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62" r:id="rId5"/>
    <p:sldId id="258" r:id="rId6"/>
    <p:sldId id="263" r:id="rId7"/>
  </p:sldIdLst>
  <p:sldSz cx="9144000" cy="6858000" type="screen4x3"/>
  <p:notesSz cx="9144000" cy="6858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aximized" horzBarState="maximized">
    <p:restoredLeft sz="84380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25FB9-0832-4BE0-B59A-B5377237E246}" type="datetimeFigureOut">
              <a:rPr lang="en-US" smtClean="0"/>
              <a:t>04-May-20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1FFC-08DA-4DF7-BA16-993A7426B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62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4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38E1-117D-44FB-AC24-B79D899BA877}" type="datetimeFigureOut">
              <a:rPr lang="he-IL" smtClean="0"/>
              <a:t>י'/אייר/תש"פ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11" t="12202" r="26455" b="966"/>
          <a:stretch/>
        </p:blipFill>
        <p:spPr>
          <a:xfrm>
            <a:off x="2247" y="13139"/>
            <a:ext cx="9141753" cy="6844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198" y="112421"/>
            <a:ext cx="831272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300" b="1" dirty="0">
                <a:solidFill>
                  <a:srgbClr val="FFFF00"/>
                </a:solidFill>
              </a:rPr>
              <a:t>Spatial and temporal changes of sediment grain size along Israel’s Mediterranean cliff-dominated beaches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04277" y="5047468"/>
            <a:ext cx="4634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Onn Crouvi, Ran </a:t>
            </a:r>
            <a:r>
              <a:rPr lang="en-US" sz="2400" dirty="0" err="1"/>
              <a:t>Shemesh</a:t>
            </a:r>
            <a:r>
              <a:rPr lang="en-US" sz="2400" dirty="0"/>
              <a:t>, Oded Katz, Amit Mushkin, Navot Morag, and Nadav Lensky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1713" y="6288726"/>
            <a:ext cx="5351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200" b="1" dirty="0"/>
              <a:t>Geological Survey of Israel, Jerusalem, Israel</a:t>
            </a:r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3019866" y="5021900"/>
            <a:ext cx="1219200" cy="1224210"/>
            <a:chOff x="29493" y="1088"/>
            <a:chExt cx="2223" cy="2223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29542" y="1137"/>
              <a:ext cx="2118" cy="2118"/>
            </a:xfrm>
            <a:prstGeom prst="ellips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30053" y="2637"/>
              <a:ext cx="1" cy="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12 h 4"/>
                <a:gd name="T4" fmla="*/ 0 w 1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30053" y="2637"/>
              <a:ext cx="1" cy="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12 h 4"/>
                <a:gd name="T4" fmla="*/ 0 w 1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30523" y="2626"/>
              <a:ext cx="33" cy="41"/>
            </a:xfrm>
            <a:custGeom>
              <a:avLst/>
              <a:gdLst>
                <a:gd name="T0" fmla="*/ 48 w 15"/>
                <a:gd name="T1" fmla="*/ 41 h 18"/>
                <a:gd name="T2" fmla="*/ 73 w 15"/>
                <a:gd name="T3" fmla="*/ 0 h 18"/>
                <a:gd name="T4" fmla="*/ 53 w 15"/>
                <a:gd name="T5" fmla="*/ 0 h 18"/>
                <a:gd name="T6" fmla="*/ 40 w 15"/>
                <a:gd name="T7" fmla="*/ 32 h 18"/>
                <a:gd name="T8" fmla="*/ 20 w 15"/>
                <a:gd name="T9" fmla="*/ 0 h 18"/>
                <a:gd name="T10" fmla="*/ 0 w 15"/>
                <a:gd name="T11" fmla="*/ 0 h 18"/>
                <a:gd name="T12" fmla="*/ 29 w 15"/>
                <a:gd name="T13" fmla="*/ 52 h 18"/>
                <a:gd name="T14" fmla="*/ 0 w 15"/>
                <a:gd name="T15" fmla="*/ 93 h 18"/>
                <a:gd name="T16" fmla="*/ 20 w 15"/>
                <a:gd name="T17" fmla="*/ 93 h 18"/>
                <a:gd name="T18" fmla="*/ 40 w 15"/>
                <a:gd name="T19" fmla="*/ 62 h 18"/>
                <a:gd name="T20" fmla="*/ 53 w 15"/>
                <a:gd name="T21" fmla="*/ 93 h 18"/>
                <a:gd name="T22" fmla="*/ 73 w 15"/>
                <a:gd name="T23" fmla="*/ 93 h 18"/>
                <a:gd name="T24" fmla="*/ 48 w 15"/>
                <a:gd name="T25" fmla="*/ 41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8">
                  <a:moveTo>
                    <a:pt x="10" y="8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8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0" y="8"/>
                  </a:lnTo>
                  <a:close/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0523" y="2626"/>
              <a:ext cx="33" cy="41"/>
            </a:xfrm>
            <a:custGeom>
              <a:avLst/>
              <a:gdLst>
                <a:gd name="T0" fmla="*/ 48 w 15"/>
                <a:gd name="T1" fmla="*/ 41 h 18"/>
                <a:gd name="T2" fmla="*/ 73 w 15"/>
                <a:gd name="T3" fmla="*/ 0 h 18"/>
                <a:gd name="T4" fmla="*/ 53 w 15"/>
                <a:gd name="T5" fmla="*/ 0 h 18"/>
                <a:gd name="T6" fmla="*/ 40 w 15"/>
                <a:gd name="T7" fmla="*/ 32 h 18"/>
                <a:gd name="T8" fmla="*/ 20 w 15"/>
                <a:gd name="T9" fmla="*/ 0 h 18"/>
                <a:gd name="T10" fmla="*/ 0 w 15"/>
                <a:gd name="T11" fmla="*/ 0 h 18"/>
                <a:gd name="T12" fmla="*/ 29 w 15"/>
                <a:gd name="T13" fmla="*/ 52 h 18"/>
                <a:gd name="T14" fmla="*/ 0 w 15"/>
                <a:gd name="T15" fmla="*/ 93 h 18"/>
                <a:gd name="T16" fmla="*/ 20 w 15"/>
                <a:gd name="T17" fmla="*/ 93 h 18"/>
                <a:gd name="T18" fmla="*/ 40 w 15"/>
                <a:gd name="T19" fmla="*/ 62 h 18"/>
                <a:gd name="T20" fmla="*/ 53 w 15"/>
                <a:gd name="T21" fmla="*/ 93 h 18"/>
                <a:gd name="T22" fmla="*/ 73 w 15"/>
                <a:gd name="T23" fmla="*/ 93 h 18"/>
                <a:gd name="T24" fmla="*/ 48 w 15"/>
                <a:gd name="T25" fmla="*/ 41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8">
                  <a:moveTo>
                    <a:pt x="10" y="8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8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0" y="8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0459" y="2626"/>
              <a:ext cx="34" cy="41"/>
            </a:xfrm>
            <a:custGeom>
              <a:avLst/>
              <a:gdLst>
                <a:gd name="T0" fmla="*/ 45 w 16"/>
                <a:gd name="T1" fmla="*/ 52 h 18"/>
                <a:gd name="T2" fmla="*/ 72 w 16"/>
                <a:gd name="T3" fmla="*/ 0 h 18"/>
                <a:gd name="T4" fmla="*/ 45 w 16"/>
                <a:gd name="T5" fmla="*/ 0 h 18"/>
                <a:gd name="T6" fmla="*/ 36 w 16"/>
                <a:gd name="T7" fmla="*/ 32 h 18"/>
                <a:gd name="T8" fmla="*/ 19 w 16"/>
                <a:gd name="T9" fmla="*/ 0 h 18"/>
                <a:gd name="T10" fmla="*/ 0 w 16"/>
                <a:gd name="T11" fmla="*/ 0 h 18"/>
                <a:gd name="T12" fmla="*/ 28 w 16"/>
                <a:gd name="T13" fmla="*/ 52 h 18"/>
                <a:gd name="T14" fmla="*/ 0 w 16"/>
                <a:gd name="T15" fmla="*/ 93 h 18"/>
                <a:gd name="T16" fmla="*/ 19 w 16"/>
                <a:gd name="T17" fmla="*/ 93 h 18"/>
                <a:gd name="T18" fmla="*/ 36 w 16"/>
                <a:gd name="T19" fmla="*/ 62 h 18"/>
                <a:gd name="T20" fmla="*/ 45 w 16"/>
                <a:gd name="T21" fmla="*/ 93 h 18"/>
                <a:gd name="T22" fmla="*/ 72 w 16"/>
                <a:gd name="T23" fmla="*/ 93 h 18"/>
                <a:gd name="T24" fmla="*/ 45 w 16"/>
                <a:gd name="T25" fmla="*/ 5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8">
                  <a:moveTo>
                    <a:pt x="10" y="10"/>
                  </a:moveTo>
                  <a:lnTo>
                    <a:pt x="16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0" y="18"/>
                  </a:lnTo>
                  <a:lnTo>
                    <a:pt x="16" y="18"/>
                  </a:lnTo>
                  <a:lnTo>
                    <a:pt x="10" y="10"/>
                  </a:lnTo>
                  <a:close/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30459" y="2626"/>
              <a:ext cx="34" cy="41"/>
            </a:xfrm>
            <a:custGeom>
              <a:avLst/>
              <a:gdLst>
                <a:gd name="T0" fmla="*/ 45 w 16"/>
                <a:gd name="T1" fmla="*/ 52 h 18"/>
                <a:gd name="T2" fmla="*/ 72 w 16"/>
                <a:gd name="T3" fmla="*/ 0 h 18"/>
                <a:gd name="T4" fmla="*/ 45 w 16"/>
                <a:gd name="T5" fmla="*/ 0 h 18"/>
                <a:gd name="T6" fmla="*/ 36 w 16"/>
                <a:gd name="T7" fmla="*/ 32 h 18"/>
                <a:gd name="T8" fmla="*/ 19 w 16"/>
                <a:gd name="T9" fmla="*/ 0 h 18"/>
                <a:gd name="T10" fmla="*/ 0 w 16"/>
                <a:gd name="T11" fmla="*/ 0 h 18"/>
                <a:gd name="T12" fmla="*/ 28 w 16"/>
                <a:gd name="T13" fmla="*/ 52 h 18"/>
                <a:gd name="T14" fmla="*/ 0 w 16"/>
                <a:gd name="T15" fmla="*/ 93 h 18"/>
                <a:gd name="T16" fmla="*/ 19 w 16"/>
                <a:gd name="T17" fmla="*/ 93 h 18"/>
                <a:gd name="T18" fmla="*/ 36 w 16"/>
                <a:gd name="T19" fmla="*/ 62 h 18"/>
                <a:gd name="T20" fmla="*/ 45 w 16"/>
                <a:gd name="T21" fmla="*/ 93 h 18"/>
                <a:gd name="T22" fmla="*/ 72 w 16"/>
                <a:gd name="T23" fmla="*/ 93 h 18"/>
                <a:gd name="T24" fmla="*/ 45 w 16"/>
                <a:gd name="T25" fmla="*/ 5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8">
                  <a:moveTo>
                    <a:pt x="10" y="10"/>
                  </a:moveTo>
                  <a:lnTo>
                    <a:pt x="16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0" y="18"/>
                  </a:lnTo>
                  <a:lnTo>
                    <a:pt x="16" y="18"/>
                  </a:lnTo>
                  <a:lnTo>
                    <a:pt x="10" y="10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493" y="2679"/>
              <a:ext cx="35" cy="35"/>
            </a:xfrm>
            <a:custGeom>
              <a:avLst/>
              <a:gdLst>
                <a:gd name="T0" fmla="*/ 48 w 16"/>
                <a:gd name="T1" fmla="*/ 29 h 17"/>
                <a:gd name="T2" fmla="*/ 77 w 16"/>
                <a:gd name="T3" fmla="*/ 0 h 17"/>
                <a:gd name="T4" fmla="*/ 57 w 16"/>
                <a:gd name="T5" fmla="*/ 0 h 17"/>
                <a:gd name="T6" fmla="*/ 39 w 16"/>
                <a:gd name="T7" fmla="*/ 21 h 17"/>
                <a:gd name="T8" fmla="*/ 20 w 16"/>
                <a:gd name="T9" fmla="*/ 0 h 17"/>
                <a:gd name="T10" fmla="*/ 0 w 16"/>
                <a:gd name="T11" fmla="*/ 0 h 17"/>
                <a:gd name="T12" fmla="*/ 28 w 16"/>
                <a:gd name="T13" fmla="*/ 29 h 17"/>
                <a:gd name="T14" fmla="*/ 0 w 16"/>
                <a:gd name="T15" fmla="*/ 72 h 17"/>
                <a:gd name="T16" fmla="*/ 20 w 16"/>
                <a:gd name="T17" fmla="*/ 72 h 17"/>
                <a:gd name="T18" fmla="*/ 39 w 16"/>
                <a:gd name="T19" fmla="*/ 47 h 17"/>
                <a:gd name="T20" fmla="*/ 57 w 16"/>
                <a:gd name="T21" fmla="*/ 72 h 17"/>
                <a:gd name="T22" fmla="*/ 77 w 16"/>
                <a:gd name="T23" fmla="*/ 72 h 17"/>
                <a:gd name="T24" fmla="*/ 48 w 16"/>
                <a:gd name="T25" fmla="*/ 29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7">
                  <a:moveTo>
                    <a:pt x="10" y="7"/>
                  </a:moveTo>
                  <a:lnTo>
                    <a:pt x="16" y="0"/>
                  </a:lnTo>
                  <a:lnTo>
                    <a:pt x="12" y="0"/>
                  </a:lnTo>
                  <a:lnTo>
                    <a:pt x="8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0" y="7"/>
                  </a:lnTo>
                  <a:close/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0493" y="2679"/>
              <a:ext cx="35" cy="35"/>
            </a:xfrm>
            <a:custGeom>
              <a:avLst/>
              <a:gdLst>
                <a:gd name="T0" fmla="*/ 48 w 16"/>
                <a:gd name="T1" fmla="*/ 29 h 17"/>
                <a:gd name="T2" fmla="*/ 77 w 16"/>
                <a:gd name="T3" fmla="*/ 0 h 17"/>
                <a:gd name="T4" fmla="*/ 57 w 16"/>
                <a:gd name="T5" fmla="*/ 0 h 17"/>
                <a:gd name="T6" fmla="*/ 39 w 16"/>
                <a:gd name="T7" fmla="*/ 21 h 17"/>
                <a:gd name="T8" fmla="*/ 20 w 16"/>
                <a:gd name="T9" fmla="*/ 0 h 17"/>
                <a:gd name="T10" fmla="*/ 0 w 16"/>
                <a:gd name="T11" fmla="*/ 0 h 17"/>
                <a:gd name="T12" fmla="*/ 28 w 16"/>
                <a:gd name="T13" fmla="*/ 29 h 17"/>
                <a:gd name="T14" fmla="*/ 0 w 16"/>
                <a:gd name="T15" fmla="*/ 72 h 17"/>
                <a:gd name="T16" fmla="*/ 20 w 16"/>
                <a:gd name="T17" fmla="*/ 72 h 17"/>
                <a:gd name="T18" fmla="*/ 39 w 16"/>
                <a:gd name="T19" fmla="*/ 47 h 17"/>
                <a:gd name="T20" fmla="*/ 57 w 16"/>
                <a:gd name="T21" fmla="*/ 72 h 17"/>
                <a:gd name="T22" fmla="*/ 77 w 16"/>
                <a:gd name="T23" fmla="*/ 72 h 17"/>
                <a:gd name="T24" fmla="*/ 48 w 16"/>
                <a:gd name="T25" fmla="*/ 29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7">
                  <a:moveTo>
                    <a:pt x="10" y="7"/>
                  </a:moveTo>
                  <a:lnTo>
                    <a:pt x="16" y="0"/>
                  </a:lnTo>
                  <a:lnTo>
                    <a:pt x="12" y="0"/>
                  </a:lnTo>
                  <a:lnTo>
                    <a:pt x="8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6" y="7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0" y="7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9493" y="1088"/>
              <a:ext cx="2223" cy="2223"/>
            </a:xfrm>
            <a:custGeom>
              <a:avLst/>
              <a:gdLst>
                <a:gd name="T0" fmla="*/ 19 w 1042"/>
                <a:gd name="T1" fmla="*/ 2127 h 1044"/>
                <a:gd name="T2" fmla="*/ 81 w 1042"/>
                <a:gd name="T3" fmla="*/ 1778 h 1044"/>
                <a:gd name="T4" fmla="*/ 186 w 1042"/>
                <a:gd name="T5" fmla="*/ 1446 h 1044"/>
                <a:gd name="T6" fmla="*/ 350 w 1042"/>
                <a:gd name="T7" fmla="*/ 1133 h 1044"/>
                <a:gd name="T8" fmla="*/ 546 w 1042"/>
                <a:gd name="T9" fmla="*/ 856 h 1044"/>
                <a:gd name="T10" fmla="*/ 779 w 1042"/>
                <a:gd name="T11" fmla="*/ 618 h 1044"/>
                <a:gd name="T12" fmla="*/ 1047 w 1042"/>
                <a:gd name="T13" fmla="*/ 405 h 1044"/>
                <a:gd name="T14" fmla="*/ 1342 w 1042"/>
                <a:gd name="T15" fmla="*/ 232 h 1044"/>
                <a:gd name="T16" fmla="*/ 1666 w 1042"/>
                <a:gd name="T17" fmla="*/ 104 h 1044"/>
                <a:gd name="T18" fmla="*/ 2008 w 1042"/>
                <a:gd name="T19" fmla="*/ 28 h 1044"/>
                <a:gd name="T20" fmla="*/ 2366 w 1042"/>
                <a:gd name="T21" fmla="*/ 0 h 1044"/>
                <a:gd name="T22" fmla="*/ 2735 w 1042"/>
                <a:gd name="T23" fmla="*/ 28 h 1044"/>
                <a:gd name="T24" fmla="*/ 3076 w 1042"/>
                <a:gd name="T25" fmla="*/ 104 h 1044"/>
                <a:gd name="T26" fmla="*/ 3401 w 1042"/>
                <a:gd name="T27" fmla="*/ 232 h 1044"/>
                <a:gd name="T28" fmla="*/ 3695 w 1042"/>
                <a:gd name="T29" fmla="*/ 405 h 1044"/>
                <a:gd name="T30" fmla="*/ 3883 w 1042"/>
                <a:gd name="T31" fmla="*/ 534 h 1044"/>
                <a:gd name="T32" fmla="*/ 4124 w 1042"/>
                <a:gd name="T33" fmla="*/ 775 h 1044"/>
                <a:gd name="T34" fmla="*/ 4305 w 1042"/>
                <a:gd name="T35" fmla="*/ 992 h 1044"/>
                <a:gd name="T36" fmla="*/ 4393 w 1042"/>
                <a:gd name="T37" fmla="*/ 1133 h 1044"/>
                <a:gd name="T38" fmla="*/ 4557 w 1042"/>
                <a:gd name="T39" fmla="*/ 1446 h 1044"/>
                <a:gd name="T40" fmla="*/ 4661 w 1042"/>
                <a:gd name="T41" fmla="*/ 1778 h 1044"/>
                <a:gd name="T42" fmla="*/ 4723 w 1042"/>
                <a:gd name="T43" fmla="*/ 2127 h 1044"/>
                <a:gd name="T44" fmla="*/ 4734 w 1042"/>
                <a:gd name="T45" fmla="*/ 2485 h 1044"/>
                <a:gd name="T46" fmla="*/ 4687 w 1042"/>
                <a:gd name="T47" fmla="*/ 2838 h 1044"/>
                <a:gd name="T48" fmla="*/ 4602 w 1042"/>
                <a:gd name="T49" fmla="*/ 3179 h 1044"/>
                <a:gd name="T50" fmla="*/ 4457 w 1042"/>
                <a:gd name="T51" fmla="*/ 3492 h 1044"/>
                <a:gd name="T52" fmla="*/ 4269 w 1042"/>
                <a:gd name="T53" fmla="*/ 3777 h 1044"/>
                <a:gd name="T54" fmla="*/ 4047 w 1042"/>
                <a:gd name="T55" fmla="*/ 4035 h 1044"/>
                <a:gd name="T56" fmla="*/ 3791 w 1042"/>
                <a:gd name="T57" fmla="*/ 4263 h 1044"/>
                <a:gd name="T58" fmla="*/ 3495 w 1042"/>
                <a:gd name="T59" fmla="*/ 4448 h 1044"/>
                <a:gd name="T60" fmla="*/ 3181 w 1042"/>
                <a:gd name="T61" fmla="*/ 4593 h 1044"/>
                <a:gd name="T62" fmla="*/ 2850 w 1042"/>
                <a:gd name="T63" fmla="*/ 4689 h 1044"/>
                <a:gd name="T64" fmla="*/ 2494 w 1042"/>
                <a:gd name="T65" fmla="*/ 4733 h 1044"/>
                <a:gd name="T66" fmla="*/ 2125 w 1042"/>
                <a:gd name="T67" fmla="*/ 4725 h 1044"/>
                <a:gd name="T68" fmla="*/ 1775 w 1042"/>
                <a:gd name="T69" fmla="*/ 4661 h 1044"/>
                <a:gd name="T70" fmla="*/ 1453 w 1042"/>
                <a:gd name="T71" fmla="*/ 4548 h 1044"/>
                <a:gd name="T72" fmla="*/ 1137 w 1042"/>
                <a:gd name="T73" fmla="*/ 4393 h 1044"/>
                <a:gd name="T74" fmla="*/ 951 w 1042"/>
                <a:gd name="T75" fmla="*/ 4263 h 1044"/>
                <a:gd name="T76" fmla="*/ 702 w 1042"/>
                <a:gd name="T77" fmla="*/ 4035 h 1044"/>
                <a:gd name="T78" fmla="*/ 474 w 1042"/>
                <a:gd name="T79" fmla="*/ 3777 h 1044"/>
                <a:gd name="T80" fmla="*/ 378 w 1042"/>
                <a:gd name="T81" fmla="*/ 3645 h 1044"/>
                <a:gd name="T82" fmla="*/ 233 w 1042"/>
                <a:gd name="T83" fmla="*/ 3396 h 1044"/>
                <a:gd name="T84" fmla="*/ 109 w 1042"/>
                <a:gd name="T85" fmla="*/ 3075 h 1044"/>
                <a:gd name="T86" fmla="*/ 28 w 1042"/>
                <a:gd name="T87" fmla="*/ 2726 h 1044"/>
                <a:gd name="T88" fmla="*/ 0 w 1042"/>
                <a:gd name="T89" fmla="*/ 2368 h 10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42" h="1044">
                  <a:moveTo>
                    <a:pt x="0" y="522"/>
                  </a:moveTo>
                  <a:lnTo>
                    <a:pt x="2" y="494"/>
                  </a:lnTo>
                  <a:lnTo>
                    <a:pt x="4" y="469"/>
                  </a:lnTo>
                  <a:lnTo>
                    <a:pt x="6" y="441"/>
                  </a:lnTo>
                  <a:lnTo>
                    <a:pt x="12" y="416"/>
                  </a:lnTo>
                  <a:lnTo>
                    <a:pt x="18" y="392"/>
                  </a:lnTo>
                  <a:lnTo>
                    <a:pt x="24" y="366"/>
                  </a:lnTo>
                  <a:lnTo>
                    <a:pt x="31" y="343"/>
                  </a:lnTo>
                  <a:lnTo>
                    <a:pt x="41" y="319"/>
                  </a:lnTo>
                  <a:lnTo>
                    <a:pt x="51" y="295"/>
                  </a:lnTo>
                  <a:lnTo>
                    <a:pt x="63" y="272"/>
                  </a:lnTo>
                  <a:lnTo>
                    <a:pt x="77" y="250"/>
                  </a:lnTo>
                  <a:lnTo>
                    <a:pt x="89" y="230"/>
                  </a:lnTo>
                  <a:lnTo>
                    <a:pt x="104" y="209"/>
                  </a:lnTo>
                  <a:lnTo>
                    <a:pt x="120" y="189"/>
                  </a:lnTo>
                  <a:lnTo>
                    <a:pt x="136" y="171"/>
                  </a:lnTo>
                  <a:lnTo>
                    <a:pt x="154" y="152"/>
                  </a:lnTo>
                  <a:lnTo>
                    <a:pt x="171" y="136"/>
                  </a:lnTo>
                  <a:lnTo>
                    <a:pt x="189" y="118"/>
                  </a:lnTo>
                  <a:lnTo>
                    <a:pt x="209" y="102"/>
                  </a:lnTo>
                  <a:lnTo>
                    <a:pt x="230" y="89"/>
                  </a:lnTo>
                  <a:lnTo>
                    <a:pt x="250" y="75"/>
                  </a:lnTo>
                  <a:lnTo>
                    <a:pt x="274" y="63"/>
                  </a:lnTo>
                  <a:lnTo>
                    <a:pt x="295" y="51"/>
                  </a:lnTo>
                  <a:lnTo>
                    <a:pt x="319" y="39"/>
                  </a:lnTo>
                  <a:lnTo>
                    <a:pt x="343" y="31"/>
                  </a:lnTo>
                  <a:lnTo>
                    <a:pt x="366" y="23"/>
                  </a:lnTo>
                  <a:lnTo>
                    <a:pt x="390" y="16"/>
                  </a:lnTo>
                  <a:lnTo>
                    <a:pt x="416" y="10"/>
                  </a:lnTo>
                  <a:lnTo>
                    <a:pt x="441" y="6"/>
                  </a:lnTo>
                  <a:lnTo>
                    <a:pt x="467" y="2"/>
                  </a:lnTo>
                  <a:lnTo>
                    <a:pt x="494" y="0"/>
                  </a:lnTo>
                  <a:lnTo>
                    <a:pt x="520" y="0"/>
                  </a:lnTo>
                  <a:lnTo>
                    <a:pt x="548" y="0"/>
                  </a:lnTo>
                  <a:lnTo>
                    <a:pt x="573" y="2"/>
                  </a:lnTo>
                  <a:lnTo>
                    <a:pt x="601" y="6"/>
                  </a:lnTo>
                  <a:lnTo>
                    <a:pt x="626" y="10"/>
                  </a:lnTo>
                  <a:lnTo>
                    <a:pt x="650" y="16"/>
                  </a:lnTo>
                  <a:lnTo>
                    <a:pt x="676" y="23"/>
                  </a:lnTo>
                  <a:lnTo>
                    <a:pt x="699" y="31"/>
                  </a:lnTo>
                  <a:lnTo>
                    <a:pt x="723" y="39"/>
                  </a:lnTo>
                  <a:lnTo>
                    <a:pt x="747" y="51"/>
                  </a:lnTo>
                  <a:lnTo>
                    <a:pt x="768" y="63"/>
                  </a:lnTo>
                  <a:lnTo>
                    <a:pt x="790" y="75"/>
                  </a:lnTo>
                  <a:lnTo>
                    <a:pt x="812" y="89"/>
                  </a:lnTo>
                  <a:lnTo>
                    <a:pt x="822" y="96"/>
                  </a:lnTo>
                  <a:lnTo>
                    <a:pt x="833" y="102"/>
                  </a:lnTo>
                  <a:lnTo>
                    <a:pt x="853" y="118"/>
                  </a:lnTo>
                  <a:lnTo>
                    <a:pt x="871" y="136"/>
                  </a:lnTo>
                  <a:lnTo>
                    <a:pt x="889" y="152"/>
                  </a:lnTo>
                  <a:lnTo>
                    <a:pt x="906" y="171"/>
                  </a:lnTo>
                  <a:lnTo>
                    <a:pt x="922" y="189"/>
                  </a:lnTo>
                  <a:lnTo>
                    <a:pt x="938" y="209"/>
                  </a:lnTo>
                  <a:lnTo>
                    <a:pt x="946" y="219"/>
                  </a:lnTo>
                  <a:lnTo>
                    <a:pt x="954" y="230"/>
                  </a:lnTo>
                  <a:lnTo>
                    <a:pt x="959" y="240"/>
                  </a:lnTo>
                  <a:lnTo>
                    <a:pt x="965" y="250"/>
                  </a:lnTo>
                  <a:lnTo>
                    <a:pt x="979" y="272"/>
                  </a:lnTo>
                  <a:lnTo>
                    <a:pt x="991" y="295"/>
                  </a:lnTo>
                  <a:lnTo>
                    <a:pt x="1001" y="319"/>
                  </a:lnTo>
                  <a:lnTo>
                    <a:pt x="1011" y="343"/>
                  </a:lnTo>
                  <a:lnTo>
                    <a:pt x="1019" y="366"/>
                  </a:lnTo>
                  <a:lnTo>
                    <a:pt x="1024" y="392"/>
                  </a:lnTo>
                  <a:lnTo>
                    <a:pt x="1030" y="416"/>
                  </a:lnTo>
                  <a:lnTo>
                    <a:pt x="1036" y="441"/>
                  </a:lnTo>
                  <a:lnTo>
                    <a:pt x="1038" y="469"/>
                  </a:lnTo>
                  <a:lnTo>
                    <a:pt x="1040" y="494"/>
                  </a:lnTo>
                  <a:lnTo>
                    <a:pt x="1042" y="522"/>
                  </a:lnTo>
                  <a:lnTo>
                    <a:pt x="1040" y="548"/>
                  </a:lnTo>
                  <a:lnTo>
                    <a:pt x="1038" y="575"/>
                  </a:lnTo>
                  <a:lnTo>
                    <a:pt x="1036" y="601"/>
                  </a:lnTo>
                  <a:lnTo>
                    <a:pt x="1030" y="626"/>
                  </a:lnTo>
                  <a:lnTo>
                    <a:pt x="1024" y="652"/>
                  </a:lnTo>
                  <a:lnTo>
                    <a:pt x="1019" y="678"/>
                  </a:lnTo>
                  <a:lnTo>
                    <a:pt x="1011" y="701"/>
                  </a:lnTo>
                  <a:lnTo>
                    <a:pt x="1001" y="725"/>
                  </a:lnTo>
                  <a:lnTo>
                    <a:pt x="991" y="749"/>
                  </a:lnTo>
                  <a:lnTo>
                    <a:pt x="979" y="770"/>
                  </a:lnTo>
                  <a:lnTo>
                    <a:pt x="965" y="792"/>
                  </a:lnTo>
                  <a:lnTo>
                    <a:pt x="954" y="814"/>
                  </a:lnTo>
                  <a:lnTo>
                    <a:pt x="938" y="833"/>
                  </a:lnTo>
                  <a:lnTo>
                    <a:pt x="922" y="853"/>
                  </a:lnTo>
                  <a:lnTo>
                    <a:pt x="906" y="873"/>
                  </a:lnTo>
                  <a:lnTo>
                    <a:pt x="889" y="890"/>
                  </a:lnTo>
                  <a:lnTo>
                    <a:pt x="871" y="908"/>
                  </a:lnTo>
                  <a:lnTo>
                    <a:pt x="853" y="924"/>
                  </a:lnTo>
                  <a:lnTo>
                    <a:pt x="833" y="940"/>
                  </a:lnTo>
                  <a:lnTo>
                    <a:pt x="812" y="955"/>
                  </a:lnTo>
                  <a:lnTo>
                    <a:pt x="790" y="969"/>
                  </a:lnTo>
                  <a:lnTo>
                    <a:pt x="768" y="981"/>
                  </a:lnTo>
                  <a:lnTo>
                    <a:pt x="747" y="993"/>
                  </a:lnTo>
                  <a:lnTo>
                    <a:pt x="723" y="1003"/>
                  </a:lnTo>
                  <a:lnTo>
                    <a:pt x="699" y="1013"/>
                  </a:lnTo>
                  <a:lnTo>
                    <a:pt x="676" y="1020"/>
                  </a:lnTo>
                  <a:lnTo>
                    <a:pt x="650" y="1028"/>
                  </a:lnTo>
                  <a:lnTo>
                    <a:pt x="626" y="1034"/>
                  </a:lnTo>
                  <a:lnTo>
                    <a:pt x="601" y="1038"/>
                  </a:lnTo>
                  <a:lnTo>
                    <a:pt x="573" y="1042"/>
                  </a:lnTo>
                  <a:lnTo>
                    <a:pt x="548" y="1044"/>
                  </a:lnTo>
                  <a:lnTo>
                    <a:pt x="520" y="1044"/>
                  </a:lnTo>
                  <a:lnTo>
                    <a:pt x="494" y="1044"/>
                  </a:lnTo>
                  <a:lnTo>
                    <a:pt x="467" y="1042"/>
                  </a:lnTo>
                  <a:lnTo>
                    <a:pt x="441" y="1038"/>
                  </a:lnTo>
                  <a:lnTo>
                    <a:pt x="416" y="1034"/>
                  </a:lnTo>
                  <a:lnTo>
                    <a:pt x="390" y="1028"/>
                  </a:lnTo>
                  <a:lnTo>
                    <a:pt x="366" y="1020"/>
                  </a:lnTo>
                  <a:lnTo>
                    <a:pt x="343" y="1013"/>
                  </a:lnTo>
                  <a:lnTo>
                    <a:pt x="319" y="1003"/>
                  </a:lnTo>
                  <a:lnTo>
                    <a:pt x="295" y="993"/>
                  </a:lnTo>
                  <a:lnTo>
                    <a:pt x="274" y="981"/>
                  </a:lnTo>
                  <a:lnTo>
                    <a:pt x="250" y="969"/>
                  </a:lnTo>
                  <a:lnTo>
                    <a:pt x="230" y="955"/>
                  </a:lnTo>
                  <a:lnTo>
                    <a:pt x="221" y="947"/>
                  </a:lnTo>
                  <a:lnTo>
                    <a:pt x="209" y="940"/>
                  </a:lnTo>
                  <a:lnTo>
                    <a:pt x="189" y="924"/>
                  </a:lnTo>
                  <a:lnTo>
                    <a:pt x="171" y="908"/>
                  </a:lnTo>
                  <a:lnTo>
                    <a:pt x="154" y="890"/>
                  </a:lnTo>
                  <a:lnTo>
                    <a:pt x="136" y="873"/>
                  </a:lnTo>
                  <a:lnTo>
                    <a:pt x="120" y="853"/>
                  </a:lnTo>
                  <a:lnTo>
                    <a:pt x="104" y="833"/>
                  </a:lnTo>
                  <a:lnTo>
                    <a:pt x="97" y="823"/>
                  </a:lnTo>
                  <a:lnTo>
                    <a:pt x="89" y="814"/>
                  </a:lnTo>
                  <a:lnTo>
                    <a:pt x="83" y="804"/>
                  </a:lnTo>
                  <a:lnTo>
                    <a:pt x="77" y="792"/>
                  </a:lnTo>
                  <a:lnTo>
                    <a:pt x="63" y="770"/>
                  </a:lnTo>
                  <a:lnTo>
                    <a:pt x="51" y="749"/>
                  </a:lnTo>
                  <a:lnTo>
                    <a:pt x="41" y="725"/>
                  </a:lnTo>
                  <a:lnTo>
                    <a:pt x="31" y="701"/>
                  </a:lnTo>
                  <a:lnTo>
                    <a:pt x="24" y="678"/>
                  </a:lnTo>
                  <a:lnTo>
                    <a:pt x="18" y="652"/>
                  </a:lnTo>
                  <a:lnTo>
                    <a:pt x="12" y="626"/>
                  </a:lnTo>
                  <a:lnTo>
                    <a:pt x="6" y="601"/>
                  </a:lnTo>
                  <a:lnTo>
                    <a:pt x="4" y="575"/>
                  </a:lnTo>
                  <a:lnTo>
                    <a:pt x="2" y="548"/>
                  </a:lnTo>
                  <a:lnTo>
                    <a:pt x="0" y="522"/>
                  </a:lnTo>
                </a:path>
              </a:pathLst>
            </a:custGeom>
            <a:noFill/>
            <a:ln w="635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29762" y="1716"/>
              <a:ext cx="54" cy="64"/>
            </a:xfrm>
            <a:custGeom>
              <a:avLst/>
              <a:gdLst>
                <a:gd name="T0" fmla="*/ 52 w 26"/>
                <a:gd name="T1" fmla="*/ 55 h 30"/>
                <a:gd name="T2" fmla="*/ 52 w 26"/>
                <a:gd name="T3" fmla="*/ 64 h 30"/>
                <a:gd name="T4" fmla="*/ 44 w 26"/>
                <a:gd name="T5" fmla="*/ 55 h 30"/>
                <a:gd name="T6" fmla="*/ 25 w 26"/>
                <a:gd name="T7" fmla="*/ 36 h 30"/>
                <a:gd name="T8" fmla="*/ 17 w 26"/>
                <a:gd name="T9" fmla="*/ 28 h 30"/>
                <a:gd name="T10" fmla="*/ 8 w 26"/>
                <a:gd name="T11" fmla="*/ 28 h 30"/>
                <a:gd name="T12" fmla="*/ 0 w 26"/>
                <a:gd name="T13" fmla="*/ 36 h 30"/>
                <a:gd name="T14" fmla="*/ 0 w 26"/>
                <a:gd name="T15" fmla="*/ 45 h 30"/>
                <a:gd name="T16" fmla="*/ 0 w 26"/>
                <a:gd name="T17" fmla="*/ 55 h 30"/>
                <a:gd name="T18" fmla="*/ 8 w 26"/>
                <a:gd name="T19" fmla="*/ 55 h 30"/>
                <a:gd name="T20" fmla="*/ 25 w 26"/>
                <a:gd name="T21" fmla="*/ 64 h 30"/>
                <a:gd name="T22" fmla="*/ 44 w 26"/>
                <a:gd name="T23" fmla="*/ 64 h 30"/>
                <a:gd name="T24" fmla="*/ 52 w 26"/>
                <a:gd name="T25" fmla="*/ 73 h 30"/>
                <a:gd name="T26" fmla="*/ 25 w 26"/>
                <a:gd name="T27" fmla="*/ 73 h 30"/>
                <a:gd name="T28" fmla="*/ 8 w 26"/>
                <a:gd name="T29" fmla="*/ 81 h 30"/>
                <a:gd name="T30" fmla="*/ 0 w 26"/>
                <a:gd name="T31" fmla="*/ 92 h 30"/>
                <a:gd name="T32" fmla="*/ 0 w 26"/>
                <a:gd name="T33" fmla="*/ 100 h 30"/>
                <a:gd name="T34" fmla="*/ 8 w 26"/>
                <a:gd name="T35" fmla="*/ 109 h 30"/>
                <a:gd name="T36" fmla="*/ 17 w 26"/>
                <a:gd name="T37" fmla="*/ 109 h 30"/>
                <a:gd name="T38" fmla="*/ 35 w 26"/>
                <a:gd name="T39" fmla="*/ 92 h 30"/>
                <a:gd name="T40" fmla="*/ 52 w 26"/>
                <a:gd name="T41" fmla="*/ 73 h 30"/>
                <a:gd name="T42" fmla="*/ 52 w 26"/>
                <a:gd name="T43" fmla="*/ 100 h 30"/>
                <a:gd name="T44" fmla="*/ 44 w 26"/>
                <a:gd name="T45" fmla="*/ 109 h 30"/>
                <a:gd name="T46" fmla="*/ 44 w 26"/>
                <a:gd name="T47" fmla="*/ 117 h 30"/>
                <a:gd name="T48" fmla="*/ 44 w 26"/>
                <a:gd name="T49" fmla="*/ 128 h 30"/>
                <a:gd name="T50" fmla="*/ 52 w 26"/>
                <a:gd name="T51" fmla="*/ 137 h 30"/>
                <a:gd name="T52" fmla="*/ 69 w 26"/>
                <a:gd name="T53" fmla="*/ 128 h 30"/>
                <a:gd name="T54" fmla="*/ 69 w 26"/>
                <a:gd name="T55" fmla="*/ 117 h 30"/>
                <a:gd name="T56" fmla="*/ 69 w 26"/>
                <a:gd name="T57" fmla="*/ 109 h 30"/>
                <a:gd name="T58" fmla="*/ 60 w 26"/>
                <a:gd name="T59" fmla="*/ 92 h 30"/>
                <a:gd name="T60" fmla="*/ 60 w 26"/>
                <a:gd name="T61" fmla="*/ 73 h 30"/>
                <a:gd name="T62" fmla="*/ 77 w 26"/>
                <a:gd name="T63" fmla="*/ 92 h 30"/>
                <a:gd name="T64" fmla="*/ 77 w 26"/>
                <a:gd name="T65" fmla="*/ 100 h 30"/>
                <a:gd name="T66" fmla="*/ 87 w 26"/>
                <a:gd name="T67" fmla="*/ 109 h 30"/>
                <a:gd name="T68" fmla="*/ 104 w 26"/>
                <a:gd name="T69" fmla="*/ 109 h 30"/>
                <a:gd name="T70" fmla="*/ 112 w 26"/>
                <a:gd name="T71" fmla="*/ 100 h 30"/>
                <a:gd name="T72" fmla="*/ 112 w 26"/>
                <a:gd name="T73" fmla="*/ 92 h 30"/>
                <a:gd name="T74" fmla="*/ 104 w 26"/>
                <a:gd name="T75" fmla="*/ 81 h 30"/>
                <a:gd name="T76" fmla="*/ 96 w 26"/>
                <a:gd name="T77" fmla="*/ 73 h 30"/>
                <a:gd name="T78" fmla="*/ 87 w 26"/>
                <a:gd name="T79" fmla="*/ 73 h 30"/>
                <a:gd name="T80" fmla="*/ 60 w 26"/>
                <a:gd name="T81" fmla="*/ 73 h 30"/>
                <a:gd name="T82" fmla="*/ 77 w 26"/>
                <a:gd name="T83" fmla="*/ 64 h 30"/>
                <a:gd name="T84" fmla="*/ 87 w 26"/>
                <a:gd name="T85" fmla="*/ 64 h 30"/>
                <a:gd name="T86" fmla="*/ 104 w 26"/>
                <a:gd name="T87" fmla="*/ 55 h 30"/>
                <a:gd name="T88" fmla="*/ 112 w 26"/>
                <a:gd name="T89" fmla="*/ 45 h 30"/>
                <a:gd name="T90" fmla="*/ 112 w 26"/>
                <a:gd name="T91" fmla="*/ 36 h 30"/>
                <a:gd name="T92" fmla="*/ 104 w 26"/>
                <a:gd name="T93" fmla="*/ 28 h 30"/>
                <a:gd name="T94" fmla="*/ 96 w 26"/>
                <a:gd name="T95" fmla="*/ 28 h 30"/>
                <a:gd name="T96" fmla="*/ 77 w 26"/>
                <a:gd name="T97" fmla="*/ 36 h 30"/>
                <a:gd name="T98" fmla="*/ 77 w 26"/>
                <a:gd name="T99" fmla="*/ 45 h 30"/>
                <a:gd name="T100" fmla="*/ 60 w 26"/>
                <a:gd name="T101" fmla="*/ 64 h 30"/>
                <a:gd name="T102" fmla="*/ 60 w 26"/>
                <a:gd name="T103" fmla="*/ 45 h 30"/>
                <a:gd name="T104" fmla="*/ 69 w 26"/>
                <a:gd name="T105" fmla="*/ 28 h 30"/>
                <a:gd name="T106" fmla="*/ 69 w 26"/>
                <a:gd name="T107" fmla="*/ 19 h 30"/>
                <a:gd name="T108" fmla="*/ 60 w 26"/>
                <a:gd name="T109" fmla="*/ 0 h 30"/>
                <a:gd name="T110" fmla="*/ 52 w 26"/>
                <a:gd name="T111" fmla="*/ 0 h 30"/>
                <a:gd name="T112" fmla="*/ 44 w 26"/>
                <a:gd name="T113" fmla="*/ 9 h 30"/>
                <a:gd name="T114" fmla="*/ 44 w 26"/>
                <a:gd name="T115" fmla="*/ 19 h 30"/>
                <a:gd name="T116" fmla="*/ 44 w 26"/>
                <a:gd name="T117" fmla="*/ 36 h 30"/>
                <a:gd name="T118" fmla="*/ 52 w 26"/>
                <a:gd name="T119" fmla="*/ 45 h 30"/>
                <a:gd name="T120" fmla="*/ 52 w 26"/>
                <a:gd name="T121" fmla="*/ 55 h 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6" h="30">
                  <a:moveTo>
                    <a:pt x="12" y="12"/>
                  </a:moveTo>
                  <a:lnTo>
                    <a:pt x="12" y="14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2" y="30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4" y="16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660033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9816" y="1595"/>
              <a:ext cx="62" cy="47"/>
            </a:xfrm>
            <a:custGeom>
              <a:avLst/>
              <a:gdLst>
                <a:gd name="T0" fmla="*/ 105 w 29"/>
                <a:gd name="T1" fmla="*/ 100 h 22"/>
                <a:gd name="T2" fmla="*/ 51 w 29"/>
                <a:gd name="T3" fmla="*/ 64 h 22"/>
                <a:gd name="T4" fmla="*/ 36 w 29"/>
                <a:gd name="T5" fmla="*/ 81 h 22"/>
                <a:gd name="T6" fmla="*/ 0 w 29"/>
                <a:gd name="T7" fmla="*/ 56 h 22"/>
                <a:gd name="T8" fmla="*/ 28 w 29"/>
                <a:gd name="T9" fmla="*/ 9 h 22"/>
                <a:gd name="T10" fmla="*/ 36 w 29"/>
                <a:gd name="T11" fmla="*/ 0 h 22"/>
                <a:gd name="T12" fmla="*/ 51 w 29"/>
                <a:gd name="T13" fmla="*/ 0 h 22"/>
                <a:gd name="T14" fmla="*/ 60 w 29"/>
                <a:gd name="T15" fmla="*/ 0 h 22"/>
                <a:gd name="T16" fmla="*/ 68 w 29"/>
                <a:gd name="T17" fmla="*/ 0 h 22"/>
                <a:gd name="T18" fmla="*/ 133 w 29"/>
                <a:gd name="T19" fmla="*/ 56 h 22"/>
                <a:gd name="T20" fmla="*/ 105 w 29"/>
                <a:gd name="T21" fmla="*/ 10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9" h="22">
                  <a:moveTo>
                    <a:pt x="23" y="22"/>
                  </a:moveTo>
                  <a:lnTo>
                    <a:pt x="11" y="14"/>
                  </a:lnTo>
                  <a:lnTo>
                    <a:pt x="8" y="18"/>
                  </a:lnTo>
                  <a:lnTo>
                    <a:pt x="0" y="1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29" y="1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9875" y="1521"/>
              <a:ext cx="113" cy="111"/>
            </a:xfrm>
            <a:custGeom>
              <a:avLst/>
              <a:gdLst>
                <a:gd name="T0" fmla="*/ 164 w 53"/>
                <a:gd name="T1" fmla="*/ 145 h 53"/>
                <a:gd name="T2" fmla="*/ 72 w 53"/>
                <a:gd name="T3" fmla="*/ 71 h 53"/>
                <a:gd name="T4" fmla="*/ 64 w 53"/>
                <a:gd name="T5" fmla="*/ 71 h 53"/>
                <a:gd name="T6" fmla="*/ 55 w 53"/>
                <a:gd name="T7" fmla="*/ 71 h 53"/>
                <a:gd name="T8" fmla="*/ 36 w 53"/>
                <a:gd name="T9" fmla="*/ 84 h 53"/>
                <a:gd name="T10" fmla="*/ 0 w 53"/>
                <a:gd name="T11" fmla="*/ 52 h 53"/>
                <a:gd name="T12" fmla="*/ 45 w 53"/>
                <a:gd name="T13" fmla="*/ 8 h 53"/>
                <a:gd name="T14" fmla="*/ 64 w 53"/>
                <a:gd name="T15" fmla="*/ 0 h 53"/>
                <a:gd name="T16" fmla="*/ 72 w 53"/>
                <a:gd name="T17" fmla="*/ 8 h 53"/>
                <a:gd name="T18" fmla="*/ 81 w 53"/>
                <a:gd name="T19" fmla="*/ 17 h 53"/>
                <a:gd name="T20" fmla="*/ 241 w 53"/>
                <a:gd name="T21" fmla="*/ 136 h 53"/>
                <a:gd name="T22" fmla="*/ 217 w 53"/>
                <a:gd name="T23" fmla="*/ 161 h 53"/>
                <a:gd name="T24" fmla="*/ 173 w 53"/>
                <a:gd name="T25" fmla="*/ 145 h 53"/>
                <a:gd name="T26" fmla="*/ 192 w 53"/>
                <a:gd name="T27" fmla="*/ 188 h 53"/>
                <a:gd name="T28" fmla="*/ 145 w 53"/>
                <a:gd name="T29" fmla="*/ 232 h 53"/>
                <a:gd name="T30" fmla="*/ 128 w 53"/>
                <a:gd name="T31" fmla="*/ 180 h 53"/>
                <a:gd name="T32" fmla="*/ 164 w 53"/>
                <a:gd name="T33" fmla="*/ 145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3">
                  <a:moveTo>
                    <a:pt x="36" y="33"/>
                  </a:moveTo>
                  <a:lnTo>
                    <a:pt x="16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8" y="19"/>
                  </a:lnTo>
                  <a:lnTo>
                    <a:pt x="0" y="1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53" y="31"/>
                  </a:lnTo>
                  <a:lnTo>
                    <a:pt x="48" y="37"/>
                  </a:lnTo>
                  <a:lnTo>
                    <a:pt x="38" y="33"/>
                  </a:lnTo>
                  <a:lnTo>
                    <a:pt x="42" y="43"/>
                  </a:lnTo>
                  <a:lnTo>
                    <a:pt x="32" y="53"/>
                  </a:lnTo>
                  <a:lnTo>
                    <a:pt x="28" y="41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9938" y="1465"/>
              <a:ext cx="101" cy="95"/>
            </a:xfrm>
            <a:custGeom>
              <a:avLst/>
              <a:gdLst>
                <a:gd name="T0" fmla="*/ 37 w 47"/>
                <a:gd name="T1" fmla="*/ 84 h 44"/>
                <a:gd name="T2" fmla="*/ 0 w 47"/>
                <a:gd name="T3" fmla="*/ 37 h 44"/>
                <a:gd name="T4" fmla="*/ 37 w 47"/>
                <a:gd name="T5" fmla="*/ 9 h 44"/>
                <a:gd name="T6" fmla="*/ 45 w 47"/>
                <a:gd name="T7" fmla="*/ 0 h 44"/>
                <a:gd name="T8" fmla="*/ 64 w 47"/>
                <a:gd name="T9" fmla="*/ 0 h 44"/>
                <a:gd name="T10" fmla="*/ 73 w 47"/>
                <a:gd name="T11" fmla="*/ 0 h 44"/>
                <a:gd name="T12" fmla="*/ 84 w 47"/>
                <a:gd name="T13" fmla="*/ 0 h 44"/>
                <a:gd name="T14" fmla="*/ 217 w 47"/>
                <a:gd name="T15" fmla="*/ 168 h 44"/>
                <a:gd name="T16" fmla="*/ 181 w 47"/>
                <a:gd name="T17" fmla="*/ 205 h 44"/>
                <a:gd name="T18" fmla="*/ 64 w 47"/>
                <a:gd name="T19" fmla="*/ 65 h 44"/>
                <a:gd name="T20" fmla="*/ 56 w 47"/>
                <a:gd name="T21" fmla="*/ 65 h 44"/>
                <a:gd name="T22" fmla="*/ 37 w 47"/>
                <a:gd name="T23" fmla="*/ 84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" h="44">
                  <a:moveTo>
                    <a:pt x="8" y="18"/>
                  </a:moveTo>
                  <a:lnTo>
                    <a:pt x="0" y="8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47" y="36"/>
                  </a:lnTo>
                  <a:lnTo>
                    <a:pt x="39" y="4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9988" y="1378"/>
              <a:ext cx="139" cy="117"/>
            </a:xfrm>
            <a:custGeom>
              <a:avLst/>
              <a:gdLst>
                <a:gd name="T0" fmla="*/ 237 w 65"/>
                <a:gd name="T1" fmla="*/ 132 h 55"/>
                <a:gd name="T2" fmla="*/ 192 w 65"/>
                <a:gd name="T3" fmla="*/ 72 h 55"/>
                <a:gd name="T4" fmla="*/ 184 w 65"/>
                <a:gd name="T5" fmla="*/ 72 h 55"/>
                <a:gd name="T6" fmla="*/ 56 w 65"/>
                <a:gd name="T7" fmla="*/ 149 h 55"/>
                <a:gd name="T8" fmla="*/ 0 w 65"/>
                <a:gd name="T9" fmla="*/ 85 h 55"/>
                <a:gd name="T10" fmla="*/ 56 w 65"/>
                <a:gd name="T11" fmla="*/ 55 h 55"/>
                <a:gd name="T12" fmla="*/ 73 w 65"/>
                <a:gd name="T13" fmla="*/ 81 h 55"/>
                <a:gd name="T14" fmla="*/ 173 w 65"/>
                <a:gd name="T15" fmla="*/ 9 h 55"/>
                <a:gd name="T16" fmla="*/ 192 w 65"/>
                <a:gd name="T17" fmla="*/ 0 h 55"/>
                <a:gd name="T18" fmla="*/ 201 w 65"/>
                <a:gd name="T19" fmla="*/ 0 h 55"/>
                <a:gd name="T20" fmla="*/ 210 w 65"/>
                <a:gd name="T21" fmla="*/ 9 h 55"/>
                <a:gd name="T22" fmla="*/ 220 w 65"/>
                <a:gd name="T23" fmla="*/ 9 h 55"/>
                <a:gd name="T24" fmla="*/ 284 w 65"/>
                <a:gd name="T25" fmla="*/ 104 h 55"/>
                <a:gd name="T26" fmla="*/ 289 w 65"/>
                <a:gd name="T27" fmla="*/ 113 h 55"/>
                <a:gd name="T28" fmla="*/ 289 w 65"/>
                <a:gd name="T29" fmla="*/ 132 h 55"/>
                <a:gd name="T30" fmla="*/ 297 w 65"/>
                <a:gd name="T31" fmla="*/ 157 h 55"/>
                <a:gd name="T32" fmla="*/ 289 w 65"/>
                <a:gd name="T33" fmla="*/ 185 h 55"/>
                <a:gd name="T34" fmla="*/ 284 w 65"/>
                <a:gd name="T35" fmla="*/ 204 h 55"/>
                <a:gd name="T36" fmla="*/ 274 w 65"/>
                <a:gd name="T37" fmla="*/ 213 h 55"/>
                <a:gd name="T38" fmla="*/ 265 w 65"/>
                <a:gd name="T39" fmla="*/ 230 h 55"/>
                <a:gd name="T40" fmla="*/ 246 w 65"/>
                <a:gd name="T41" fmla="*/ 249 h 55"/>
                <a:gd name="T42" fmla="*/ 210 w 65"/>
                <a:gd name="T43" fmla="*/ 204 h 55"/>
                <a:gd name="T44" fmla="*/ 229 w 65"/>
                <a:gd name="T45" fmla="*/ 194 h 55"/>
                <a:gd name="T46" fmla="*/ 237 w 65"/>
                <a:gd name="T47" fmla="*/ 185 h 55"/>
                <a:gd name="T48" fmla="*/ 237 w 65"/>
                <a:gd name="T49" fmla="*/ 177 h 55"/>
                <a:gd name="T50" fmla="*/ 246 w 65"/>
                <a:gd name="T51" fmla="*/ 149 h 55"/>
                <a:gd name="T52" fmla="*/ 237 w 65"/>
                <a:gd name="T53" fmla="*/ 132 h 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55">
                  <a:moveTo>
                    <a:pt x="52" y="29"/>
                  </a:moveTo>
                  <a:lnTo>
                    <a:pt x="42" y="16"/>
                  </a:lnTo>
                  <a:lnTo>
                    <a:pt x="40" y="16"/>
                  </a:lnTo>
                  <a:lnTo>
                    <a:pt x="12" y="33"/>
                  </a:lnTo>
                  <a:lnTo>
                    <a:pt x="0" y="19"/>
                  </a:lnTo>
                  <a:lnTo>
                    <a:pt x="12" y="12"/>
                  </a:lnTo>
                  <a:lnTo>
                    <a:pt x="16" y="18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62" y="23"/>
                  </a:lnTo>
                  <a:lnTo>
                    <a:pt x="63" y="25"/>
                  </a:lnTo>
                  <a:lnTo>
                    <a:pt x="63" y="29"/>
                  </a:lnTo>
                  <a:lnTo>
                    <a:pt x="65" y="35"/>
                  </a:lnTo>
                  <a:lnTo>
                    <a:pt x="63" y="41"/>
                  </a:lnTo>
                  <a:lnTo>
                    <a:pt x="62" y="45"/>
                  </a:lnTo>
                  <a:lnTo>
                    <a:pt x="60" y="47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46" y="45"/>
                  </a:lnTo>
                  <a:lnTo>
                    <a:pt x="50" y="43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4" y="33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0120" y="1340"/>
              <a:ext cx="88" cy="100"/>
            </a:xfrm>
            <a:custGeom>
              <a:avLst/>
              <a:gdLst>
                <a:gd name="T0" fmla="*/ 24 w 41"/>
                <a:gd name="T1" fmla="*/ 72 h 47"/>
                <a:gd name="T2" fmla="*/ 0 w 41"/>
                <a:gd name="T3" fmla="*/ 28 h 47"/>
                <a:gd name="T4" fmla="*/ 41 w 41"/>
                <a:gd name="T5" fmla="*/ 0 h 47"/>
                <a:gd name="T6" fmla="*/ 52 w 41"/>
                <a:gd name="T7" fmla="*/ 0 h 47"/>
                <a:gd name="T8" fmla="*/ 69 w 41"/>
                <a:gd name="T9" fmla="*/ 0 h 47"/>
                <a:gd name="T10" fmla="*/ 88 w 41"/>
                <a:gd name="T11" fmla="*/ 0 h 47"/>
                <a:gd name="T12" fmla="*/ 88 w 41"/>
                <a:gd name="T13" fmla="*/ 9 h 47"/>
                <a:gd name="T14" fmla="*/ 189 w 41"/>
                <a:gd name="T15" fmla="*/ 194 h 47"/>
                <a:gd name="T16" fmla="*/ 133 w 41"/>
                <a:gd name="T17" fmla="*/ 213 h 47"/>
                <a:gd name="T18" fmla="*/ 52 w 41"/>
                <a:gd name="T19" fmla="*/ 64 h 47"/>
                <a:gd name="T20" fmla="*/ 41 w 41"/>
                <a:gd name="T21" fmla="*/ 64 h 47"/>
                <a:gd name="T22" fmla="*/ 24 w 41"/>
                <a:gd name="T23" fmla="*/ 72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7">
                  <a:moveTo>
                    <a:pt x="5" y="16"/>
                  </a:moveTo>
                  <a:lnTo>
                    <a:pt x="0" y="6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41" y="43"/>
                  </a:lnTo>
                  <a:lnTo>
                    <a:pt x="29" y="47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0190" y="1280"/>
              <a:ext cx="139" cy="135"/>
            </a:xfrm>
            <a:custGeom>
              <a:avLst/>
              <a:gdLst>
                <a:gd name="T0" fmla="*/ 205 w 65"/>
                <a:gd name="T1" fmla="*/ 143 h 64"/>
                <a:gd name="T2" fmla="*/ 297 w 65"/>
                <a:gd name="T3" fmla="*/ 205 h 64"/>
                <a:gd name="T4" fmla="*/ 233 w 65"/>
                <a:gd name="T5" fmla="*/ 232 h 64"/>
                <a:gd name="T6" fmla="*/ 101 w 65"/>
                <a:gd name="T7" fmla="*/ 133 h 64"/>
                <a:gd name="T8" fmla="*/ 101 w 65"/>
                <a:gd name="T9" fmla="*/ 143 h 64"/>
                <a:gd name="T10" fmla="*/ 101 w 65"/>
                <a:gd name="T11" fmla="*/ 152 h 64"/>
                <a:gd name="T12" fmla="*/ 101 w 65"/>
                <a:gd name="T13" fmla="*/ 160 h 64"/>
                <a:gd name="T14" fmla="*/ 109 w 65"/>
                <a:gd name="T15" fmla="*/ 160 h 64"/>
                <a:gd name="T16" fmla="*/ 160 w 65"/>
                <a:gd name="T17" fmla="*/ 257 h 64"/>
                <a:gd name="T18" fmla="*/ 92 w 65"/>
                <a:gd name="T19" fmla="*/ 285 h 64"/>
                <a:gd name="T20" fmla="*/ 73 w 65"/>
                <a:gd name="T21" fmla="*/ 240 h 64"/>
                <a:gd name="T22" fmla="*/ 92 w 65"/>
                <a:gd name="T23" fmla="*/ 232 h 64"/>
                <a:gd name="T24" fmla="*/ 45 w 65"/>
                <a:gd name="T25" fmla="*/ 169 h 64"/>
                <a:gd name="T26" fmla="*/ 45 w 65"/>
                <a:gd name="T27" fmla="*/ 160 h 64"/>
                <a:gd name="T28" fmla="*/ 36 w 65"/>
                <a:gd name="T29" fmla="*/ 152 h 64"/>
                <a:gd name="T30" fmla="*/ 36 w 65"/>
                <a:gd name="T31" fmla="*/ 133 h 64"/>
                <a:gd name="T32" fmla="*/ 45 w 65"/>
                <a:gd name="T33" fmla="*/ 116 h 64"/>
                <a:gd name="T34" fmla="*/ 56 w 65"/>
                <a:gd name="T35" fmla="*/ 108 h 64"/>
                <a:gd name="T36" fmla="*/ 0 w 65"/>
                <a:gd name="T37" fmla="*/ 72 h 64"/>
                <a:gd name="T38" fmla="*/ 64 w 65"/>
                <a:gd name="T39" fmla="*/ 44 h 64"/>
                <a:gd name="T40" fmla="*/ 160 w 65"/>
                <a:gd name="T41" fmla="*/ 116 h 64"/>
                <a:gd name="T42" fmla="*/ 169 w 65"/>
                <a:gd name="T43" fmla="*/ 116 h 64"/>
                <a:gd name="T44" fmla="*/ 177 w 65"/>
                <a:gd name="T45" fmla="*/ 108 h 64"/>
                <a:gd name="T46" fmla="*/ 177 w 65"/>
                <a:gd name="T47" fmla="*/ 97 h 64"/>
                <a:gd name="T48" fmla="*/ 177 w 65"/>
                <a:gd name="T49" fmla="*/ 89 h 64"/>
                <a:gd name="T50" fmla="*/ 169 w 65"/>
                <a:gd name="T51" fmla="*/ 63 h 64"/>
                <a:gd name="T52" fmla="*/ 156 w 65"/>
                <a:gd name="T53" fmla="*/ 63 h 64"/>
                <a:gd name="T54" fmla="*/ 137 w 65"/>
                <a:gd name="T55" fmla="*/ 17 h 64"/>
                <a:gd name="T56" fmla="*/ 169 w 65"/>
                <a:gd name="T57" fmla="*/ 8 h 64"/>
                <a:gd name="T58" fmla="*/ 177 w 65"/>
                <a:gd name="T59" fmla="*/ 0 h 64"/>
                <a:gd name="T60" fmla="*/ 188 w 65"/>
                <a:gd name="T61" fmla="*/ 0 h 64"/>
                <a:gd name="T62" fmla="*/ 197 w 65"/>
                <a:gd name="T63" fmla="*/ 8 h 64"/>
                <a:gd name="T64" fmla="*/ 205 w 65"/>
                <a:gd name="T65" fmla="*/ 8 h 64"/>
                <a:gd name="T66" fmla="*/ 216 w 65"/>
                <a:gd name="T67" fmla="*/ 17 h 64"/>
                <a:gd name="T68" fmla="*/ 216 w 65"/>
                <a:gd name="T69" fmla="*/ 27 h 64"/>
                <a:gd name="T70" fmla="*/ 233 w 65"/>
                <a:gd name="T71" fmla="*/ 72 h 64"/>
                <a:gd name="T72" fmla="*/ 233 w 65"/>
                <a:gd name="T73" fmla="*/ 89 h 64"/>
                <a:gd name="T74" fmla="*/ 233 w 65"/>
                <a:gd name="T75" fmla="*/ 97 h 64"/>
                <a:gd name="T76" fmla="*/ 233 w 65"/>
                <a:gd name="T77" fmla="*/ 116 h 64"/>
                <a:gd name="T78" fmla="*/ 225 w 65"/>
                <a:gd name="T79" fmla="*/ 133 h 64"/>
                <a:gd name="T80" fmla="*/ 205 w 65"/>
                <a:gd name="T81" fmla="*/ 143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64">
                  <a:moveTo>
                    <a:pt x="45" y="32"/>
                  </a:moveTo>
                  <a:lnTo>
                    <a:pt x="65" y="46"/>
                  </a:lnTo>
                  <a:lnTo>
                    <a:pt x="51" y="52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2" y="34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35" y="58"/>
                  </a:lnTo>
                  <a:lnTo>
                    <a:pt x="20" y="64"/>
                  </a:lnTo>
                  <a:lnTo>
                    <a:pt x="16" y="54"/>
                  </a:lnTo>
                  <a:lnTo>
                    <a:pt x="20" y="52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0" y="16"/>
                  </a:lnTo>
                  <a:lnTo>
                    <a:pt x="14" y="1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9" y="24"/>
                  </a:lnTo>
                  <a:lnTo>
                    <a:pt x="39" y="22"/>
                  </a:lnTo>
                  <a:lnTo>
                    <a:pt x="39" y="20"/>
                  </a:lnTo>
                  <a:lnTo>
                    <a:pt x="37" y="14"/>
                  </a:lnTo>
                  <a:lnTo>
                    <a:pt x="34" y="14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51" y="16"/>
                  </a:lnTo>
                  <a:lnTo>
                    <a:pt x="51" y="20"/>
                  </a:lnTo>
                  <a:lnTo>
                    <a:pt x="51" y="22"/>
                  </a:lnTo>
                  <a:lnTo>
                    <a:pt x="51" y="26"/>
                  </a:lnTo>
                  <a:lnTo>
                    <a:pt x="49" y="30"/>
                  </a:lnTo>
                  <a:lnTo>
                    <a:pt x="45" y="32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0329" y="1260"/>
              <a:ext cx="51" cy="50"/>
            </a:xfrm>
            <a:custGeom>
              <a:avLst/>
              <a:gdLst>
                <a:gd name="T0" fmla="*/ 55 w 24"/>
                <a:gd name="T1" fmla="*/ 109 h 23"/>
                <a:gd name="T2" fmla="*/ 45 w 24"/>
                <a:gd name="T3" fmla="*/ 52 h 23"/>
                <a:gd name="T4" fmla="*/ 9 w 24"/>
                <a:gd name="T5" fmla="*/ 61 h 23"/>
                <a:gd name="T6" fmla="*/ 0 w 24"/>
                <a:gd name="T7" fmla="*/ 9 h 23"/>
                <a:gd name="T8" fmla="*/ 45 w 24"/>
                <a:gd name="T9" fmla="*/ 0 h 23"/>
                <a:gd name="T10" fmla="*/ 55 w 24"/>
                <a:gd name="T11" fmla="*/ 0 h 23"/>
                <a:gd name="T12" fmla="*/ 72 w 24"/>
                <a:gd name="T13" fmla="*/ 0 h 23"/>
                <a:gd name="T14" fmla="*/ 81 w 24"/>
                <a:gd name="T15" fmla="*/ 9 h 23"/>
                <a:gd name="T16" fmla="*/ 91 w 24"/>
                <a:gd name="T17" fmla="*/ 20 h 23"/>
                <a:gd name="T18" fmla="*/ 108 w 24"/>
                <a:gd name="T19" fmla="*/ 100 h 23"/>
                <a:gd name="T20" fmla="*/ 55 w 24"/>
                <a:gd name="T21" fmla="*/ 109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23">
                  <a:moveTo>
                    <a:pt x="12" y="23"/>
                  </a:moveTo>
                  <a:lnTo>
                    <a:pt x="10" y="11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4" y="2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30421" y="1239"/>
              <a:ext cx="67" cy="113"/>
            </a:xfrm>
            <a:custGeom>
              <a:avLst/>
              <a:gdLst>
                <a:gd name="T0" fmla="*/ 71 w 32"/>
                <a:gd name="T1" fmla="*/ 177 h 53"/>
                <a:gd name="T2" fmla="*/ 44 w 32"/>
                <a:gd name="T3" fmla="*/ 64 h 53"/>
                <a:gd name="T4" fmla="*/ 36 w 32"/>
                <a:gd name="T5" fmla="*/ 55 h 53"/>
                <a:gd name="T6" fmla="*/ 8 w 32"/>
                <a:gd name="T7" fmla="*/ 64 h 53"/>
                <a:gd name="T8" fmla="*/ 0 w 32"/>
                <a:gd name="T9" fmla="*/ 9 h 53"/>
                <a:gd name="T10" fmla="*/ 61 w 32"/>
                <a:gd name="T11" fmla="*/ 0 h 53"/>
                <a:gd name="T12" fmla="*/ 71 w 32"/>
                <a:gd name="T13" fmla="*/ 0 h 53"/>
                <a:gd name="T14" fmla="*/ 80 w 32"/>
                <a:gd name="T15" fmla="*/ 0 h 53"/>
                <a:gd name="T16" fmla="*/ 88 w 32"/>
                <a:gd name="T17" fmla="*/ 19 h 53"/>
                <a:gd name="T18" fmla="*/ 88 w 32"/>
                <a:gd name="T19" fmla="*/ 28 h 53"/>
                <a:gd name="T20" fmla="*/ 140 w 32"/>
                <a:gd name="T21" fmla="*/ 213 h 53"/>
                <a:gd name="T22" fmla="*/ 96 w 32"/>
                <a:gd name="T23" fmla="*/ 222 h 53"/>
                <a:gd name="T24" fmla="*/ 80 w 32"/>
                <a:gd name="T25" fmla="*/ 177 h 53"/>
                <a:gd name="T26" fmla="*/ 71 w 32"/>
                <a:gd name="T27" fmla="*/ 232 h 53"/>
                <a:gd name="T28" fmla="*/ 8 w 32"/>
                <a:gd name="T29" fmla="*/ 241 h 53"/>
                <a:gd name="T30" fmla="*/ 17 w 32"/>
                <a:gd name="T31" fmla="*/ 185 h 53"/>
                <a:gd name="T32" fmla="*/ 71 w 32"/>
                <a:gd name="T33" fmla="*/ 177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53">
                  <a:moveTo>
                    <a:pt x="16" y="39"/>
                  </a:moveTo>
                  <a:lnTo>
                    <a:pt x="10" y="14"/>
                  </a:lnTo>
                  <a:lnTo>
                    <a:pt x="8" y="12"/>
                  </a:lnTo>
                  <a:lnTo>
                    <a:pt x="2" y="14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32" y="47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6" y="51"/>
                  </a:lnTo>
                  <a:lnTo>
                    <a:pt x="2" y="53"/>
                  </a:lnTo>
                  <a:lnTo>
                    <a:pt x="4" y="41"/>
                  </a:lnTo>
                  <a:lnTo>
                    <a:pt x="16" y="39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30516" y="1227"/>
              <a:ext cx="103" cy="107"/>
            </a:xfrm>
            <a:custGeom>
              <a:avLst/>
              <a:gdLst>
                <a:gd name="T0" fmla="*/ 61 w 49"/>
                <a:gd name="T1" fmla="*/ 97 h 51"/>
                <a:gd name="T2" fmla="*/ 61 w 49"/>
                <a:gd name="T3" fmla="*/ 224 h 51"/>
                <a:gd name="T4" fmla="*/ 8 w 49"/>
                <a:gd name="T5" fmla="*/ 224 h 51"/>
                <a:gd name="T6" fmla="*/ 8 w 49"/>
                <a:gd name="T7" fmla="*/ 97 h 51"/>
                <a:gd name="T8" fmla="*/ 61 w 49"/>
                <a:gd name="T9" fmla="*/ 97 h 51"/>
                <a:gd name="T10" fmla="*/ 8 w 49"/>
                <a:gd name="T11" fmla="*/ 52 h 51"/>
                <a:gd name="T12" fmla="*/ 0 w 49"/>
                <a:gd name="T13" fmla="*/ 0 h 51"/>
                <a:gd name="T14" fmla="*/ 172 w 49"/>
                <a:gd name="T15" fmla="*/ 0 h 51"/>
                <a:gd name="T16" fmla="*/ 181 w 49"/>
                <a:gd name="T17" fmla="*/ 0 h 51"/>
                <a:gd name="T18" fmla="*/ 200 w 49"/>
                <a:gd name="T19" fmla="*/ 8 h 51"/>
                <a:gd name="T20" fmla="*/ 208 w 49"/>
                <a:gd name="T21" fmla="*/ 8 h 51"/>
                <a:gd name="T22" fmla="*/ 208 w 49"/>
                <a:gd name="T23" fmla="*/ 17 h 51"/>
                <a:gd name="T24" fmla="*/ 208 w 49"/>
                <a:gd name="T25" fmla="*/ 27 h 51"/>
                <a:gd name="T26" fmla="*/ 217 w 49"/>
                <a:gd name="T27" fmla="*/ 224 h 51"/>
                <a:gd name="T28" fmla="*/ 156 w 49"/>
                <a:gd name="T29" fmla="*/ 224 h 51"/>
                <a:gd name="T30" fmla="*/ 156 w 49"/>
                <a:gd name="T31" fmla="*/ 61 h 51"/>
                <a:gd name="T32" fmla="*/ 156 w 49"/>
                <a:gd name="T33" fmla="*/ 52 h 51"/>
                <a:gd name="T34" fmla="*/ 145 w 49"/>
                <a:gd name="T35" fmla="*/ 52 h 51"/>
                <a:gd name="T36" fmla="*/ 8 w 49"/>
                <a:gd name="T37" fmla="*/ 52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" h="51">
                  <a:moveTo>
                    <a:pt x="14" y="22"/>
                  </a:moveTo>
                  <a:lnTo>
                    <a:pt x="14" y="51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14" y="22"/>
                  </a:lnTo>
                  <a:close/>
                  <a:moveTo>
                    <a:pt x="2" y="12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9" y="51"/>
                  </a:lnTo>
                  <a:lnTo>
                    <a:pt x="35" y="51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30892" y="1280"/>
              <a:ext cx="79" cy="142"/>
            </a:xfrm>
            <a:custGeom>
              <a:avLst/>
              <a:gdLst>
                <a:gd name="T0" fmla="*/ 160 w 37"/>
                <a:gd name="T1" fmla="*/ 72 h 67"/>
                <a:gd name="T2" fmla="*/ 160 w 37"/>
                <a:gd name="T3" fmla="*/ 81 h 67"/>
                <a:gd name="T4" fmla="*/ 156 w 37"/>
                <a:gd name="T5" fmla="*/ 89 h 67"/>
                <a:gd name="T6" fmla="*/ 145 w 37"/>
                <a:gd name="T7" fmla="*/ 100 h 67"/>
                <a:gd name="T8" fmla="*/ 137 w 37"/>
                <a:gd name="T9" fmla="*/ 108 h 67"/>
                <a:gd name="T10" fmla="*/ 128 w 37"/>
                <a:gd name="T11" fmla="*/ 125 h 67"/>
                <a:gd name="T12" fmla="*/ 56 w 37"/>
                <a:gd name="T13" fmla="*/ 301 h 67"/>
                <a:gd name="T14" fmla="*/ 0 w 37"/>
                <a:gd name="T15" fmla="*/ 288 h 67"/>
                <a:gd name="T16" fmla="*/ 73 w 37"/>
                <a:gd name="T17" fmla="*/ 100 h 67"/>
                <a:gd name="T18" fmla="*/ 109 w 37"/>
                <a:gd name="T19" fmla="*/ 64 h 67"/>
                <a:gd name="T20" fmla="*/ 81 w 37"/>
                <a:gd name="T21" fmla="*/ 53 h 67"/>
                <a:gd name="T22" fmla="*/ 100 w 37"/>
                <a:gd name="T23" fmla="*/ 0 h 67"/>
                <a:gd name="T24" fmla="*/ 145 w 37"/>
                <a:gd name="T25" fmla="*/ 28 h 67"/>
                <a:gd name="T26" fmla="*/ 160 w 37"/>
                <a:gd name="T27" fmla="*/ 28 h 67"/>
                <a:gd name="T28" fmla="*/ 160 w 37"/>
                <a:gd name="T29" fmla="*/ 36 h 67"/>
                <a:gd name="T30" fmla="*/ 169 w 37"/>
                <a:gd name="T31" fmla="*/ 45 h 67"/>
                <a:gd name="T32" fmla="*/ 169 w 37"/>
                <a:gd name="T33" fmla="*/ 53 h 67"/>
                <a:gd name="T34" fmla="*/ 160 w 37"/>
                <a:gd name="T35" fmla="*/ 72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67">
                  <a:moveTo>
                    <a:pt x="35" y="16"/>
                  </a:moveTo>
                  <a:lnTo>
                    <a:pt x="35" y="18"/>
                  </a:lnTo>
                  <a:lnTo>
                    <a:pt x="34" y="20"/>
                  </a:lnTo>
                  <a:lnTo>
                    <a:pt x="32" y="22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12" y="67"/>
                  </a:lnTo>
                  <a:lnTo>
                    <a:pt x="0" y="64"/>
                  </a:lnTo>
                  <a:lnTo>
                    <a:pt x="16" y="22"/>
                  </a:lnTo>
                  <a:lnTo>
                    <a:pt x="24" y="14"/>
                  </a:lnTo>
                  <a:lnTo>
                    <a:pt x="18" y="12"/>
                  </a:lnTo>
                  <a:lnTo>
                    <a:pt x="22" y="0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37" y="12"/>
                  </a:lnTo>
                  <a:lnTo>
                    <a:pt x="35" y="16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0977" y="1310"/>
              <a:ext cx="67" cy="116"/>
            </a:xfrm>
            <a:custGeom>
              <a:avLst/>
              <a:gdLst>
                <a:gd name="T0" fmla="*/ 52 w 32"/>
                <a:gd name="T1" fmla="*/ 53 h 55"/>
                <a:gd name="T2" fmla="*/ 71 w 32"/>
                <a:gd name="T3" fmla="*/ 0 h 55"/>
                <a:gd name="T4" fmla="*/ 113 w 32"/>
                <a:gd name="T5" fmla="*/ 27 h 55"/>
                <a:gd name="T6" fmla="*/ 132 w 32"/>
                <a:gd name="T7" fmla="*/ 36 h 55"/>
                <a:gd name="T8" fmla="*/ 140 w 32"/>
                <a:gd name="T9" fmla="*/ 44 h 55"/>
                <a:gd name="T10" fmla="*/ 140 w 32"/>
                <a:gd name="T11" fmla="*/ 63 h 55"/>
                <a:gd name="T12" fmla="*/ 140 w 32"/>
                <a:gd name="T13" fmla="*/ 72 h 55"/>
                <a:gd name="T14" fmla="*/ 44 w 32"/>
                <a:gd name="T15" fmla="*/ 245 h 55"/>
                <a:gd name="T16" fmla="*/ 0 w 32"/>
                <a:gd name="T17" fmla="*/ 221 h 55"/>
                <a:gd name="T18" fmla="*/ 80 w 32"/>
                <a:gd name="T19" fmla="*/ 72 h 55"/>
                <a:gd name="T20" fmla="*/ 80 w 32"/>
                <a:gd name="T21" fmla="*/ 63 h 55"/>
                <a:gd name="T22" fmla="*/ 71 w 32"/>
                <a:gd name="T23" fmla="*/ 63 h 55"/>
                <a:gd name="T24" fmla="*/ 52 w 32"/>
                <a:gd name="T25" fmla="*/ 53 h 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55">
                  <a:moveTo>
                    <a:pt x="12" y="12"/>
                  </a:moveTo>
                  <a:lnTo>
                    <a:pt x="16" y="0"/>
                  </a:lnTo>
                  <a:lnTo>
                    <a:pt x="26" y="6"/>
                  </a:lnTo>
                  <a:lnTo>
                    <a:pt x="30" y="8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10" y="55"/>
                  </a:lnTo>
                  <a:lnTo>
                    <a:pt x="0" y="50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31026" y="1348"/>
              <a:ext cx="136" cy="134"/>
            </a:xfrm>
            <a:custGeom>
              <a:avLst/>
              <a:gdLst>
                <a:gd name="T0" fmla="*/ 201 w 63"/>
                <a:gd name="T1" fmla="*/ 257 h 63"/>
                <a:gd name="T2" fmla="*/ 192 w 63"/>
                <a:gd name="T3" fmla="*/ 277 h 63"/>
                <a:gd name="T4" fmla="*/ 181 w 63"/>
                <a:gd name="T5" fmla="*/ 277 h 63"/>
                <a:gd name="T6" fmla="*/ 177 w 63"/>
                <a:gd name="T7" fmla="*/ 285 h 63"/>
                <a:gd name="T8" fmla="*/ 149 w 63"/>
                <a:gd name="T9" fmla="*/ 285 h 63"/>
                <a:gd name="T10" fmla="*/ 130 w 63"/>
                <a:gd name="T11" fmla="*/ 277 h 63"/>
                <a:gd name="T12" fmla="*/ 0 w 63"/>
                <a:gd name="T13" fmla="*/ 194 h 63"/>
                <a:gd name="T14" fmla="*/ 28 w 63"/>
                <a:gd name="T15" fmla="*/ 149 h 63"/>
                <a:gd name="T16" fmla="*/ 149 w 63"/>
                <a:gd name="T17" fmla="*/ 221 h 63"/>
                <a:gd name="T18" fmla="*/ 158 w 63"/>
                <a:gd name="T19" fmla="*/ 221 h 63"/>
                <a:gd name="T20" fmla="*/ 168 w 63"/>
                <a:gd name="T21" fmla="*/ 221 h 63"/>
                <a:gd name="T22" fmla="*/ 229 w 63"/>
                <a:gd name="T23" fmla="*/ 136 h 63"/>
                <a:gd name="T24" fmla="*/ 229 w 63"/>
                <a:gd name="T25" fmla="*/ 128 h 63"/>
                <a:gd name="T26" fmla="*/ 218 w 63"/>
                <a:gd name="T27" fmla="*/ 117 h 63"/>
                <a:gd name="T28" fmla="*/ 101 w 63"/>
                <a:gd name="T29" fmla="*/ 45 h 63"/>
                <a:gd name="T30" fmla="*/ 130 w 63"/>
                <a:gd name="T31" fmla="*/ 0 h 63"/>
                <a:gd name="T32" fmla="*/ 274 w 63"/>
                <a:gd name="T33" fmla="*/ 91 h 63"/>
                <a:gd name="T34" fmla="*/ 285 w 63"/>
                <a:gd name="T35" fmla="*/ 100 h 63"/>
                <a:gd name="T36" fmla="*/ 294 w 63"/>
                <a:gd name="T37" fmla="*/ 117 h 63"/>
                <a:gd name="T38" fmla="*/ 294 w 63"/>
                <a:gd name="T39" fmla="*/ 128 h 63"/>
                <a:gd name="T40" fmla="*/ 285 w 63"/>
                <a:gd name="T41" fmla="*/ 136 h 63"/>
                <a:gd name="T42" fmla="*/ 201 w 63"/>
                <a:gd name="T43" fmla="*/ 257 h 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3" h="63">
                  <a:moveTo>
                    <a:pt x="43" y="57"/>
                  </a:moveTo>
                  <a:lnTo>
                    <a:pt x="41" y="61"/>
                  </a:lnTo>
                  <a:lnTo>
                    <a:pt x="39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8" y="61"/>
                  </a:lnTo>
                  <a:lnTo>
                    <a:pt x="0" y="43"/>
                  </a:lnTo>
                  <a:lnTo>
                    <a:pt x="6" y="33"/>
                  </a:lnTo>
                  <a:lnTo>
                    <a:pt x="32" y="49"/>
                  </a:lnTo>
                  <a:lnTo>
                    <a:pt x="34" y="49"/>
                  </a:lnTo>
                  <a:lnTo>
                    <a:pt x="36" y="49"/>
                  </a:lnTo>
                  <a:lnTo>
                    <a:pt x="49" y="30"/>
                  </a:lnTo>
                  <a:lnTo>
                    <a:pt x="49" y="28"/>
                  </a:lnTo>
                  <a:lnTo>
                    <a:pt x="47" y="26"/>
                  </a:lnTo>
                  <a:lnTo>
                    <a:pt x="22" y="10"/>
                  </a:lnTo>
                  <a:lnTo>
                    <a:pt x="28" y="0"/>
                  </a:lnTo>
                  <a:lnTo>
                    <a:pt x="59" y="20"/>
                  </a:lnTo>
                  <a:lnTo>
                    <a:pt x="61" y="22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1" y="30"/>
                  </a:lnTo>
                  <a:lnTo>
                    <a:pt x="43" y="57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31137" y="1422"/>
              <a:ext cx="128" cy="155"/>
            </a:xfrm>
            <a:custGeom>
              <a:avLst/>
              <a:gdLst>
                <a:gd name="T0" fmla="*/ 229 w 61"/>
                <a:gd name="T1" fmla="*/ 81 h 73"/>
                <a:gd name="T2" fmla="*/ 252 w 61"/>
                <a:gd name="T3" fmla="*/ 117 h 73"/>
                <a:gd name="T4" fmla="*/ 260 w 61"/>
                <a:gd name="T5" fmla="*/ 136 h 73"/>
                <a:gd name="T6" fmla="*/ 269 w 61"/>
                <a:gd name="T7" fmla="*/ 144 h 73"/>
                <a:gd name="T8" fmla="*/ 260 w 61"/>
                <a:gd name="T9" fmla="*/ 180 h 73"/>
                <a:gd name="T10" fmla="*/ 260 w 61"/>
                <a:gd name="T11" fmla="*/ 189 h 73"/>
                <a:gd name="T12" fmla="*/ 252 w 61"/>
                <a:gd name="T13" fmla="*/ 208 h 73"/>
                <a:gd name="T14" fmla="*/ 241 w 61"/>
                <a:gd name="T15" fmla="*/ 225 h 73"/>
                <a:gd name="T16" fmla="*/ 159 w 61"/>
                <a:gd name="T17" fmla="*/ 329 h 73"/>
                <a:gd name="T18" fmla="*/ 61 w 61"/>
                <a:gd name="T19" fmla="*/ 244 h 73"/>
                <a:gd name="T20" fmla="*/ 97 w 61"/>
                <a:gd name="T21" fmla="*/ 208 h 73"/>
                <a:gd name="T22" fmla="*/ 149 w 61"/>
                <a:gd name="T23" fmla="*/ 253 h 73"/>
                <a:gd name="T24" fmla="*/ 204 w 61"/>
                <a:gd name="T25" fmla="*/ 189 h 73"/>
                <a:gd name="T26" fmla="*/ 212 w 61"/>
                <a:gd name="T27" fmla="*/ 172 h 73"/>
                <a:gd name="T28" fmla="*/ 212 w 61"/>
                <a:gd name="T29" fmla="*/ 153 h 73"/>
                <a:gd name="T30" fmla="*/ 212 w 61"/>
                <a:gd name="T31" fmla="*/ 136 h 73"/>
                <a:gd name="T32" fmla="*/ 193 w 61"/>
                <a:gd name="T33" fmla="*/ 125 h 73"/>
                <a:gd name="T34" fmla="*/ 176 w 61"/>
                <a:gd name="T35" fmla="*/ 108 h 73"/>
                <a:gd name="T36" fmla="*/ 159 w 61"/>
                <a:gd name="T37" fmla="*/ 108 h 73"/>
                <a:gd name="T38" fmla="*/ 141 w 61"/>
                <a:gd name="T39" fmla="*/ 117 h 73"/>
                <a:gd name="T40" fmla="*/ 132 w 61"/>
                <a:gd name="T41" fmla="*/ 117 h 73"/>
                <a:gd name="T42" fmla="*/ 44 w 61"/>
                <a:gd name="T43" fmla="*/ 225 h 73"/>
                <a:gd name="T44" fmla="*/ 0 w 61"/>
                <a:gd name="T45" fmla="*/ 189 h 73"/>
                <a:gd name="T46" fmla="*/ 88 w 61"/>
                <a:gd name="T47" fmla="*/ 89 h 73"/>
                <a:gd name="T48" fmla="*/ 105 w 61"/>
                <a:gd name="T49" fmla="*/ 72 h 73"/>
                <a:gd name="T50" fmla="*/ 115 w 61"/>
                <a:gd name="T51" fmla="*/ 64 h 73"/>
                <a:gd name="T52" fmla="*/ 132 w 61"/>
                <a:gd name="T53" fmla="*/ 64 h 73"/>
                <a:gd name="T54" fmla="*/ 105 w 61"/>
                <a:gd name="T55" fmla="*/ 45 h 73"/>
                <a:gd name="T56" fmla="*/ 141 w 61"/>
                <a:gd name="T57" fmla="*/ 0 h 73"/>
                <a:gd name="T58" fmla="*/ 168 w 61"/>
                <a:gd name="T59" fmla="*/ 28 h 73"/>
                <a:gd name="T60" fmla="*/ 176 w 61"/>
                <a:gd name="T61" fmla="*/ 36 h 73"/>
                <a:gd name="T62" fmla="*/ 185 w 61"/>
                <a:gd name="T63" fmla="*/ 45 h 73"/>
                <a:gd name="T64" fmla="*/ 185 w 61"/>
                <a:gd name="T65" fmla="*/ 53 h 73"/>
                <a:gd name="T66" fmla="*/ 176 w 61"/>
                <a:gd name="T67" fmla="*/ 64 h 73"/>
                <a:gd name="T68" fmla="*/ 204 w 61"/>
                <a:gd name="T69" fmla="*/ 64 h 73"/>
                <a:gd name="T70" fmla="*/ 229 w 61"/>
                <a:gd name="T71" fmla="*/ 81 h 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73">
                  <a:moveTo>
                    <a:pt x="52" y="18"/>
                  </a:moveTo>
                  <a:lnTo>
                    <a:pt x="57" y="26"/>
                  </a:lnTo>
                  <a:lnTo>
                    <a:pt x="59" y="30"/>
                  </a:lnTo>
                  <a:lnTo>
                    <a:pt x="61" y="32"/>
                  </a:lnTo>
                  <a:lnTo>
                    <a:pt x="59" y="40"/>
                  </a:lnTo>
                  <a:lnTo>
                    <a:pt x="59" y="42"/>
                  </a:lnTo>
                  <a:lnTo>
                    <a:pt x="57" y="46"/>
                  </a:lnTo>
                  <a:lnTo>
                    <a:pt x="55" y="50"/>
                  </a:lnTo>
                  <a:lnTo>
                    <a:pt x="36" y="73"/>
                  </a:lnTo>
                  <a:lnTo>
                    <a:pt x="14" y="54"/>
                  </a:lnTo>
                  <a:lnTo>
                    <a:pt x="22" y="46"/>
                  </a:lnTo>
                  <a:lnTo>
                    <a:pt x="34" y="56"/>
                  </a:lnTo>
                  <a:lnTo>
                    <a:pt x="46" y="42"/>
                  </a:lnTo>
                  <a:lnTo>
                    <a:pt x="48" y="38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44" y="28"/>
                  </a:lnTo>
                  <a:lnTo>
                    <a:pt x="40" y="24"/>
                  </a:lnTo>
                  <a:lnTo>
                    <a:pt x="36" y="24"/>
                  </a:lnTo>
                  <a:lnTo>
                    <a:pt x="32" y="26"/>
                  </a:lnTo>
                  <a:lnTo>
                    <a:pt x="30" y="26"/>
                  </a:lnTo>
                  <a:lnTo>
                    <a:pt x="10" y="50"/>
                  </a:lnTo>
                  <a:lnTo>
                    <a:pt x="0" y="42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24" y="10"/>
                  </a:lnTo>
                  <a:lnTo>
                    <a:pt x="32" y="0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0" y="14"/>
                  </a:lnTo>
                  <a:lnTo>
                    <a:pt x="46" y="14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31234" y="1525"/>
              <a:ext cx="142" cy="147"/>
            </a:xfrm>
            <a:custGeom>
              <a:avLst/>
              <a:gdLst>
                <a:gd name="T0" fmla="*/ 129 w 67"/>
                <a:gd name="T1" fmla="*/ 104 h 69"/>
                <a:gd name="T2" fmla="*/ 32 w 67"/>
                <a:gd name="T3" fmla="*/ 196 h 69"/>
                <a:gd name="T4" fmla="*/ 0 w 67"/>
                <a:gd name="T5" fmla="*/ 149 h 69"/>
                <a:gd name="T6" fmla="*/ 95 w 67"/>
                <a:gd name="T7" fmla="*/ 72 h 69"/>
                <a:gd name="T8" fmla="*/ 129 w 67"/>
                <a:gd name="T9" fmla="*/ 104 h 69"/>
                <a:gd name="T10" fmla="*/ 129 w 67"/>
                <a:gd name="T11" fmla="*/ 36 h 69"/>
                <a:gd name="T12" fmla="*/ 176 w 67"/>
                <a:gd name="T13" fmla="*/ 0 h 69"/>
                <a:gd name="T14" fmla="*/ 284 w 67"/>
                <a:gd name="T15" fmla="*/ 132 h 69"/>
                <a:gd name="T16" fmla="*/ 292 w 67"/>
                <a:gd name="T17" fmla="*/ 141 h 69"/>
                <a:gd name="T18" fmla="*/ 301 w 67"/>
                <a:gd name="T19" fmla="*/ 160 h 69"/>
                <a:gd name="T20" fmla="*/ 292 w 67"/>
                <a:gd name="T21" fmla="*/ 168 h 69"/>
                <a:gd name="T22" fmla="*/ 292 w 67"/>
                <a:gd name="T23" fmla="*/ 177 h 69"/>
                <a:gd name="T24" fmla="*/ 140 w 67"/>
                <a:gd name="T25" fmla="*/ 313 h 69"/>
                <a:gd name="T26" fmla="*/ 104 w 67"/>
                <a:gd name="T27" fmla="*/ 277 h 69"/>
                <a:gd name="T28" fmla="*/ 229 w 67"/>
                <a:gd name="T29" fmla="*/ 160 h 69"/>
                <a:gd name="T30" fmla="*/ 237 w 67"/>
                <a:gd name="T31" fmla="*/ 149 h 69"/>
                <a:gd name="T32" fmla="*/ 229 w 67"/>
                <a:gd name="T33" fmla="*/ 149 h 69"/>
                <a:gd name="T34" fmla="*/ 129 w 67"/>
                <a:gd name="T35" fmla="*/ 36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69">
                  <a:moveTo>
                    <a:pt x="29" y="23"/>
                  </a:moveTo>
                  <a:lnTo>
                    <a:pt x="7" y="43"/>
                  </a:lnTo>
                  <a:lnTo>
                    <a:pt x="0" y="33"/>
                  </a:lnTo>
                  <a:lnTo>
                    <a:pt x="21" y="16"/>
                  </a:lnTo>
                  <a:lnTo>
                    <a:pt x="29" y="23"/>
                  </a:lnTo>
                  <a:close/>
                  <a:moveTo>
                    <a:pt x="29" y="8"/>
                  </a:moveTo>
                  <a:lnTo>
                    <a:pt x="39" y="0"/>
                  </a:lnTo>
                  <a:lnTo>
                    <a:pt x="63" y="29"/>
                  </a:lnTo>
                  <a:lnTo>
                    <a:pt x="65" y="31"/>
                  </a:lnTo>
                  <a:lnTo>
                    <a:pt x="67" y="35"/>
                  </a:lnTo>
                  <a:lnTo>
                    <a:pt x="65" y="37"/>
                  </a:lnTo>
                  <a:lnTo>
                    <a:pt x="65" y="39"/>
                  </a:lnTo>
                  <a:lnTo>
                    <a:pt x="31" y="69"/>
                  </a:lnTo>
                  <a:lnTo>
                    <a:pt x="23" y="61"/>
                  </a:lnTo>
                  <a:lnTo>
                    <a:pt x="51" y="35"/>
                  </a:lnTo>
                  <a:lnTo>
                    <a:pt x="53" y="33"/>
                  </a:lnTo>
                  <a:lnTo>
                    <a:pt x="51" y="3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1391" y="1716"/>
              <a:ext cx="56" cy="64"/>
            </a:xfrm>
            <a:custGeom>
              <a:avLst/>
              <a:gdLst>
                <a:gd name="T0" fmla="*/ 73 w 26"/>
                <a:gd name="T1" fmla="*/ 73 h 30"/>
                <a:gd name="T2" fmla="*/ 65 w 26"/>
                <a:gd name="T3" fmla="*/ 73 h 30"/>
                <a:gd name="T4" fmla="*/ 84 w 26"/>
                <a:gd name="T5" fmla="*/ 64 h 30"/>
                <a:gd name="T6" fmla="*/ 101 w 26"/>
                <a:gd name="T7" fmla="*/ 64 h 30"/>
                <a:gd name="T8" fmla="*/ 112 w 26"/>
                <a:gd name="T9" fmla="*/ 55 h 30"/>
                <a:gd name="T10" fmla="*/ 121 w 26"/>
                <a:gd name="T11" fmla="*/ 45 h 30"/>
                <a:gd name="T12" fmla="*/ 121 w 26"/>
                <a:gd name="T13" fmla="*/ 36 h 30"/>
                <a:gd name="T14" fmla="*/ 112 w 26"/>
                <a:gd name="T15" fmla="*/ 28 h 30"/>
                <a:gd name="T16" fmla="*/ 101 w 26"/>
                <a:gd name="T17" fmla="*/ 28 h 30"/>
                <a:gd name="T18" fmla="*/ 84 w 26"/>
                <a:gd name="T19" fmla="*/ 45 h 30"/>
                <a:gd name="T20" fmla="*/ 65 w 26"/>
                <a:gd name="T21" fmla="*/ 64 h 30"/>
                <a:gd name="T22" fmla="*/ 73 w 26"/>
                <a:gd name="T23" fmla="*/ 36 h 30"/>
                <a:gd name="T24" fmla="*/ 73 w 26"/>
                <a:gd name="T25" fmla="*/ 28 h 30"/>
                <a:gd name="T26" fmla="*/ 73 w 26"/>
                <a:gd name="T27" fmla="*/ 9 h 30"/>
                <a:gd name="T28" fmla="*/ 65 w 26"/>
                <a:gd name="T29" fmla="*/ 9 h 30"/>
                <a:gd name="T30" fmla="*/ 65 w 26"/>
                <a:gd name="T31" fmla="*/ 0 h 30"/>
                <a:gd name="T32" fmla="*/ 56 w 26"/>
                <a:gd name="T33" fmla="*/ 0 h 30"/>
                <a:gd name="T34" fmla="*/ 47 w 26"/>
                <a:gd name="T35" fmla="*/ 9 h 30"/>
                <a:gd name="T36" fmla="*/ 47 w 26"/>
                <a:gd name="T37" fmla="*/ 19 h 30"/>
                <a:gd name="T38" fmla="*/ 56 w 26"/>
                <a:gd name="T39" fmla="*/ 36 h 30"/>
                <a:gd name="T40" fmla="*/ 56 w 26"/>
                <a:gd name="T41" fmla="*/ 45 h 30"/>
                <a:gd name="T42" fmla="*/ 65 w 26"/>
                <a:gd name="T43" fmla="*/ 64 h 30"/>
                <a:gd name="T44" fmla="*/ 37 w 26"/>
                <a:gd name="T45" fmla="*/ 45 h 30"/>
                <a:gd name="T46" fmla="*/ 37 w 26"/>
                <a:gd name="T47" fmla="*/ 36 h 30"/>
                <a:gd name="T48" fmla="*/ 28 w 26"/>
                <a:gd name="T49" fmla="*/ 28 h 30"/>
                <a:gd name="T50" fmla="*/ 9 w 26"/>
                <a:gd name="T51" fmla="*/ 28 h 30"/>
                <a:gd name="T52" fmla="*/ 0 w 26"/>
                <a:gd name="T53" fmla="*/ 36 h 30"/>
                <a:gd name="T54" fmla="*/ 9 w 26"/>
                <a:gd name="T55" fmla="*/ 55 h 30"/>
                <a:gd name="T56" fmla="*/ 28 w 26"/>
                <a:gd name="T57" fmla="*/ 64 h 30"/>
                <a:gd name="T58" fmla="*/ 37 w 26"/>
                <a:gd name="T59" fmla="*/ 64 h 30"/>
                <a:gd name="T60" fmla="*/ 56 w 26"/>
                <a:gd name="T61" fmla="*/ 73 h 30"/>
                <a:gd name="T62" fmla="*/ 28 w 26"/>
                <a:gd name="T63" fmla="*/ 73 h 30"/>
                <a:gd name="T64" fmla="*/ 9 w 26"/>
                <a:gd name="T65" fmla="*/ 81 h 30"/>
                <a:gd name="T66" fmla="*/ 0 w 26"/>
                <a:gd name="T67" fmla="*/ 92 h 30"/>
                <a:gd name="T68" fmla="*/ 0 w 26"/>
                <a:gd name="T69" fmla="*/ 100 h 30"/>
                <a:gd name="T70" fmla="*/ 19 w 26"/>
                <a:gd name="T71" fmla="*/ 109 h 30"/>
                <a:gd name="T72" fmla="*/ 28 w 26"/>
                <a:gd name="T73" fmla="*/ 109 h 30"/>
                <a:gd name="T74" fmla="*/ 37 w 26"/>
                <a:gd name="T75" fmla="*/ 100 h 30"/>
                <a:gd name="T76" fmla="*/ 37 w 26"/>
                <a:gd name="T77" fmla="*/ 92 h 30"/>
                <a:gd name="T78" fmla="*/ 47 w 26"/>
                <a:gd name="T79" fmla="*/ 81 h 30"/>
                <a:gd name="T80" fmla="*/ 56 w 26"/>
                <a:gd name="T81" fmla="*/ 73 h 30"/>
                <a:gd name="T82" fmla="*/ 56 w 26"/>
                <a:gd name="T83" fmla="*/ 92 h 30"/>
                <a:gd name="T84" fmla="*/ 56 w 26"/>
                <a:gd name="T85" fmla="*/ 100 h 30"/>
                <a:gd name="T86" fmla="*/ 47 w 26"/>
                <a:gd name="T87" fmla="*/ 117 h 30"/>
                <a:gd name="T88" fmla="*/ 47 w 26"/>
                <a:gd name="T89" fmla="*/ 128 h 30"/>
                <a:gd name="T90" fmla="*/ 65 w 26"/>
                <a:gd name="T91" fmla="*/ 137 h 30"/>
                <a:gd name="T92" fmla="*/ 73 w 26"/>
                <a:gd name="T93" fmla="*/ 128 h 30"/>
                <a:gd name="T94" fmla="*/ 73 w 26"/>
                <a:gd name="T95" fmla="*/ 117 h 30"/>
                <a:gd name="T96" fmla="*/ 73 w 26"/>
                <a:gd name="T97" fmla="*/ 109 h 30"/>
                <a:gd name="T98" fmla="*/ 73 w 26"/>
                <a:gd name="T99" fmla="*/ 100 h 30"/>
                <a:gd name="T100" fmla="*/ 65 w 26"/>
                <a:gd name="T101" fmla="*/ 73 h 30"/>
                <a:gd name="T102" fmla="*/ 73 w 26"/>
                <a:gd name="T103" fmla="*/ 81 h 30"/>
                <a:gd name="T104" fmla="*/ 93 w 26"/>
                <a:gd name="T105" fmla="*/ 100 h 30"/>
                <a:gd name="T106" fmla="*/ 101 w 26"/>
                <a:gd name="T107" fmla="*/ 109 h 30"/>
                <a:gd name="T108" fmla="*/ 112 w 26"/>
                <a:gd name="T109" fmla="*/ 109 h 30"/>
                <a:gd name="T110" fmla="*/ 121 w 26"/>
                <a:gd name="T111" fmla="*/ 100 h 30"/>
                <a:gd name="T112" fmla="*/ 121 w 26"/>
                <a:gd name="T113" fmla="*/ 92 h 30"/>
                <a:gd name="T114" fmla="*/ 112 w 26"/>
                <a:gd name="T115" fmla="*/ 81 h 30"/>
                <a:gd name="T116" fmla="*/ 101 w 26"/>
                <a:gd name="T117" fmla="*/ 73 h 30"/>
                <a:gd name="T118" fmla="*/ 93 w 26"/>
                <a:gd name="T119" fmla="*/ 73 h 30"/>
                <a:gd name="T120" fmla="*/ 73 w 26"/>
                <a:gd name="T121" fmla="*/ 73 h 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6" h="30">
                  <a:moveTo>
                    <a:pt x="16" y="16"/>
                  </a:moveTo>
                  <a:lnTo>
                    <a:pt x="14" y="16"/>
                  </a:lnTo>
                  <a:lnTo>
                    <a:pt x="18" y="14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4" y="14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4"/>
                  </a:lnTo>
                  <a:lnTo>
                    <a:pt x="8" y="10"/>
                  </a:lnTo>
                  <a:lnTo>
                    <a:pt x="8" y="8"/>
                  </a:lnTo>
                  <a:lnTo>
                    <a:pt x="6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660033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4"/>
            <p:cNvSpPr>
              <a:spLocks noChangeArrowheads="1"/>
            </p:cNvSpPr>
            <p:nvPr/>
          </p:nvSpPr>
          <p:spPr bwMode="auto">
            <a:xfrm>
              <a:off x="29801" y="1394"/>
              <a:ext cx="1607" cy="1605"/>
            </a:xfrm>
            <a:prstGeom prst="ellips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30023" y="2584"/>
              <a:ext cx="1147" cy="342"/>
            </a:xfrm>
            <a:custGeom>
              <a:avLst/>
              <a:gdLst>
                <a:gd name="T0" fmla="*/ 45 w 538"/>
                <a:gd name="T1" fmla="*/ 109 h 160"/>
                <a:gd name="T2" fmla="*/ 173 w 538"/>
                <a:gd name="T3" fmla="*/ 109 h 160"/>
                <a:gd name="T4" fmla="*/ 173 w 538"/>
                <a:gd name="T5" fmla="*/ 297 h 160"/>
                <a:gd name="T6" fmla="*/ 269 w 538"/>
                <a:gd name="T7" fmla="*/ 289 h 160"/>
                <a:gd name="T8" fmla="*/ 232 w 538"/>
                <a:gd name="T9" fmla="*/ 192 h 160"/>
                <a:gd name="T10" fmla="*/ 277 w 538"/>
                <a:gd name="T11" fmla="*/ 224 h 160"/>
                <a:gd name="T12" fmla="*/ 305 w 538"/>
                <a:gd name="T13" fmla="*/ 201 h 160"/>
                <a:gd name="T14" fmla="*/ 209 w 538"/>
                <a:gd name="T15" fmla="*/ 173 h 160"/>
                <a:gd name="T16" fmla="*/ 232 w 538"/>
                <a:gd name="T17" fmla="*/ 269 h 160"/>
                <a:gd name="T18" fmla="*/ 192 w 538"/>
                <a:gd name="T19" fmla="*/ 278 h 160"/>
                <a:gd name="T20" fmla="*/ 422 w 538"/>
                <a:gd name="T21" fmla="*/ 333 h 160"/>
                <a:gd name="T22" fmla="*/ 313 w 538"/>
                <a:gd name="T23" fmla="*/ 417 h 160"/>
                <a:gd name="T24" fmla="*/ 537 w 538"/>
                <a:gd name="T25" fmla="*/ 558 h 160"/>
                <a:gd name="T26" fmla="*/ 537 w 538"/>
                <a:gd name="T27" fmla="*/ 417 h 160"/>
                <a:gd name="T28" fmla="*/ 682 w 538"/>
                <a:gd name="T29" fmla="*/ 611 h 160"/>
                <a:gd name="T30" fmla="*/ 718 w 538"/>
                <a:gd name="T31" fmla="*/ 539 h 160"/>
                <a:gd name="T32" fmla="*/ 746 w 538"/>
                <a:gd name="T33" fmla="*/ 479 h 160"/>
                <a:gd name="T34" fmla="*/ 691 w 538"/>
                <a:gd name="T35" fmla="*/ 558 h 160"/>
                <a:gd name="T36" fmla="*/ 663 w 538"/>
                <a:gd name="T37" fmla="*/ 586 h 160"/>
                <a:gd name="T38" fmla="*/ 718 w 538"/>
                <a:gd name="T39" fmla="*/ 511 h 160"/>
                <a:gd name="T40" fmla="*/ 831 w 538"/>
                <a:gd name="T41" fmla="*/ 507 h 160"/>
                <a:gd name="T42" fmla="*/ 1023 w 538"/>
                <a:gd name="T43" fmla="*/ 549 h 160"/>
                <a:gd name="T44" fmla="*/ 1087 w 538"/>
                <a:gd name="T45" fmla="*/ 686 h 160"/>
                <a:gd name="T46" fmla="*/ 1200 w 538"/>
                <a:gd name="T47" fmla="*/ 712 h 160"/>
                <a:gd name="T48" fmla="*/ 1173 w 538"/>
                <a:gd name="T49" fmla="*/ 639 h 160"/>
                <a:gd name="T50" fmla="*/ 1145 w 538"/>
                <a:gd name="T51" fmla="*/ 586 h 160"/>
                <a:gd name="T52" fmla="*/ 1200 w 538"/>
                <a:gd name="T53" fmla="*/ 586 h 160"/>
                <a:gd name="T54" fmla="*/ 1096 w 538"/>
                <a:gd name="T55" fmla="*/ 586 h 160"/>
                <a:gd name="T56" fmla="*/ 1136 w 538"/>
                <a:gd name="T57" fmla="*/ 658 h 160"/>
                <a:gd name="T58" fmla="*/ 1164 w 538"/>
                <a:gd name="T59" fmla="*/ 703 h 160"/>
                <a:gd name="T60" fmla="*/ 1087 w 538"/>
                <a:gd name="T61" fmla="*/ 675 h 160"/>
                <a:gd name="T62" fmla="*/ 1382 w 538"/>
                <a:gd name="T63" fmla="*/ 622 h 160"/>
                <a:gd name="T64" fmla="*/ 1318 w 538"/>
                <a:gd name="T65" fmla="*/ 658 h 160"/>
                <a:gd name="T66" fmla="*/ 1622 w 538"/>
                <a:gd name="T67" fmla="*/ 658 h 160"/>
                <a:gd name="T68" fmla="*/ 1514 w 538"/>
                <a:gd name="T69" fmla="*/ 575 h 160"/>
                <a:gd name="T70" fmla="*/ 1810 w 538"/>
                <a:gd name="T71" fmla="*/ 622 h 160"/>
                <a:gd name="T72" fmla="*/ 1782 w 538"/>
                <a:gd name="T73" fmla="*/ 498 h 160"/>
                <a:gd name="T74" fmla="*/ 1703 w 538"/>
                <a:gd name="T75" fmla="*/ 522 h 160"/>
                <a:gd name="T76" fmla="*/ 1782 w 538"/>
                <a:gd name="T77" fmla="*/ 566 h 160"/>
                <a:gd name="T78" fmla="*/ 1703 w 538"/>
                <a:gd name="T79" fmla="*/ 522 h 160"/>
                <a:gd name="T80" fmla="*/ 1927 w 538"/>
                <a:gd name="T81" fmla="*/ 398 h 160"/>
                <a:gd name="T82" fmla="*/ 2087 w 538"/>
                <a:gd name="T83" fmla="*/ 361 h 160"/>
                <a:gd name="T84" fmla="*/ 2123 w 538"/>
                <a:gd name="T85" fmla="*/ 333 h 160"/>
                <a:gd name="T86" fmla="*/ 2096 w 538"/>
                <a:gd name="T87" fmla="*/ 370 h 160"/>
                <a:gd name="T88" fmla="*/ 2168 w 538"/>
                <a:gd name="T89" fmla="*/ 434 h 160"/>
                <a:gd name="T90" fmla="*/ 2185 w 538"/>
                <a:gd name="T91" fmla="*/ 370 h 160"/>
                <a:gd name="T92" fmla="*/ 2104 w 538"/>
                <a:gd name="T93" fmla="*/ 297 h 160"/>
                <a:gd name="T94" fmla="*/ 2051 w 538"/>
                <a:gd name="T95" fmla="*/ 361 h 160"/>
                <a:gd name="T96" fmla="*/ 2140 w 538"/>
                <a:gd name="T97" fmla="*/ 378 h 160"/>
                <a:gd name="T98" fmla="*/ 2140 w 538"/>
                <a:gd name="T99" fmla="*/ 425 h 160"/>
                <a:gd name="T100" fmla="*/ 2241 w 538"/>
                <a:gd name="T101" fmla="*/ 297 h 160"/>
                <a:gd name="T102" fmla="*/ 2241 w 538"/>
                <a:gd name="T103" fmla="*/ 325 h 160"/>
                <a:gd name="T104" fmla="*/ 2305 w 538"/>
                <a:gd name="T105" fmla="*/ 233 h 160"/>
                <a:gd name="T106" fmla="*/ 2345 w 538"/>
                <a:gd name="T107" fmla="*/ 92 h 160"/>
                <a:gd name="T108" fmla="*/ 2364 w 538"/>
                <a:gd name="T109" fmla="*/ 145 h 160"/>
                <a:gd name="T110" fmla="*/ 2418 w 538"/>
                <a:gd name="T111" fmla="*/ 201 h 160"/>
                <a:gd name="T112" fmla="*/ 2390 w 538"/>
                <a:gd name="T113" fmla="*/ 81 h 160"/>
                <a:gd name="T114" fmla="*/ 2305 w 538"/>
                <a:gd name="T115" fmla="*/ 100 h 160"/>
                <a:gd name="T116" fmla="*/ 2354 w 538"/>
                <a:gd name="T117" fmla="*/ 173 h 160"/>
                <a:gd name="T118" fmla="*/ 2418 w 538"/>
                <a:gd name="T119" fmla="*/ 137 h 160"/>
                <a:gd name="T120" fmla="*/ 2373 w 538"/>
                <a:gd name="T121" fmla="*/ 201 h 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160">
                  <a:moveTo>
                    <a:pt x="44" y="20"/>
                  </a:moveTo>
                  <a:lnTo>
                    <a:pt x="28" y="0"/>
                  </a:lnTo>
                  <a:lnTo>
                    <a:pt x="0" y="22"/>
                  </a:lnTo>
                  <a:lnTo>
                    <a:pt x="16" y="42"/>
                  </a:lnTo>
                  <a:lnTo>
                    <a:pt x="22" y="38"/>
                  </a:lnTo>
                  <a:lnTo>
                    <a:pt x="10" y="24"/>
                  </a:lnTo>
                  <a:lnTo>
                    <a:pt x="16" y="18"/>
                  </a:lnTo>
                  <a:lnTo>
                    <a:pt x="28" y="32"/>
                  </a:lnTo>
                  <a:lnTo>
                    <a:pt x="32" y="28"/>
                  </a:lnTo>
                  <a:lnTo>
                    <a:pt x="22" y="14"/>
                  </a:lnTo>
                  <a:lnTo>
                    <a:pt x="28" y="10"/>
                  </a:lnTo>
                  <a:lnTo>
                    <a:pt x="38" y="24"/>
                  </a:lnTo>
                  <a:lnTo>
                    <a:pt x="44" y="20"/>
                  </a:lnTo>
                  <a:close/>
                  <a:moveTo>
                    <a:pt x="36" y="47"/>
                  </a:moveTo>
                  <a:lnTo>
                    <a:pt x="34" y="49"/>
                  </a:lnTo>
                  <a:lnTo>
                    <a:pt x="34" y="55"/>
                  </a:lnTo>
                  <a:lnTo>
                    <a:pt x="34" y="59"/>
                  </a:lnTo>
                  <a:lnTo>
                    <a:pt x="38" y="65"/>
                  </a:lnTo>
                  <a:lnTo>
                    <a:pt x="42" y="67"/>
                  </a:lnTo>
                  <a:lnTo>
                    <a:pt x="46" y="71"/>
                  </a:lnTo>
                  <a:lnTo>
                    <a:pt x="51" y="71"/>
                  </a:lnTo>
                  <a:lnTo>
                    <a:pt x="53" y="69"/>
                  </a:lnTo>
                  <a:lnTo>
                    <a:pt x="55" y="67"/>
                  </a:lnTo>
                  <a:lnTo>
                    <a:pt x="59" y="63"/>
                  </a:lnTo>
                  <a:lnTo>
                    <a:pt x="59" y="61"/>
                  </a:lnTo>
                  <a:lnTo>
                    <a:pt x="57" y="57"/>
                  </a:lnTo>
                  <a:lnTo>
                    <a:pt x="55" y="53"/>
                  </a:lnTo>
                  <a:lnTo>
                    <a:pt x="51" y="47"/>
                  </a:lnTo>
                  <a:lnTo>
                    <a:pt x="51" y="44"/>
                  </a:lnTo>
                  <a:lnTo>
                    <a:pt x="51" y="42"/>
                  </a:lnTo>
                  <a:lnTo>
                    <a:pt x="53" y="42"/>
                  </a:lnTo>
                  <a:lnTo>
                    <a:pt x="55" y="42"/>
                  </a:lnTo>
                  <a:lnTo>
                    <a:pt x="59" y="44"/>
                  </a:lnTo>
                  <a:lnTo>
                    <a:pt x="61" y="46"/>
                  </a:lnTo>
                  <a:lnTo>
                    <a:pt x="61" y="47"/>
                  </a:lnTo>
                  <a:lnTo>
                    <a:pt x="61" y="49"/>
                  </a:lnTo>
                  <a:lnTo>
                    <a:pt x="59" y="51"/>
                  </a:lnTo>
                  <a:lnTo>
                    <a:pt x="65" y="57"/>
                  </a:lnTo>
                  <a:lnTo>
                    <a:pt x="67" y="53"/>
                  </a:lnTo>
                  <a:lnTo>
                    <a:pt x="69" y="49"/>
                  </a:lnTo>
                  <a:lnTo>
                    <a:pt x="67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61" y="36"/>
                  </a:lnTo>
                  <a:lnTo>
                    <a:pt x="57" y="36"/>
                  </a:lnTo>
                  <a:lnTo>
                    <a:pt x="53" y="34"/>
                  </a:lnTo>
                  <a:lnTo>
                    <a:pt x="49" y="36"/>
                  </a:lnTo>
                  <a:lnTo>
                    <a:pt x="46" y="38"/>
                  </a:lnTo>
                  <a:lnTo>
                    <a:pt x="44" y="42"/>
                  </a:lnTo>
                  <a:lnTo>
                    <a:pt x="44" y="46"/>
                  </a:lnTo>
                  <a:lnTo>
                    <a:pt x="46" y="49"/>
                  </a:lnTo>
                  <a:lnTo>
                    <a:pt x="47" y="51"/>
                  </a:lnTo>
                  <a:lnTo>
                    <a:pt x="49" y="55"/>
                  </a:lnTo>
                  <a:lnTo>
                    <a:pt x="51" y="59"/>
                  </a:lnTo>
                  <a:lnTo>
                    <a:pt x="51" y="61"/>
                  </a:lnTo>
                  <a:lnTo>
                    <a:pt x="51" y="63"/>
                  </a:lnTo>
                  <a:lnTo>
                    <a:pt x="49" y="63"/>
                  </a:lnTo>
                  <a:lnTo>
                    <a:pt x="46" y="63"/>
                  </a:lnTo>
                  <a:lnTo>
                    <a:pt x="44" y="63"/>
                  </a:lnTo>
                  <a:lnTo>
                    <a:pt x="42" y="61"/>
                  </a:lnTo>
                  <a:lnTo>
                    <a:pt x="40" y="57"/>
                  </a:lnTo>
                  <a:lnTo>
                    <a:pt x="40" y="55"/>
                  </a:lnTo>
                  <a:lnTo>
                    <a:pt x="40" y="53"/>
                  </a:lnTo>
                  <a:lnTo>
                    <a:pt x="42" y="51"/>
                  </a:lnTo>
                  <a:lnTo>
                    <a:pt x="36" y="47"/>
                  </a:lnTo>
                  <a:close/>
                  <a:moveTo>
                    <a:pt x="93" y="73"/>
                  </a:moveTo>
                  <a:lnTo>
                    <a:pt x="101" y="79"/>
                  </a:lnTo>
                  <a:lnTo>
                    <a:pt x="105" y="73"/>
                  </a:lnTo>
                  <a:lnTo>
                    <a:pt x="81" y="57"/>
                  </a:lnTo>
                  <a:lnTo>
                    <a:pt x="79" y="61"/>
                  </a:lnTo>
                  <a:lnTo>
                    <a:pt x="87" y="67"/>
                  </a:lnTo>
                  <a:lnTo>
                    <a:pt x="69" y="91"/>
                  </a:lnTo>
                  <a:lnTo>
                    <a:pt x="75" y="95"/>
                  </a:lnTo>
                  <a:lnTo>
                    <a:pt x="93" y="73"/>
                  </a:lnTo>
                  <a:close/>
                  <a:moveTo>
                    <a:pt x="103" y="105"/>
                  </a:moveTo>
                  <a:lnTo>
                    <a:pt x="114" y="111"/>
                  </a:lnTo>
                  <a:lnTo>
                    <a:pt x="113" y="118"/>
                  </a:lnTo>
                  <a:lnTo>
                    <a:pt x="118" y="122"/>
                  </a:lnTo>
                  <a:lnTo>
                    <a:pt x="126" y="87"/>
                  </a:lnTo>
                  <a:lnTo>
                    <a:pt x="118" y="83"/>
                  </a:lnTo>
                  <a:lnTo>
                    <a:pt x="91" y="107"/>
                  </a:lnTo>
                  <a:lnTo>
                    <a:pt x="97" y="111"/>
                  </a:lnTo>
                  <a:lnTo>
                    <a:pt x="103" y="105"/>
                  </a:lnTo>
                  <a:close/>
                  <a:moveTo>
                    <a:pt x="118" y="91"/>
                  </a:moveTo>
                  <a:lnTo>
                    <a:pt x="114" y="105"/>
                  </a:lnTo>
                  <a:lnTo>
                    <a:pt x="107" y="101"/>
                  </a:lnTo>
                  <a:lnTo>
                    <a:pt x="118" y="91"/>
                  </a:lnTo>
                  <a:close/>
                  <a:moveTo>
                    <a:pt x="128" y="126"/>
                  </a:moveTo>
                  <a:lnTo>
                    <a:pt x="142" y="132"/>
                  </a:lnTo>
                  <a:lnTo>
                    <a:pt x="150" y="134"/>
                  </a:lnTo>
                  <a:lnTo>
                    <a:pt x="154" y="134"/>
                  </a:lnTo>
                  <a:lnTo>
                    <a:pt x="158" y="132"/>
                  </a:lnTo>
                  <a:lnTo>
                    <a:pt x="160" y="128"/>
                  </a:lnTo>
                  <a:lnTo>
                    <a:pt x="160" y="124"/>
                  </a:lnTo>
                  <a:lnTo>
                    <a:pt x="160" y="122"/>
                  </a:lnTo>
                  <a:lnTo>
                    <a:pt x="158" y="118"/>
                  </a:lnTo>
                  <a:lnTo>
                    <a:pt x="162" y="118"/>
                  </a:lnTo>
                  <a:lnTo>
                    <a:pt x="164" y="116"/>
                  </a:lnTo>
                  <a:lnTo>
                    <a:pt x="164" y="114"/>
                  </a:lnTo>
                  <a:lnTo>
                    <a:pt x="166" y="112"/>
                  </a:lnTo>
                  <a:lnTo>
                    <a:pt x="166" y="109"/>
                  </a:lnTo>
                  <a:lnTo>
                    <a:pt x="164" y="105"/>
                  </a:lnTo>
                  <a:lnTo>
                    <a:pt x="158" y="103"/>
                  </a:lnTo>
                  <a:lnTo>
                    <a:pt x="142" y="95"/>
                  </a:lnTo>
                  <a:lnTo>
                    <a:pt x="128" y="126"/>
                  </a:lnTo>
                  <a:close/>
                  <a:moveTo>
                    <a:pt x="142" y="116"/>
                  </a:moveTo>
                  <a:lnTo>
                    <a:pt x="150" y="120"/>
                  </a:lnTo>
                  <a:lnTo>
                    <a:pt x="152" y="122"/>
                  </a:lnTo>
                  <a:lnTo>
                    <a:pt x="154" y="124"/>
                  </a:lnTo>
                  <a:lnTo>
                    <a:pt x="154" y="126"/>
                  </a:lnTo>
                  <a:lnTo>
                    <a:pt x="152" y="128"/>
                  </a:lnTo>
                  <a:lnTo>
                    <a:pt x="150" y="128"/>
                  </a:lnTo>
                  <a:lnTo>
                    <a:pt x="148" y="128"/>
                  </a:lnTo>
                  <a:lnTo>
                    <a:pt x="146" y="128"/>
                  </a:lnTo>
                  <a:lnTo>
                    <a:pt x="138" y="124"/>
                  </a:lnTo>
                  <a:lnTo>
                    <a:pt x="142" y="116"/>
                  </a:lnTo>
                  <a:close/>
                  <a:moveTo>
                    <a:pt x="146" y="103"/>
                  </a:moveTo>
                  <a:lnTo>
                    <a:pt x="154" y="107"/>
                  </a:lnTo>
                  <a:lnTo>
                    <a:pt x="158" y="109"/>
                  </a:lnTo>
                  <a:lnTo>
                    <a:pt x="158" y="112"/>
                  </a:lnTo>
                  <a:lnTo>
                    <a:pt x="156" y="114"/>
                  </a:lnTo>
                  <a:lnTo>
                    <a:pt x="152" y="114"/>
                  </a:lnTo>
                  <a:lnTo>
                    <a:pt x="144" y="111"/>
                  </a:lnTo>
                  <a:lnTo>
                    <a:pt x="146" y="103"/>
                  </a:lnTo>
                  <a:close/>
                  <a:moveTo>
                    <a:pt x="191" y="112"/>
                  </a:moveTo>
                  <a:lnTo>
                    <a:pt x="183" y="111"/>
                  </a:lnTo>
                  <a:lnTo>
                    <a:pt x="174" y="144"/>
                  </a:lnTo>
                  <a:lnTo>
                    <a:pt x="197" y="152"/>
                  </a:lnTo>
                  <a:lnTo>
                    <a:pt x="199" y="146"/>
                  </a:lnTo>
                  <a:lnTo>
                    <a:pt x="183" y="140"/>
                  </a:lnTo>
                  <a:lnTo>
                    <a:pt x="191" y="112"/>
                  </a:lnTo>
                  <a:close/>
                  <a:moveTo>
                    <a:pt x="225" y="120"/>
                  </a:moveTo>
                  <a:lnTo>
                    <a:pt x="217" y="120"/>
                  </a:lnTo>
                  <a:lnTo>
                    <a:pt x="211" y="154"/>
                  </a:lnTo>
                  <a:lnTo>
                    <a:pt x="219" y="156"/>
                  </a:lnTo>
                  <a:lnTo>
                    <a:pt x="225" y="120"/>
                  </a:lnTo>
                  <a:close/>
                  <a:moveTo>
                    <a:pt x="239" y="148"/>
                  </a:moveTo>
                  <a:lnTo>
                    <a:pt x="239" y="150"/>
                  </a:lnTo>
                  <a:lnTo>
                    <a:pt x="241" y="154"/>
                  </a:lnTo>
                  <a:lnTo>
                    <a:pt x="245" y="158"/>
                  </a:lnTo>
                  <a:lnTo>
                    <a:pt x="252" y="160"/>
                  </a:lnTo>
                  <a:lnTo>
                    <a:pt x="254" y="160"/>
                  </a:lnTo>
                  <a:lnTo>
                    <a:pt x="260" y="158"/>
                  </a:lnTo>
                  <a:lnTo>
                    <a:pt x="264" y="156"/>
                  </a:lnTo>
                  <a:lnTo>
                    <a:pt x="266" y="152"/>
                  </a:lnTo>
                  <a:lnTo>
                    <a:pt x="266" y="150"/>
                  </a:lnTo>
                  <a:lnTo>
                    <a:pt x="266" y="146"/>
                  </a:lnTo>
                  <a:lnTo>
                    <a:pt x="264" y="142"/>
                  </a:lnTo>
                  <a:lnTo>
                    <a:pt x="260" y="140"/>
                  </a:lnTo>
                  <a:lnTo>
                    <a:pt x="258" y="140"/>
                  </a:lnTo>
                  <a:lnTo>
                    <a:pt x="250" y="136"/>
                  </a:lnTo>
                  <a:lnTo>
                    <a:pt x="246" y="136"/>
                  </a:lnTo>
                  <a:lnTo>
                    <a:pt x="246" y="132"/>
                  </a:lnTo>
                  <a:lnTo>
                    <a:pt x="246" y="130"/>
                  </a:lnTo>
                  <a:lnTo>
                    <a:pt x="248" y="130"/>
                  </a:lnTo>
                  <a:lnTo>
                    <a:pt x="252" y="128"/>
                  </a:lnTo>
                  <a:lnTo>
                    <a:pt x="256" y="130"/>
                  </a:lnTo>
                  <a:lnTo>
                    <a:pt x="258" y="132"/>
                  </a:lnTo>
                  <a:lnTo>
                    <a:pt x="258" y="134"/>
                  </a:lnTo>
                  <a:lnTo>
                    <a:pt x="266" y="136"/>
                  </a:lnTo>
                  <a:lnTo>
                    <a:pt x="266" y="132"/>
                  </a:lnTo>
                  <a:lnTo>
                    <a:pt x="264" y="128"/>
                  </a:lnTo>
                  <a:lnTo>
                    <a:pt x="260" y="124"/>
                  </a:lnTo>
                  <a:lnTo>
                    <a:pt x="256" y="124"/>
                  </a:lnTo>
                  <a:lnTo>
                    <a:pt x="252" y="122"/>
                  </a:lnTo>
                  <a:lnTo>
                    <a:pt x="246" y="124"/>
                  </a:lnTo>
                  <a:lnTo>
                    <a:pt x="243" y="126"/>
                  </a:lnTo>
                  <a:lnTo>
                    <a:pt x="241" y="128"/>
                  </a:lnTo>
                  <a:lnTo>
                    <a:pt x="241" y="130"/>
                  </a:lnTo>
                  <a:lnTo>
                    <a:pt x="239" y="132"/>
                  </a:lnTo>
                  <a:lnTo>
                    <a:pt x="241" y="138"/>
                  </a:lnTo>
                  <a:lnTo>
                    <a:pt x="241" y="140"/>
                  </a:lnTo>
                  <a:lnTo>
                    <a:pt x="243" y="140"/>
                  </a:lnTo>
                  <a:lnTo>
                    <a:pt x="250" y="144"/>
                  </a:lnTo>
                  <a:lnTo>
                    <a:pt x="252" y="144"/>
                  </a:lnTo>
                  <a:lnTo>
                    <a:pt x="258" y="146"/>
                  </a:lnTo>
                  <a:lnTo>
                    <a:pt x="258" y="148"/>
                  </a:lnTo>
                  <a:lnTo>
                    <a:pt x="258" y="150"/>
                  </a:lnTo>
                  <a:lnTo>
                    <a:pt x="258" y="152"/>
                  </a:lnTo>
                  <a:lnTo>
                    <a:pt x="256" y="154"/>
                  </a:lnTo>
                  <a:lnTo>
                    <a:pt x="252" y="154"/>
                  </a:lnTo>
                  <a:lnTo>
                    <a:pt x="248" y="152"/>
                  </a:lnTo>
                  <a:lnTo>
                    <a:pt x="246" y="152"/>
                  </a:lnTo>
                  <a:lnTo>
                    <a:pt x="245" y="150"/>
                  </a:lnTo>
                  <a:lnTo>
                    <a:pt x="245" y="148"/>
                  </a:lnTo>
                  <a:lnTo>
                    <a:pt x="239" y="148"/>
                  </a:lnTo>
                  <a:close/>
                  <a:moveTo>
                    <a:pt x="304" y="142"/>
                  </a:moveTo>
                  <a:lnTo>
                    <a:pt x="306" y="158"/>
                  </a:lnTo>
                  <a:lnTo>
                    <a:pt x="311" y="158"/>
                  </a:lnTo>
                  <a:lnTo>
                    <a:pt x="310" y="122"/>
                  </a:lnTo>
                  <a:lnTo>
                    <a:pt x="302" y="124"/>
                  </a:lnTo>
                  <a:lnTo>
                    <a:pt x="304" y="136"/>
                  </a:lnTo>
                  <a:lnTo>
                    <a:pt x="290" y="138"/>
                  </a:lnTo>
                  <a:lnTo>
                    <a:pt x="290" y="124"/>
                  </a:lnTo>
                  <a:lnTo>
                    <a:pt x="282" y="124"/>
                  </a:lnTo>
                  <a:lnTo>
                    <a:pt x="284" y="160"/>
                  </a:lnTo>
                  <a:lnTo>
                    <a:pt x="292" y="160"/>
                  </a:lnTo>
                  <a:lnTo>
                    <a:pt x="290" y="144"/>
                  </a:lnTo>
                  <a:lnTo>
                    <a:pt x="304" y="142"/>
                  </a:lnTo>
                  <a:close/>
                  <a:moveTo>
                    <a:pt x="349" y="116"/>
                  </a:moveTo>
                  <a:lnTo>
                    <a:pt x="325" y="122"/>
                  </a:lnTo>
                  <a:lnTo>
                    <a:pt x="333" y="156"/>
                  </a:lnTo>
                  <a:lnTo>
                    <a:pt x="359" y="150"/>
                  </a:lnTo>
                  <a:lnTo>
                    <a:pt x="357" y="144"/>
                  </a:lnTo>
                  <a:lnTo>
                    <a:pt x="339" y="148"/>
                  </a:lnTo>
                  <a:lnTo>
                    <a:pt x="337" y="140"/>
                  </a:lnTo>
                  <a:lnTo>
                    <a:pt x="353" y="136"/>
                  </a:lnTo>
                  <a:lnTo>
                    <a:pt x="351" y="130"/>
                  </a:lnTo>
                  <a:lnTo>
                    <a:pt x="335" y="132"/>
                  </a:lnTo>
                  <a:lnTo>
                    <a:pt x="333" y="126"/>
                  </a:lnTo>
                  <a:lnTo>
                    <a:pt x="351" y="122"/>
                  </a:lnTo>
                  <a:lnTo>
                    <a:pt x="349" y="116"/>
                  </a:lnTo>
                  <a:close/>
                  <a:moveTo>
                    <a:pt x="377" y="144"/>
                  </a:moveTo>
                  <a:lnTo>
                    <a:pt x="390" y="140"/>
                  </a:lnTo>
                  <a:lnTo>
                    <a:pt x="394" y="138"/>
                  </a:lnTo>
                  <a:lnTo>
                    <a:pt x="398" y="136"/>
                  </a:lnTo>
                  <a:lnTo>
                    <a:pt x="398" y="132"/>
                  </a:lnTo>
                  <a:lnTo>
                    <a:pt x="400" y="130"/>
                  </a:lnTo>
                  <a:lnTo>
                    <a:pt x="400" y="124"/>
                  </a:lnTo>
                  <a:lnTo>
                    <a:pt x="398" y="118"/>
                  </a:lnTo>
                  <a:lnTo>
                    <a:pt x="396" y="112"/>
                  </a:lnTo>
                  <a:lnTo>
                    <a:pt x="392" y="109"/>
                  </a:lnTo>
                  <a:lnTo>
                    <a:pt x="388" y="107"/>
                  </a:lnTo>
                  <a:lnTo>
                    <a:pt x="384" y="107"/>
                  </a:lnTo>
                  <a:lnTo>
                    <a:pt x="380" y="107"/>
                  </a:lnTo>
                  <a:lnTo>
                    <a:pt x="367" y="112"/>
                  </a:lnTo>
                  <a:lnTo>
                    <a:pt x="377" y="144"/>
                  </a:lnTo>
                  <a:close/>
                  <a:moveTo>
                    <a:pt x="375" y="114"/>
                  </a:moveTo>
                  <a:lnTo>
                    <a:pt x="380" y="112"/>
                  </a:lnTo>
                  <a:lnTo>
                    <a:pt x="384" y="112"/>
                  </a:lnTo>
                  <a:lnTo>
                    <a:pt x="386" y="112"/>
                  </a:lnTo>
                  <a:lnTo>
                    <a:pt x="390" y="114"/>
                  </a:lnTo>
                  <a:lnTo>
                    <a:pt x="392" y="120"/>
                  </a:lnTo>
                  <a:lnTo>
                    <a:pt x="392" y="124"/>
                  </a:lnTo>
                  <a:lnTo>
                    <a:pt x="392" y="128"/>
                  </a:lnTo>
                  <a:lnTo>
                    <a:pt x="392" y="130"/>
                  </a:lnTo>
                  <a:lnTo>
                    <a:pt x="392" y="132"/>
                  </a:lnTo>
                  <a:lnTo>
                    <a:pt x="388" y="134"/>
                  </a:lnTo>
                  <a:lnTo>
                    <a:pt x="382" y="136"/>
                  </a:lnTo>
                  <a:lnTo>
                    <a:pt x="375" y="114"/>
                  </a:lnTo>
                  <a:close/>
                  <a:moveTo>
                    <a:pt x="422" y="101"/>
                  </a:moveTo>
                  <a:lnTo>
                    <a:pt x="430" y="97"/>
                  </a:lnTo>
                  <a:lnTo>
                    <a:pt x="442" y="116"/>
                  </a:lnTo>
                  <a:lnTo>
                    <a:pt x="447" y="114"/>
                  </a:lnTo>
                  <a:lnTo>
                    <a:pt x="430" y="83"/>
                  </a:lnTo>
                  <a:lnTo>
                    <a:pt x="424" y="87"/>
                  </a:lnTo>
                  <a:lnTo>
                    <a:pt x="426" y="89"/>
                  </a:lnTo>
                  <a:lnTo>
                    <a:pt x="426" y="91"/>
                  </a:lnTo>
                  <a:lnTo>
                    <a:pt x="424" y="93"/>
                  </a:lnTo>
                  <a:lnTo>
                    <a:pt x="420" y="97"/>
                  </a:lnTo>
                  <a:lnTo>
                    <a:pt x="422" y="101"/>
                  </a:lnTo>
                  <a:close/>
                  <a:moveTo>
                    <a:pt x="459" y="79"/>
                  </a:moveTo>
                  <a:lnTo>
                    <a:pt x="457" y="77"/>
                  </a:lnTo>
                  <a:lnTo>
                    <a:pt x="457" y="73"/>
                  </a:lnTo>
                  <a:lnTo>
                    <a:pt x="459" y="71"/>
                  </a:lnTo>
                  <a:lnTo>
                    <a:pt x="461" y="71"/>
                  </a:lnTo>
                  <a:lnTo>
                    <a:pt x="463" y="71"/>
                  </a:lnTo>
                  <a:lnTo>
                    <a:pt x="467" y="73"/>
                  </a:lnTo>
                  <a:lnTo>
                    <a:pt x="469" y="77"/>
                  </a:lnTo>
                  <a:lnTo>
                    <a:pt x="467" y="79"/>
                  </a:lnTo>
                  <a:lnTo>
                    <a:pt x="467" y="81"/>
                  </a:lnTo>
                  <a:lnTo>
                    <a:pt x="465" y="81"/>
                  </a:lnTo>
                  <a:lnTo>
                    <a:pt x="463" y="83"/>
                  </a:lnTo>
                  <a:lnTo>
                    <a:pt x="461" y="81"/>
                  </a:lnTo>
                  <a:lnTo>
                    <a:pt x="459" y="79"/>
                  </a:lnTo>
                  <a:close/>
                  <a:moveTo>
                    <a:pt x="463" y="95"/>
                  </a:moveTo>
                  <a:lnTo>
                    <a:pt x="465" y="97"/>
                  </a:lnTo>
                  <a:lnTo>
                    <a:pt x="469" y="99"/>
                  </a:lnTo>
                  <a:lnTo>
                    <a:pt x="473" y="97"/>
                  </a:lnTo>
                  <a:lnTo>
                    <a:pt x="477" y="95"/>
                  </a:lnTo>
                  <a:lnTo>
                    <a:pt x="479" y="95"/>
                  </a:lnTo>
                  <a:lnTo>
                    <a:pt x="479" y="93"/>
                  </a:lnTo>
                  <a:lnTo>
                    <a:pt x="481" y="91"/>
                  </a:lnTo>
                  <a:lnTo>
                    <a:pt x="481" y="87"/>
                  </a:lnTo>
                  <a:lnTo>
                    <a:pt x="481" y="85"/>
                  </a:lnTo>
                  <a:lnTo>
                    <a:pt x="481" y="81"/>
                  </a:lnTo>
                  <a:lnTo>
                    <a:pt x="479" y="77"/>
                  </a:lnTo>
                  <a:lnTo>
                    <a:pt x="477" y="73"/>
                  </a:lnTo>
                  <a:lnTo>
                    <a:pt x="473" y="69"/>
                  </a:lnTo>
                  <a:lnTo>
                    <a:pt x="469" y="65"/>
                  </a:lnTo>
                  <a:lnTo>
                    <a:pt x="465" y="65"/>
                  </a:lnTo>
                  <a:lnTo>
                    <a:pt x="463" y="65"/>
                  </a:lnTo>
                  <a:lnTo>
                    <a:pt x="459" y="65"/>
                  </a:lnTo>
                  <a:lnTo>
                    <a:pt x="455" y="67"/>
                  </a:lnTo>
                  <a:lnTo>
                    <a:pt x="453" y="69"/>
                  </a:lnTo>
                  <a:lnTo>
                    <a:pt x="451" y="73"/>
                  </a:lnTo>
                  <a:lnTo>
                    <a:pt x="451" y="77"/>
                  </a:lnTo>
                  <a:lnTo>
                    <a:pt x="451" y="79"/>
                  </a:lnTo>
                  <a:lnTo>
                    <a:pt x="453" y="83"/>
                  </a:lnTo>
                  <a:lnTo>
                    <a:pt x="457" y="87"/>
                  </a:lnTo>
                  <a:lnTo>
                    <a:pt x="461" y="89"/>
                  </a:lnTo>
                  <a:lnTo>
                    <a:pt x="465" y="89"/>
                  </a:lnTo>
                  <a:lnTo>
                    <a:pt x="469" y="87"/>
                  </a:lnTo>
                  <a:lnTo>
                    <a:pt x="471" y="83"/>
                  </a:lnTo>
                  <a:lnTo>
                    <a:pt x="473" y="79"/>
                  </a:lnTo>
                  <a:lnTo>
                    <a:pt x="475" y="85"/>
                  </a:lnTo>
                  <a:lnTo>
                    <a:pt x="475" y="87"/>
                  </a:lnTo>
                  <a:lnTo>
                    <a:pt x="475" y="89"/>
                  </a:lnTo>
                  <a:lnTo>
                    <a:pt x="473" y="91"/>
                  </a:lnTo>
                  <a:lnTo>
                    <a:pt x="471" y="93"/>
                  </a:lnTo>
                  <a:lnTo>
                    <a:pt x="467" y="91"/>
                  </a:lnTo>
                  <a:lnTo>
                    <a:pt x="463" y="95"/>
                  </a:lnTo>
                  <a:close/>
                  <a:moveTo>
                    <a:pt x="493" y="65"/>
                  </a:moveTo>
                  <a:lnTo>
                    <a:pt x="489" y="47"/>
                  </a:lnTo>
                  <a:lnTo>
                    <a:pt x="501" y="59"/>
                  </a:lnTo>
                  <a:lnTo>
                    <a:pt x="493" y="65"/>
                  </a:lnTo>
                  <a:close/>
                  <a:moveTo>
                    <a:pt x="507" y="51"/>
                  </a:moveTo>
                  <a:lnTo>
                    <a:pt x="505" y="53"/>
                  </a:lnTo>
                  <a:lnTo>
                    <a:pt x="489" y="38"/>
                  </a:lnTo>
                  <a:lnTo>
                    <a:pt x="485" y="44"/>
                  </a:lnTo>
                  <a:lnTo>
                    <a:pt x="489" y="67"/>
                  </a:lnTo>
                  <a:lnTo>
                    <a:pt x="493" y="71"/>
                  </a:lnTo>
                  <a:lnTo>
                    <a:pt x="503" y="63"/>
                  </a:lnTo>
                  <a:lnTo>
                    <a:pt x="509" y="67"/>
                  </a:lnTo>
                  <a:lnTo>
                    <a:pt x="514" y="63"/>
                  </a:lnTo>
                  <a:lnTo>
                    <a:pt x="509" y="57"/>
                  </a:lnTo>
                  <a:lnTo>
                    <a:pt x="510" y="55"/>
                  </a:lnTo>
                  <a:lnTo>
                    <a:pt x="507" y="51"/>
                  </a:lnTo>
                  <a:close/>
                  <a:moveTo>
                    <a:pt x="514" y="28"/>
                  </a:moveTo>
                  <a:lnTo>
                    <a:pt x="512" y="26"/>
                  </a:lnTo>
                  <a:lnTo>
                    <a:pt x="512" y="24"/>
                  </a:lnTo>
                  <a:lnTo>
                    <a:pt x="512" y="22"/>
                  </a:lnTo>
                  <a:lnTo>
                    <a:pt x="514" y="22"/>
                  </a:lnTo>
                  <a:lnTo>
                    <a:pt x="516" y="20"/>
                  </a:lnTo>
                  <a:lnTo>
                    <a:pt x="518" y="20"/>
                  </a:lnTo>
                  <a:lnTo>
                    <a:pt x="520" y="20"/>
                  </a:lnTo>
                  <a:lnTo>
                    <a:pt x="522" y="22"/>
                  </a:lnTo>
                  <a:lnTo>
                    <a:pt x="524" y="26"/>
                  </a:lnTo>
                  <a:lnTo>
                    <a:pt x="522" y="30"/>
                  </a:lnTo>
                  <a:lnTo>
                    <a:pt x="520" y="32"/>
                  </a:lnTo>
                  <a:lnTo>
                    <a:pt x="518" y="30"/>
                  </a:lnTo>
                  <a:lnTo>
                    <a:pt x="514" y="28"/>
                  </a:lnTo>
                  <a:close/>
                  <a:moveTo>
                    <a:pt x="522" y="44"/>
                  </a:moveTo>
                  <a:lnTo>
                    <a:pt x="526" y="46"/>
                  </a:lnTo>
                  <a:lnTo>
                    <a:pt x="530" y="46"/>
                  </a:lnTo>
                  <a:lnTo>
                    <a:pt x="532" y="44"/>
                  </a:lnTo>
                  <a:lnTo>
                    <a:pt x="536" y="42"/>
                  </a:lnTo>
                  <a:lnTo>
                    <a:pt x="538" y="38"/>
                  </a:lnTo>
                  <a:lnTo>
                    <a:pt x="538" y="32"/>
                  </a:lnTo>
                  <a:lnTo>
                    <a:pt x="536" y="26"/>
                  </a:lnTo>
                  <a:lnTo>
                    <a:pt x="530" y="20"/>
                  </a:lnTo>
                  <a:lnTo>
                    <a:pt x="526" y="18"/>
                  </a:lnTo>
                  <a:lnTo>
                    <a:pt x="522" y="14"/>
                  </a:lnTo>
                  <a:lnTo>
                    <a:pt x="518" y="14"/>
                  </a:lnTo>
                  <a:lnTo>
                    <a:pt x="516" y="14"/>
                  </a:lnTo>
                  <a:lnTo>
                    <a:pt x="512" y="14"/>
                  </a:lnTo>
                  <a:lnTo>
                    <a:pt x="510" y="18"/>
                  </a:lnTo>
                  <a:lnTo>
                    <a:pt x="507" y="22"/>
                  </a:lnTo>
                  <a:lnTo>
                    <a:pt x="507" y="24"/>
                  </a:lnTo>
                  <a:lnTo>
                    <a:pt x="507" y="26"/>
                  </a:lnTo>
                  <a:lnTo>
                    <a:pt x="509" y="30"/>
                  </a:lnTo>
                  <a:lnTo>
                    <a:pt x="510" y="34"/>
                  </a:lnTo>
                  <a:lnTo>
                    <a:pt x="514" y="36"/>
                  </a:lnTo>
                  <a:lnTo>
                    <a:pt x="518" y="38"/>
                  </a:lnTo>
                  <a:lnTo>
                    <a:pt x="522" y="36"/>
                  </a:lnTo>
                  <a:lnTo>
                    <a:pt x="524" y="36"/>
                  </a:lnTo>
                  <a:lnTo>
                    <a:pt x="526" y="34"/>
                  </a:lnTo>
                  <a:lnTo>
                    <a:pt x="528" y="30"/>
                  </a:lnTo>
                  <a:lnTo>
                    <a:pt x="528" y="26"/>
                  </a:lnTo>
                  <a:lnTo>
                    <a:pt x="532" y="30"/>
                  </a:lnTo>
                  <a:lnTo>
                    <a:pt x="532" y="34"/>
                  </a:lnTo>
                  <a:lnTo>
                    <a:pt x="532" y="36"/>
                  </a:lnTo>
                  <a:lnTo>
                    <a:pt x="532" y="38"/>
                  </a:lnTo>
                  <a:lnTo>
                    <a:pt x="530" y="40"/>
                  </a:lnTo>
                  <a:lnTo>
                    <a:pt x="526" y="38"/>
                  </a:lnTo>
                  <a:lnTo>
                    <a:pt x="522" y="44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>
              <a:off x="30116" y="1473"/>
              <a:ext cx="984" cy="235"/>
            </a:xfrm>
            <a:custGeom>
              <a:avLst/>
              <a:gdLst>
                <a:gd name="T0" fmla="*/ 105 w 461"/>
                <a:gd name="T1" fmla="*/ 479 h 110"/>
                <a:gd name="T2" fmla="*/ 9 w 461"/>
                <a:gd name="T3" fmla="*/ 353 h 110"/>
                <a:gd name="T4" fmla="*/ 9 w 461"/>
                <a:gd name="T5" fmla="*/ 378 h 110"/>
                <a:gd name="T6" fmla="*/ 188 w 461"/>
                <a:gd name="T7" fmla="*/ 288 h 110"/>
                <a:gd name="T8" fmla="*/ 196 w 461"/>
                <a:gd name="T9" fmla="*/ 252 h 110"/>
                <a:gd name="T10" fmla="*/ 224 w 461"/>
                <a:gd name="T11" fmla="*/ 252 h 110"/>
                <a:gd name="T12" fmla="*/ 224 w 461"/>
                <a:gd name="T13" fmla="*/ 297 h 110"/>
                <a:gd name="T14" fmla="*/ 188 w 461"/>
                <a:gd name="T15" fmla="*/ 288 h 110"/>
                <a:gd name="T16" fmla="*/ 233 w 461"/>
                <a:gd name="T17" fmla="*/ 378 h 110"/>
                <a:gd name="T18" fmla="*/ 277 w 461"/>
                <a:gd name="T19" fmla="*/ 361 h 110"/>
                <a:gd name="T20" fmla="*/ 286 w 461"/>
                <a:gd name="T21" fmla="*/ 306 h 110"/>
                <a:gd name="T22" fmla="*/ 260 w 461"/>
                <a:gd name="T23" fmla="*/ 252 h 110"/>
                <a:gd name="T24" fmla="*/ 213 w 461"/>
                <a:gd name="T25" fmla="*/ 224 h 110"/>
                <a:gd name="T26" fmla="*/ 169 w 461"/>
                <a:gd name="T27" fmla="*/ 241 h 110"/>
                <a:gd name="T28" fmla="*/ 169 w 461"/>
                <a:gd name="T29" fmla="*/ 306 h 110"/>
                <a:gd name="T30" fmla="*/ 196 w 461"/>
                <a:gd name="T31" fmla="*/ 333 h 110"/>
                <a:gd name="T32" fmla="*/ 241 w 461"/>
                <a:gd name="T33" fmla="*/ 314 h 110"/>
                <a:gd name="T34" fmla="*/ 260 w 461"/>
                <a:gd name="T35" fmla="*/ 314 h 110"/>
                <a:gd name="T36" fmla="*/ 250 w 461"/>
                <a:gd name="T37" fmla="*/ 353 h 110"/>
                <a:gd name="T38" fmla="*/ 205 w 461"/>
                <a:gd name="T39" fmla="*/ 361 h 110"/>
                <a:gd name="T40" fmla="*/ 382 w 461"/>
                <a:gd name="T41" fmla="*/ 165 h 110"/>
                <a:gd name="T42" fmla="*/ 446 w 461"/>
                <a:gd name="T43" fmla="*/ 205 h 110"/>
                <a:gd name="T44" fmla="*/ 365 w 461"/>
                <a:gd name="T45" fmla="*/ 137 h 110"/>
                <a:gd name="T46" fmla="*/ 418 w 461"/>
                <a:gd name="T47" fmla="*/ 241 h 110"/>
                <a:gd name="T48" fmla="*/ 446 w 461"/>
                <a:gd name="T49" fmla="*/ 233 h 110"/>
                <a:gd name="T50" fmla="*/ 546 w 461"/>
                <a:gd name="T51" fmla="*/ 128 h 110"/>
                <a:gd name="T52" fmla="*/ 566 w 461"/>
                <a:gd name="T53" fmla="*/ 92 h 110"/>
                <a:gd name="T54" fmla="*/ 591 w 461"/>
                <a:gd name="T55" fmla="*/ 109 h 110"/>
                <a:gd name="T56" fmla="*/ 574 w 461"/>
                <a:gd name="T57" fmla="*/ 145 h 110"/>
                <a:gd name="T58" fmla="*/ 538 w 461"/>
                <a:gd name="T59" fmla="*/ 197 h 110"/>
                <a:gd name="T60" fmla="*/ 583 w 461"/>
                <a:gd name="T61" fmla="*/ 224 h 110"/>
                <a:gd name="T62" fmla="*/ 623 w 461"/>
                <a:gd name="T63" fmla="*/ 205 h 110"/>
                <a:gd name="T64" fmla="*/ 634 w 461"/>
                <a:gd name="T65" fmla="*/ 165 h 110"/>
                <a:gd name="T66" fmla="*/ 610 w 461"/>
                <a:gd name="T67" fmla="*/ 81 h 110"/>
                <a:gd name="T68" fmla="*/ 555 w 461"/>
                <a:gd name="T69" fmla="*/ 64 h 110"/>
                <a:gd name="T70" fmla="*/ 519 w 461"/>
                <a:gd name="T71" fmla="*/ 92 h 110"/>
                <a:gd name="T72" fmla="*/ 529 w 461"/>
                <a:gd name="T73" fmla="*/ 156 h 110"/>
                <a:gd name="T74" fmla="*/ 583 w 461"/>
                <a:gd name="T75" fmla="*/ 173 h 110"/>
                <a:gd name="T76" fmla="*/ 602 w 461"/>
                <a:gd name="T77" fmla="*/ 145 h 110"/>
                <a:gd name="T78" fmla="*/ 602 w 461"/>
                <a:gd name="T79" fmla="*/ 188 h 110"/>
                <a:gd name="T80" fmla="*/ 574 w 461"/>
                <a:gd name="T81" fmla="*/ 188 h 110"/>
                <a:gd name="T82" fmla="*/ 843 w 461"/>
                <a:gd name="T83" fmla="*/ 64 h 110"/>
                <a:gd name="T84" fmla="*/ 779 w 461"/>
                <a:gd name="T85" fmla="*/ 73 h 110"/>
                <a:gd name="T86" fmla="*/ 1185 w 461"/>
                <a:gd name="T87" fmla="*/ 120 h 110"/>
                <a:gd name="T88" fmla="*/ 1039 w 461"/>
                <a:gd name="T89" fmla="*/ 145 h 110"/>
                <a:gd name="T90" fmla="*/ 1148 w 461"/>
                <a:gd name="T91" fmla="*/ 56 h 110"/>
                <a:gd name="T92" fmla="*/ 1426 w 461"/>
                <a:gd name="T93" fmla="*/ 45 h 110"/>
                <a:gd name="T94" fmla="*/ 1530 w 461"/>
                <a:gd name="T95" fmla="*/ 128 h 110"/>
                <a:gd name="T96" fmla="*/ 1490 w 461"/>
                <a:gd name="T97" fmla="*/ 109 h 110"/>
                <a:gd name="T98" fmla="*/ 1614 w 461"/>
                <a:gd name="T99" fmla="*/ 261 h 110"/>
                <a:gd name="T100" fmla="*/ 1759 w 461"/>
                <a:gd name="T101" fmla="*/ 288 h 110"/>
                <a:gd name="T102" fmla="*/ 1667 w 461"/>
                <a:gd name="T103" fmla="*/ 241 h 110"/>
                <a:gd name="T104" fmla="*/ 1750 w 461"/>
                <a:gd name="T105" fmla="*/ 214 h 110"/>
                <a:gd name="T106" fmla="*/ 1908 w 461"/>
                <a:gd name="T107" fmla="*/ 252 h 110"/>
                <a:gd name="T108" fmla="*/ 1827 w 461"/>
                <a:gd name="T109" fmla="*/ 378 h 110"/>
                <a:gd name="T110" fmla="*/ 2100 w 461"/>
                <a:gd name="T111" fmla="*/ 389 h 110"/>
                <a:gd name="T112" fmla="*/ 1983 w 461"/>
                <a:gd name="T113" fmla="*/ 434 h 110"/>
                <a:gd name="T114" fmla="*/ 2019 w 461"/>
                <a:gd name="T115" fmla="*/ 378 h 1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61" h="110">
                  <a:moveTo>
                    <a:pt x="2" y="91"/>
                  </a:moveTo>
                  <a:lnTo>
                    <a:pt x="7" y="85"/>
                  </a:lnTo>
                  <a:lnTo>
                    <a:pt x="23" y="105"/>
                  </a:lnTo>
                  <a:lnTo>
                    <a:pt x="29" y="101"/>
                  </a:lnTo>
                  <a:lnTo>
                    <a:pt x="7" y="73"/>
                  </a:lnTo>
                  <a:lnTo>
                    <a:pt x="2" y="77"/>
                  </a:lnTo>
                  <a:lnTo>
                    <a:pt x="3" y="79"/>
                  </a:lnTo>
                  <a:lnTo>
                    <a:pt x="3" y="81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2" y="91"/>
                  </a:lnTo>
                  <a:close/>
                  <a:moveTo>
                    <a:pt x="41" y="63"/>
                  </a:moveTo>
                  <a:lnTo>
                    <a:pt x="41" y="59"/>
                  </a:lnTo>
                  <a:lnTo>
                    <a:pt x="41" y="57"/>
                  </a:lnTo>
                  <a:lnTo>
                    <a:pt x="43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49" y="55"/>
                  </a:lnTo>
                  <a:lnTo>
                    <a:pt x="51" y="59"/>
                  </a:lnTo>
                  <a:lnTo>
                    <a:pt x="51" y="63"/>
                  </a:lnTo>
                  <a:lnTo>
                    <a:pt x="49" y="65"/>
                  </a:lnTo>
                  <a:lnTo>
                    <a:pt x="45" y="67"/>
                  </a:lnTo>
                  <a:lnTo>
                    <a:pt x="43" y="65"/>
                  </a:lnTo>
                  <a:lnTo>
                    <a:pt x="41" y="63"/>
                  </a:lnTo>
                  <a:close/>
                  <a:moveTo>
                    <a:pt x="45" y="79"/>
                  </a:moveTo>
                  <a:lnTo>
                    <a:pt x="47" y="81"/>
                  </a:lnTo>
                  <a:lnTo>
                    <a:pt x="51" y="83"/>
                  </a:lnTo>
                  <a:lnTo>
                    <a:pt x="55" y="83"/>
                  </a:lnTo>
                  <a:lnTo>
                    <a:pt x="57" y="81"/>
                  </a:lnTo>
                  <a:lnTo>
                    <a:pt x="61" y="79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3" y="67"/>
                  </a:lnTo>
                  <a:lnTo>
                    <a:pt x="61" y="63"/>
                  </a:lnTo>
                  <a:lnTo>
                    <a:pt x="59" y="59"/>
                  </a:lnTo>
                  <a:lnTo>
                    <a:pt x="57" y="55"/>
                  </a:lnTo>
                  <a:lnTo>
                    <a:pt x="53" y="51"/>
                  </a:lnTo>
                  <a:lnTo>
                    <a:pt x="51" y="49"/>
                  </a:lnTo>
                  <a:lnTo>
                    <a:pt x="47" y="49"/>
                  </a:lnTo>
                  <a:lnTo>
                    <a:pt x="43" y="49"/>
                  </a:lnTo>
                  <a:lnTo>
                    <a:pt x="39" y="51"/>
                  </a:lnTo>
                  <a:lnTo>
                    <a:pt x="37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7" y="67"/>
                  </a:lnTo>
                  <a:lnTo>
                    <a:pt x="37" y="69"/>
                  </a:lnTo>
                  <a:lnTo>
                    <a:pt x="39" y="71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51" y="71"/>
                  </a:lnTo>
                  <a:lnTo>
                    <a:pt x="53" y="69"/>
                  </a:lnTo>
                  <a:lnTo>
                    <a:pt x="55" y="67"/>
                  </a:lnTo>
                  <a:lnTo>
                    <a:pt x="55" y="65"/>
                  </a:lnTo>
                  <a:lnTo>
                    <a:pt x="57" y="69"/>
                  </a:lnTo>
                  <a:lnTo>
                    <a:pt x="57" y="73"/>
                  </a:lnTo>
                  <a:lnTo>
                    <a:pt x="57" y="75"/>
                  </a:lnTo>
                  <a:lnTo>
                    <a:pt x="55" y="77"/>
                  </a:lnTo>
                  <a:lnTo>
                    <a:pt x="53" y="77"/>
                  </a:lnTo>
                  <a:lnTo>
                    <a:pt x="49" y="75"/>
                  </a:lnTo>
                  <a:lnTo>
                    <a:pt x="45" y="79"/>
                  </a:lnTo>
                  <a:close/>
                  <a:moveTo>
                    <a:pt x="82" y="53"/>
                  </a:moveTo>
                  <a:lnTo>
                    <a:pt x="82" y="36"/>
                  </a:lnTo>
                  <a:lnTo>
                    <a:pt x="84" y="36"/>
                  </a:lnTo>
                  <a:lnTo>
                    <a:pt x="90" y="49"/>
                  </a:lnTo>
                  <a:lnTo>
                    <a:pt x="82" y="53"/>
                  </a:lnTo>
                  <a:close/>
                  <a:moveTo>
                    <a:pt x="98" y="45"/>
                  </a:moveTo>
                  <a:lnTo>
                    <a:pt x="96" y="45"/>
                  </a:lnTo>
                  <a:lnTo>
                    <a:pt x="86" y="28"/>
                  </a:lnTo>
                  <a:lnTo>
                    <a:pt x="80" y="30"/>
                  </a:lnTo>
                  <a:lnTo>
                    <a:pt x="76" y="55"/>
                  </a:lnTo>
                  <a:lnTo>
                    <a:pt x="78" y="59"/>
                  </a:lnTo>
                  <a:lnTo>
                    <a:pt x="92" y="53"/>
                  </a:lnTo>
                  <a:lnTo>
                    <a:pt x="94" y="61"/>
                  </a:lnTo>
                  <a:lnTo>
                    <a:pt x="100" y="57"/>
                  </a:lnTo>
                  <a:lnTo>
                    <a:pt x="98" y="51"/>
                  </a:lnTo>
                  <a:lnTo>
                    <a:pt x="102" y="49"/>
                  </a:lnTo>
                  <a:lnTo>
                    <a:pt x="98" y="45"/>
                  </a:lnTo>
                  <a:close/>
                  <a:moveTo>
                    <a:pt x="120" y="28"/>
                  </a:moveTo>
                  <a:lnTo>
                    <a:pt x="120" y="24"/>
                  </a:lnTo>
                  <a:lnTo>
                    <a:pt x="120" y="22"/>
                  </a:lnTo>
                  <a:lnTo>
                    <a:pt x="124" y="20"/>
                  </a:lnTo>
                  <a:lnTo>
                    <a:pt x="126" y="20"/>
                  </a:lnTo>
                  <a:lnTo>
                    <a:pt x="128" y="20"/>
                  </a:lnTo>
                  <a:lnTo>
                    <a:pt x="130" y="24"/>
                  </a:lnTo>
                  <a:lnTo>
                    <a:pt x="130" y="28"/>
                  </a:lnTo>
                  <a:lnTo>
                    <a:pt x="130" y="30"/>
                  </a:lnTo>
                  <a:lnTo>
                    <a:pt x="126" y="32"/>
                  </a:lnTo>
                  <a:lnTo>
                    <a:pt x="124" y="32"/>
                  </a:lnTo>
                  <a:lnTo>
                    <a:pt x="120" y="28"/>
                  </a:lnTo>
                  <a:close/>
                  <a:moveTo>
                    <a:pt x="118" y="43"/>
                  </a:moveTo>
                  <a:lnTo>
                    <a:pt x="120" y="45"/>
                  </a:lnTo>
                  <a:lnTo>
                    <a:pt x="124" y="47"/>
                  </a:lnTo>
                  <a:lnTo>
                    <a:pt x="128" y="49"/>
                  </a:lnTo>
                  <a:lnTo>
                    <a:pt x="132" y="49"/>
                  </a:lnTo>
                  <a:lnTo>
                    <a:pt x="135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39" y="40"/>
                  </a:lnTo>
                  <a:lnTo>
                    <a:pt x="139" y="36"/>
                  </a:lnTo>
                  <a:lnTo>
                    <a:pt x="137" y="28"/>
                  </a:lnTo>
                  <a:lnTo>
                    <a:pt x="137" y="24"/>
                  </a:lnTo>
                  <a:lnTo>
                    <a:pt x="134" y="18"/>
                  </a:lnTo>
                  <a:lnTo>
                    <a:pt x="130" y="14"/>
                  </a:lnTo>
                  <a:lnTo>
                    <a:pt x="126" y="14"/>
                  </a:lnTo>
                  <a:lnTo>
                    <a:pt x="122" y="14"/>
                  </a:lnTo>
                  <a:lnTo>
                    <a:pt x="118" y="16"/>
                  </a:lnTo>
                  <a:lnTo>
                    <a:pt x="116" y="18"/>
                  </a:lnTo>
                  <a:lnTo>
                    <a:pt x="114" y="20"/>
                  </a:lnTo>
                  <a:lnTo>
                    <a:pt x="114" y="24"/>
                  </a:lnTo>
                  <a:lnTo>
                    <a:pt x="114" y="30"/>
                  </a:lnTo>
                  <a:lnTo>
                    <a:pt x="116" y="34"/>
                  </a:lnTo>
                  <a:lnTo>
                    <a:pt x="118" y="36"/>
                  </a:lnTo>
                  <a:lnTo>
                    <a:pt x="122" y="38"/>
                  </a:lnTo>
                  <a:lnTo>
                    <a:pt x="128" y="38"/>
                  </a:lnTo>
                  <a:lnTo>
                    <a:pt x="130" y="36"/>
                  </a:lnTo>
                  <a:lnTo>
                    <a:pt x="132" y="34"/>
                  </a:lnTo>
                  <a:lnTo>
                    <a:pt x="132" y="32"/>
                  </a:lnTo>
                  <a:lnTo>
                    <a:pt x="134" y="38"/>
                  </a:lnTo>
                  <a:lnTo>
                    <a:pt x="134" y="40"/>
                  </a:lnTo>
                  <a:lnTo>
                    <a:pt x="132" y="41"/>
                  </a:lnTo>
                  <a:lnTo>
                    <a:pt x="130" y="43"/>
                  </a:lnTo>
                  <a:lnTo>
                    <a:pt x="128" y="43"/>
                  </a:lnTo>
                  <a:lnTo>
                    <a:pt x="126" y="41"/>
                  </a:lnTo>
                  <a:lnTo>
                    <a:pt x="118" y="43"/>
                  </a:lnTo>
                  <a:close/>
                  <a:moveTo>
                    <a:pt x="171" y="16"/>
                  </a:moveTo>
                  <a:lnTo>
                    <a:pt x="185" y="14"/>
                  </a:lnTo>
                  <a:lnTo>
                    <a:pt x="185" y="20"/>
                  </a:lnTo>
                  <a:lnTo>
                    <a:pt x="171" y="22"/>
                  </a:lnTo>
                  <a:lnTo>
                    <a:pt x="171" y="16"/>
                  </a:lnTo>
                  <a:close/>
                  <a:moveTo>
                    <a:pt x="232" y="0"/>
                  </a:moveTo>
                  <a:lnTo>
                    <a:pt x="262" y="2"/>
                  </a:lnTo>
                  <a:lnTo>
                    <a:pt x="260" y="26"/>
                  </a:lnTo>
                  <a:lnTo>
                    <a:pt x="264" y="26"/>
                  </a:lnTo>
                  <a:lnTo>
                    <a:pt x="264" y="36"/>
                  </a:lnTo>
                  <a:lnTo>
                    <a:pt x="228" y="32"/>
                  </a:lnTo>
                  <a:lnTo>
                    <a:pt x="230" y="24"/>
                  </a:lnTo>
                  <a:lnTo>
                    <a:pt x="252" y="26"/>
                  </a:lnTo>
                  <a:lnTo>
                    <a:pt x="252" y="12"/>
                  </a:lnTo>
                  <a:lnTo>
                    <a:pt x="230" y="10"/>
                  </a:lnTo>
                  <a:lnTo>
                    <a:pt x="232" y="0"/>
                  </a:lnTo>
                  <a:close/>
                  <a:moveTo>
                    <a:pt x="313" y="10"/>
                  </a:moveTo>
                  <a:lnTo>
                    <a:pt x="342" y="20"/>
                  </a:lnTo>
                  <a:lnTo>
                    <a:pt x="338" y="28"/>
                  </a:lnTo>
                  <a:lnTo>
                    <a:pt x="336" y="28"/>
                  </a:lnTo>
                  <a:lnTo>
                    <a:pt x="329" y="49"/>
                  </a:lnTo>
                  <a:lnTo>
                    <a:pt x="321" y="45"/>
                  </a:lnTo>
                  <a:lnTo>
                    <a:pt x="327" y="24"/>
                  </a:lnTo>
                  <a:lnTo>
                    <a:pt x="309" y="20"/>
                  </a:lnTo>
                  <a:lnTo>
                    <a:pt x="313" y="10"/>
                  </a:lnTo>
                  <a:close/>
                  <a:moveTo>
                    <a:pt x="354" y="57"/>
                  </a:moveTo>
                  <a:lnTo>
                    <a:pt x="368" y="30"/>
                  </a:lnTo>
                  <a:lnTo>
                    <a:pt x="396" y="41"/>
                  </a:lnTo>
                  <a:lnTo>
                    <a:pt x="386" y="63"/>
                  </a:lnTo>
                  <a:lnTo>
                    <a:pt x="376" y="67"/>
                  </a:lnTo>
                  <a:lnTo>
                    <a:pt x="354" y="57"/>
                  </a:lnTo>
                  <a:close/>
                  <a:moveTo>
                    <a:pt x="366" y="53"/>
                  </a:moveTo>
                  <a:lnTo>
                    <a:pt x="376" y="57"/>
                  </a:lnTo>
                  <a:lnTo>
                    <a:pt x="380" y="55"/>
                  </a:lnTo>
                  <a:lnTo>
                    <a:pt x="384" y="47"/>
                  </a:lnTo>
                  <a:lnTo>
                    <a:pt x="372" y="41"/>
                  </a:lnTo>
                  <a:lnTo>
                    <a:pt x="366" y="53"/>
                  </a:lnTo>
                  <a:close/>
                  <a:moveTo>
                    <a:pt x="419" y="55"/>
                  </a:moveTo>
                  <a:lnTo>
                    <a:pt x="427" y="61"/>
                  </a:lnTo>
                  <a:lnTo>
                    <a:pt x="409" y="87"/>
                  </a:lnTo>
                  <a:lnTo>
                    <a:pt x="401" y="83"/>
                  </a:lnTo>
                  <a:lnTo>
                    <a:pt x="419" y="55"/>
                  </a:lnTo>
                  <a:close/>
                  <a:moveTo>
                    <a:pt x="449" y="77"/>
                  </a:moveTo>
                  <a:lnTo>
                    <a:pt x="461" y="85"/>
                  </a:lnTo>
                  <a:lnTo>
                    <a:pt x="441" y="110"/>
                  </a:lnTo>
                  <a:lnTo>
                    <a:pt x="429" y="101"/>
                  </a:lnTo>
                  <a:lnTo>
                    <a:pt x="435" y="95"/>
                  </a:lnTo>
                  <a:lnTo>
                    <a:pt x="439" y="97"/>
                  </a:lnTo>
                  <a:lnTo>
                    <a:pt x="447" y="87"/>
                  </a:lnTo>
                  <a:lnTo>
                    <a:pt x="443" y="83"/>
                  </a:lnTo>
                  <a:lnTo>
                    <a:pt x="449" y="77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>
              <a:off x="29597" y="2079"/>
              <a:ext cx="2015" cy="1111"/>
            </a:xfrm>
            <a:custGeom>
              <a:avLst/>
              <a:gdLst>
                <a:gd name="T0" fmla="*/ 64 w 944"/>
                <a:gd name="T1" fmla="*/ 64 h 522"/>
                <a:gd name="T2" fmla="*/ 250 w 944"/>
                <a:gd name="T3" fmla="*/ 196 h 522"/>
                <a:gd name="T4" fmla="*/ 286 w 944"/>
                <a:gd name="T5" fmla="*/ 81 h 522"/>
                <a:gd name="T6" fmla="*/ 9 w 944"/>
                <a:gd name="T7" fmla="*/ 92 h 522"/>
                <a:gd name="T8" fmla="*/ 45 w 944"/>
                <a:gd name="T9" fmla="*/ 349 h 522"/>
                <a:gd name="T10" fmla="*/ 218 w 944"/>
                <a:gd name="T11" fmla="*/ 766 h 522"/>
                <a:gd name="T12" fmla="*/ 100 w 944"/>
                <a:gd name="T13" fmla="*/ 615 h 522"/>
                <a:gd name="T14" fmla="*/ 305 w 944"/>
                <a:gd name="T15" fmla="*/ 643 h 522"/>
                <a:gd name="T16" fmla="*/ 297 w 944"/>
                <a:gd name="T17" fmla="*/ 766 h 522"/>
                <a:gd name="T18" fmla="*/ 192 w 944"/>
                <a:gd name="T19" fmla="*/ 534 h 522"/>
                <a:gd name="T20" fmla="*/ 100 w 944"/>
                <a:gd name="T21" fmla="*/ 783 h 522"/>
                <a:gd name="T22" fmla="*/ 386 w 944"/>
                <a:gd name="T23" fmla="*/ 839 h 522"/>
                <a:gd name="T24" fmla="*/ 260 w 944"/>
                <a:gd name="T25" fmla="*/ 1115 h 522"/>
                <a:gd name="T26" fmla="*/ 478 w 944"/>
                <a:gd name="T27" fmla="*/ 1151 h 522"/>
                <a:gd name="T28" fmla="*/ 514 w 944"/>
                <a:gd name="T29" fmla="*/ 1168 h 522"/>
                <a:gd name="T30" fmla="*/ 250 w 944"/>
                <a:gd name="T31" fmla="*/ 1060 h 522"/>
                <a:gd name="T32" fmla="*/ 350 w 944"/>
                <a:gd name="T33" fmla="*/ 1286 h 522"/>
                <a:gd name="T34" fmla="*/ 414 w 944"/>
                <a:gd name="T35" fmla="*/ 1437 h 522"/>
                <a:gd name="T36" fmla="*/ 583 w 944"/>
                <a:gd name="T37" fmla="*/ 1300 h 522"/>
                <a:gd name="T38" fmla="*/ 655 w 944"/>
                <a:gd name="T39" fmla="*/ 1345 h 522"/>
                <a:gd name="T40" fmla="*/ 378 w 944"/>
                <a:gd name="T41" fmla="*/ 1426 h 522"/>
                <a:gd name="T42" fmla="*/ 766 w 944"/>
                <a:gd name="T43" fmla="*/ 1473 h 522"/>
                <a:gd name="T44" fmla="*/ 907 w 944"/>
                <a:gd name="T45" fmla="*/ 1603 h 522"/>
                <a:gd name="T46" fmla="*/ 647 w 944"/>
                <a:gd name="T47" fmla="*/ 1686 h 522"/>
                <a:gd name="T48" fmla="*/ 843 w 944"/>
                <a:gd name="T49" fmla="*/ 1803 h 522"/>
                <a:gd name="T50" fmla="*/ 692 w 944"/>
                <a:gd name="T51" fmla="*/ 1667 h 522"/>
                <a:gd name="T52" fmla="*/ 888 w 944"/>
                <a:gd name="T53" fmla="*/ 1667 h 522"/>
                <a:gd name="T54" fmla="*/ 899 w 944"/>
                <a:gd name="T55" fmla="*/ 1867 h 522"/>
                <a:gd name="T56" fmla="*/ 1221 w 944"/>
                <a:gd name="T57" fmla="*/ 1839 h 522"/>
                <a:gd name="T58" fmla="*/ 1607 w 944"/>
                <a:gd name="T59" fmla="*/ 2060 h 522"/>
                <a:gd name="T60" fmla="*/ 1731 w 944"/>
                <a:gd name="T61" fmla="*/ 2265 h 522"/>
                <a:gd name="T62" fmla="*/ 1554 w 944"/>
                <a:gd name="T63" fmla="*/ 2211 h 522"/>
                <a:gd name="T64" fmla="*/ 1767 w 944"/>
                <a:gd name="T65" fmla="*/ 2273 h 522"/>
                <a:gd name="T66" fmla="*/ 1635 w 944"/>
                <a:gd name="T67" fmla="*/ 2079 h 522"/>
                <a:gd name="T68" fmla="*/ 2013 w 944"/>
                <a:gd name="T69" fmla="*/ 2273 h 522"/>
                <a:gd name="T70" fmla="*/ 1887 w 944"/>
                <a:gd name="T71" fmla="*/ 2071 h 522"/>
                <a:gd name="T72" fmla="*/ 1977 w 944"/>
                <a:gd name="T73" fmla="*/ 2356 h 522"/>
                <a:gd name="T74" fmla="*/ 2282 w 944"/>
                <a:gd name="T75" fmla="*/ 2256 h 522"/>
                <a:gd name="T76" fmla="*/ 2318 w 944"/>
                <a:gd name="T77" fmla="*/ 2237 h 522"/>
                <a:gd name="T78" fmla="*/ 2237 w 944"/>
                <a:gd name="T79" fmla="*/ 2079 h 522"/>
                <a:gd name="T80" fmla="*/ 2282 w 944"/>
                <a:gd name="T81" fmla="*/ 2192 h 522"/>
                <a:gd name="T82" fmla="*/ 2514 w 944"/>
                <a:gd name="T83" fmla="*/ 2052 h 522"/>
                <a:gd name="T84" fmla="*/ 2655 w 944"/>
                <a:gd name="T85" fmla="*/ 2301 h 522"/>
                <a:gd name="T86" fmla="*/ 2971 w 944"/>
                <a:gd name="T87" fmla="*/ 2079 h 522"/>
                <a:gd name="T88" fmla="*/ 3377 w 944"/>
                <a:gd name="T89" fmla="*/ 1839 h 522"/>
                <a:gd name="T90" fmla="*/ 3494 w 944"/>
                <a:gd name="T91" fmla="*/ 1713 h 522"/>
                <a:gd name="T92" fmla="*/ 3366 w 944"/>
                <a:gd name="T93" fmla="*/ 1867 h 522"/>
                <a:gd name="T94" fmla="*/ 3545 w 944"/>
                <a:gd name="T95" fmla="*/ 1786 h 522"/>
                <a:gd name="T96" fmla="*/ 3646 w 944"/>
                <a:gd name="T97" fmla="*/ 1758 h 522"/>
                <a:gd name="T98" fmla="*/ 3868 w 944"/>
                <a:gd name="T99" fmla="*/ 988 h 522"/>
                <a:gd name="T100" fmla="*/ 3915 w 944"/>
                <a:gd name="T101" fmla="*/ 1177 h 522"/>
                <a:gd name="T102" fmla="*/ 4068 w 944"/>
                <a:gd name="T103" fmla="*/ 1132 h 522"/>
                <a:gd name="T104" fmla="*/ 4077 w 944"/>
                <a:gd name="T105" fmla="*/ 1196 h 522"/>
                <a:gd name="T106" fmla="*/ 3977 w 944"/>
                <a:gd name="T107" fmla="*/ 1043 h 522"/>
                <a:gd name="T108" fmla="*/ 3859 w 944"/>
                <a:gd name="T109" fmla="*/ 1043 h 522"/>
                <a:gd name="T110" fmla="*/ 4137 w 944"/>
                <a:gd name="T111" fmla="*/ 811 h 522"/>
                <a:gd name="T112" fmla="*/ 4068 w 944"/>
                <a:gd name="T113" fmla="*/ 756 h 522"/>
                <a:gd name="T114" fmla="*/ 4156 w 944"/>
                <a:gd name="T115" fmla="*/ 1005 h 522"/>
                <a:gd name="T116" fmla="*/ 4051 w 944"/>
                <a:gd name="T117" fmla="*/ 802 h 522"/>
                <a:gd name="T118" fmla="*/ 4164 w 944"/>
                <a:gd name="T119" fmla="*/ 670 h 522"/>
                <a:gd name="T120" fmla="*/ 4041 w 944"/>
                <a:gd name="T121" fmla="*/ 398 h 522"/>
                <a:gd name="T122" fmla="*/ 4256 w 944"/>
                <a:gd name="T123" fmla="*/ 157 h 5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44" h="522">
                  <a:moveTo>
                    <a:pt x="28" y="29"/>
                  </a:moveTo>
                  <a:lnTo>
                    <a:pt x="26" y="49"/>
                  </a:lnTo>
                  <a:lnTo>
                    <a:pt x="22" y="47"/>
                  </a:lnTo>
                  <a:lnTo>
                    <a:pt x="18" y="47"/>
                  </a:lnTo>
                  <a:lnTo>
                    <a:pt x="14" y="43"/>
                  </a:lnTo>
                  <a:lnTo>
                    <a:pt x="12" y="39"/>
                  </a:lnTo>
                  <a:lnTo>
                    <a:pt x="10" y="37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36" y="10"/>
                  </a:lnTo>
                  <a:lnTo>
                    <a:pt x="46" y="12"/>
                  </a:lnTo>
                  <a:lnTo>
                    <a:pt x="53" y="18"/>
                  </a:lnTo>
                  <a:lnTo>
                    <a:pt x="55" y="20"/>
                  </a:lnTo>
                  <a:lnTo>
                    <a:pt x="57" y="23"/>
                  </a:lnTo>
                  <a:lnTo>
                    <a:pt x="59" y="27"/>
                  </a:lnTo>
                  <a:lnTo>
                    <a:pt x="59" y="31"/>
                  </a:lnTo>
                  <a:lnTo>
                    <a:pt x="57" y="37"/>
                  </a:lnTo>
                  <a:lnTo>
                    <a:pt x="55" y="43"/>
                  </a:lnTo>
                  <a:lnTo>
                    <a:pt x="51" y="47"/>
                  </a:lnTo>
                  <a:lnTo>
                    <a:pt x="44" y="49"/>
                  </a:lnTo>
                  <a:lnTo>
                    <a:pt x="44" y="57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9" y="49"/>
                  </a:lnTo>
                  <a:lnTo>
                    <a:pt x="63" y="41"/>
                  </a:lnTo>
                  <a:lnTo>
                    <a:pt x="65" y="37"/>
                  </a:lnTo>
                  <a:lnTo>
                    <a:pt x="65" y="33"/>
                  </a:lnTo>
                  <a:lnTo>
                    <a:pt x="65" y="25"/>
                  </a:lnTo>
                  <a:lnTo>
                    <a:pt x="65" y="20"/>
                  </a:lnTo>
                  <a:lnTo>
                    <a:pt x="63" y="18"/>
                  </a:lnTo>
                  <a:lnTo>
                    <a:pt x="61" y="14"/>
                  </a:lnTo>
                  <a:lnTo>
                    <a:pt x="57" y="10"/>
                  </a:lnTo>
                  <a:lnTo>
                    <a:pt x="53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4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7"/>
                  </a:lnTo>
                  <a:lnTo>
                    <a:pt x="6" y="43"/>
                  </a:lnTo>
                  <a:lnTo>
                    <a:pt x="8" y="47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34" y="57"/>
                  </a:lnTo>
                  <a:lnTo>
                    <a:pt x="36" y="29"/>
                  </a:lnTo>
                  <a:lnTo>
                    <a:pt x="28" y="29"/>
                  </a:lnTo>
                  <a:close/>
                  <a:moveTo>
                    <a:pt x="14" y="114"/>
                  </a:moveTo>
                  <a:lnTo>
                    <a:pt x="10" y="77"/>
                  </a:lnTo>
                  <a:lnTo>
                    <a:pt x="30" y="75"/>
                  </a:lnTo>
                  <a:lnTo>
                    <a:pt x="34" y="108"/>
                  </a:lnTo>
                  <a:lnTo>
                    <a:pt x="42" y="108"/>
                  </a:lnTo>
                  <a:lnTo>
                    <a:pt x="38" y="75"/>
                  </a:lnTo>
                  <a:lnTo>
                    <a:pt x="55" y="73"/>
                  </a:lnTo>
                  <a:lnTo>
                    <a:pt x="59" y="108"/>
                  </a:lnTo>
                  <a:lnTo>
                    <a:pt x="67" y="108"/>
                  </a:lnTo>
                  <a:lnTo>
                    <a:pt x="63" y="63"/>
                  </a:lnTo>
                  <a:lnTo>
                    <a:pt x="2" y="71"/>
                  </a:lnTo>
                  <a:lnTo>
                    <a:pt x="6" y="116"/>
                  </a:lnTo>
                  <a:lnTo>
                    <a:pt x="14" y="114"/>
                  </a:lnTo>
                  <a:close/>
                  <a:moveTo>
                    <a:pt x="48" y="169"/>
                  </a:moveTo>
                  <a:lnTo>
                    <a:pt x="42" y="169"/>
                  </a:lnTo>
                  <a:lnTo>
                    <a:pt x="38" y="169"/>
                  </a:lnTo>
                  <a:lnTo>
                    <a:pt x="34" y="169"/>
                  </a:lnTo>
                  <a:lnTo>
                    <a:pt x="28" y="167"/>
                  </a:lnTo>
                  <a:lnTo>
                    <a:pt x="26" y="165"/>
                  </a:lnTo>
                  <a:lnTo>
                    <a:pt x="22" y="161"/>
                  </a:lnTo>
                  <a:lnTo>
                    <a:pt x="20" y="157"/>
                  </a:lnTo>
                  <a:lnTo>
                    <a:pt x="18" y="153"/>
                  </a:lnTo>
                  <a:lnTo>
                    <a:pt x="18" y="148"/>
                  </a:lnTo>
                  <a:lnTo>
                    <a:pt x="18" y="144"/>
                  </a:lnTo>
                  <a:lnTo>
                    <a:pt x="20" y="140"/>
                  </a:lnTo>
                  <a:lnTo>
                    <a:pt x="22" y="136"/>
                  </a:lnTo>
                  <a:lnTo>
                    <a:pt x="24" y="134"/>
                  </a:lnTo>
                  <a:lnTo>
                    <a:pt x="28" y="130"/>
                  </a:lnTo>
                  <a:lnTo>
                    <a:pt x="34" y="128"/>
                  </a:lnTo>
                  <a:lnTo>
                    <a:pt x="38" y="126"/>
                  </a:lnTo>
                  <a:lnTo>
                    <a:pt x="44" y="126"/>
                  </a:lnTo>
                  <a:lnTo>
                    <a:pt x="48" y="126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59" y="130"/>
                  </a:lnTo>
                  <a:lnTo>
                    <a:pt x="63" y="134"/>
                  </a:lnTo>
                  <a:lnTo>
                    <a:pt x="65" y="138"/>
                  </a:lnTo>
                  <a:lnTo>
                    <a:pt x="67" y="142"/>
                  </a:lnTo>
                  <a:lnTo>
                    <a:pt x="67" y="148"/>
                  </a:lnTo>
                  <a:lnTo>
                    <a:pt x="67" y="152"/>
                  </a:lnTo>
                  <a:lnTo>
                    <a:pt x="65" y="155"/>
                  </a:lnTo>
                  <a:lnTo>
                    <a:pt x="63" y="159"/>
                  </a:lnTo>
                  <a:lnTo>
                    <a:pt x="61" y="161"/>
                  </a:lnTo>
                  <a:lnTo>
                    <a:pt x="57" y="165"/>
                  </a:lnTo>
                  <a:lnTo>
                    <a:pt x="53" y="167"/>
                  </a:lnTo>
                  <a:lnTo>
                    <a:pt x="48" y="169"/>
                  </a:lnTo>
                  <a:close/>
                  <a:moveTo>
                    <a:pt x="49" y="177"/>
                  </a:moveTo>
                  <a:lnTo>
                    <a:pt x="53" y="175"/>
                  </a:lnTo>
                  <a:lnTo>
                    <a:pt x="59" y="173"/>
                  </a:lnTo>
                  <a:lnTo>
                    <a:pt x="65" y="169"/>
                  </a:lnTo>
                  <a:lnTo>
                    <a:pt x="69" y="165"/>
                  </a:lnTo>
                  <a:lnTo>
                    <a:pt x="71" y="161"/>
                  </a:lnTo>
                  <a:lnTo>
                    <a:pt x="75" y="155"/>
                  </a:lnTo>
                  <a:lnTo>
                    <a:pt x="75" y="148"/>
                  </a:lnTo>
                  <a:lnTo>
                    <a:pt x="75" y="140"/>
                  </a:lnTo>
                  <a:lnTo>
                    <a:pt x="71" y="134"/>
                  </a:lnTo>
                  <a:lnTo>
                    <a:pt x="67" y="128"/>
                  </a:lnTo>
                  <a:lnTo>
                    <a:pt x="63" y="122"/>
                  </a:lnTo>
                  <a:lnTo>
                    <a:pt x="57" y="120"/>
                  </a:lnTo>
                  <a:lnTo>
                    <a:pt x="51" y="118"/>
                  </a:lnTo>
                  <a:lnTo>
                    <a:pt x="48" y="118"/>
                  </a:lnTo>
                  <a:lnTo>
                    <a:pt x="42" y="118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6" y="122"/>
                  </a:lnTo>
                  <a:lnTo>
                    <a:pt x="22" y="126"/>
                  </a:lnTo>
                  <a:lnTo>
                    <a:pt x="16" y="130"/>
                  </a:lnTo>
                  <a:lnTo>
                    <a:pt x="14" y="134"/>
                  </a:lnTo>
                  <a:lnTo>
                    <a:pt x="10" y="140"/>
                  </a:lnTo>
                  <a:lnTo>
                    <a:pt x="10" y="148"/>
                  </a:lnTo>
                  <a:lnTo>
                    <a:pt x="12" y="155"/>
                  </a:lnTo>
                  <a:lnTo>
                    <a:pt x="14" y="163"/>
                  </a:lnTo>
                  <a:lnTo>
                    <a:pt x="18" y="167"/>
                  </a:lnTo>
                  <a:lnTo>
                    <a:pt x="22" y="173"/>
                  </a:lnTo>
                  <a:lnTo>
                    <a:pt x="28" y="175"/>
                  </a:lnTo>
                  <a:lnTo>
                    <a:pt x="34" y="177"/>
                  </a:lnTo>
                  <a:lnTo>
                    <a:pt x="40" y="177"/>
                  </a:lnTo>
                  <a:lnTo>
                    <a:pt x="44" y="177"/>
                  </a:lnTo>
                  <a:lnTo>
                    <a:pt x="49" y="177"/>
                  </a:lnTo>
                  <a:close/>
                  <a:moveTo>
                    <a:pt x="85" y="185"/>
                  </a:moveTo>
                  <a:lnTo>
                    <a:pt x="83" y="177"/>
                  </a:lnTo>
                  <a:lnTo>
                    <a:pt x="24" y="195"/>
                  </a:lnTo>
                  <a:lnTo>
                    <a:pt x="36" y="232"/>
                  </a:lnTo>
                  <a:lnTo>
                    <a:pt x="44" y="230"/>
                  </a:lnTo>
                  <a:lnTo>
                    <a:pt x="34" y="201"/>
                  </a:lnTo>
                  <a:lnTo>
                    <a:pt x="85" y="185"/>
                  </a:lnTo>
                  <a:close/>
                  <a:moveTo>
                    <a:pt x="91" y="272"/>
                  </a:moveTo>
                  <a:lnTo>
                    <a:pt x="81" y="276"/>
                  </a:lnTo>
                  <a:lnTo>
                    <a:pt x="71" y="274"/>
                  </a:lnTo>
                  <a:lnTo>
                    <a:pt x="67" y="274"/>
                  </a:lnTo>
                  <a:lnTo>
                    <a:pt x="63" y="272"/>
                  </a:lnTo>
                  <a:lnTo>
                    <a:pt x="61" y="268"/>
                  </a:lnTo>
                  <a:lnTo>
                    <a:pt x="57" y="264"/>
                  </a:lnTo>
                  <a:lnTo>
                    <a:pt x="55" y="260"/>
                  </a:lnTo>
                  <a:lnTo>
                    <a:pt x="55" y="254"/>
                  </a:lnTo>
                  <a:lnTo>
                    <a:pt x="55" y="250"/>
                  </a:lnTo>
                  <a:lnTo>
                    <a:pt x="57" y="248"/>
                  </a:lnTo>
                  <a:lnTo>
                    <a:pt x="57" y="246"/>
                  </a:lnTo>
                  <a:lnTo>
                    <a:pt x="63" y="238"/>
                  </a:lnTo>
                  <a:lnTo>
                    <a:pt x="65" y="236"/>
                  </a:lnTo>
                  <a:lnTo>
                    <a:pt x="71" y="234"/>
                  </a:lnTo>
                  <a:lnTo>
                    <a:pt x="81" y="230"/>
                  </a:lnTo>
                  <a:lnTo>
                    <a:pt x="89" y="230"/>
                  </a:lnTo>
                  <a:lnTo>
                    <a:pt x="93" y="232"/>
                  </a:lnTo>
                  <a:lnTo>
                    <a:pt x="97" y="234"/>
                  </a:lnTo>
                  <a:lnTo>
                    <a:pt x="101" y="236"/>
                  </a:lnTo>
                  <a:lnTo>
                    <a:pt x="103" y="240"/>
                  </a:lnTo>
                  <a:lnTo>
                    <a:pt x="105" y="246"/>
                  </a:lnTo>
                  <a:lnTo>
                    <a:pt x="105" y="250"/>
                  </a:lnTo>
                  <a:lnTo>
                    <a:pt x="105" y="254"/>
                  </a:lnTo>
                  <a:lnTo>
                    <a:pt x="105" y="256"/>
                  </a:lnTo>
                  <a:lnTo>
                    <a:pt x="103" y="258"/>
                  </a:lnTo>
                  <a:lnTo>
                    <a:pt x="99" y="266"/>
                  </a:lnTo>
                  <a:lnTo>
                    <a:pt x="95" y="268"/>
                  </a:lnTo>
                  <a:lnTo>
                    <a:pt x="91" y="272"/>
                  </a:lnTo>
                  <a:close/>
                  <a:moveTo>
                    <a:pt x="95" y="280"/>
                  </a:moveTo>
                  <a:lnTo>
                    <a:pt x="103" y="274"/>
                  </a:lnTo>
                  <a:lnTo>
                    <a:pt x="105" y="272"/>
                  </a:lnTo>
                  <a:lnTo>
                    <a:pt x="107" y="268"/>
                  </a:lnTo>
                  <a:lnTo>
                    <a:pt x="109" y="266"/>
                  </a:lnTo>
                  <a:lnTo>
                    <a:pt x="111" y="264"/>
                  </a:lnTo>
                  <a:lnTo>
                    <a:pt x="113" y="258"/>
                  </a:lnTo>
                  <a:lnTo>
                    <a:pt x="113" y="252"/>
                  </a:lnTo>
                  <a:lnTo>
                    <a:pt x="113" y="246"/>
                  </a:lnTo>
                  <a:lnTo>
                    <a:pt x="109" y="238"/>
                  </a:lnTo>
                  <a:lnTo>
                    <a:pt x="105" y="230"/>
                  </a:lnTo>
                  <a:lnTo>
                    <a:pt x="99" y="226"/>
                  </a:lnTo>
                  <a:lnTo>
                    <a:pt x="95" y="222"/>
                  </a:lnTo>
                  <a:lnTo>
                    <a:pt x="89" y="222"/>
                  </a:lnTo>
                  <a:lnTo>
                    <a:pt x="83" y="222"/>
                  </a:lnTo>
                  <a:lnTo>
                    <a:pt x="77" y="222"/>
                  </a:lnTo>
                  <a:lnTo>
                    <a:pt x="67" y="226"/>
                  </a:lnTo>
                  <a:lnTo>
                    <a:pt x="57" y="232"/>
                  </a:lnTo>
                  <a:lnTo>
                    <a:pt x="55" y="234"/>
                  </a:lnTo>
                  <a:lnTo>
                    <a:pt x="53" y="236"/>
                  </a:lnTo>
                  <a:lnTo>
                    <a:pt x="51" y="238"/>
                  </a:lnTo>
                  <a:lnTo>
                    <a:pt x="51" y="240"/>
                  </a:lnTo>
                  <a:lnTo>
                    <a:pt x="49" y="246"/>
                  </a:lnTo>
                  <a:lnTo>
                    <a:pt x="48" y="252"/>
                  </a:lnTo>
                  <a:lnTo>
                    <a:pt x="49" y="260"/>
                  </a:lnTo>
                  <a:lnTo>
                    <a:pt x="51" y="268"/>
                  </a:lnTo>
                  <a:lnTo>
                    <a:pt x="55" y="274"/>
                  </a:lnTo>
                  <a:lnTo>
                    <a:pt x="61" y="278"/>
                  </a:lnTo>
                  <a:lnTo>
                    <a:pt x="67" y="282"/>
                  </a:lnTo>
                  <a:lnTo>
                    <a:pt x="71" y="284"/>
                  </a:lnTo>
                  <a:lnTo>
                    <a:pt x="77" y="284"/>
                  </a:lnTo>
                  <a:lnTo>
                    <a:pt x="83" y="284"/>
                  </a:lnTo>
                  <a:lnTo>
                    <a:pt x="95" y="280"/>
                  </a:lnTo>
                  <a:close/>
                  <a:moveTo>
                    <a:pt x="111" y="311"/>
                  </a:moveTo>
                  <a:lnTo>
                    <a:pt x="120" y="327"/>
                  </a:lnTo>
                  <a:lnTo>
                    <a:pt x="116" y="329"/>
                  </a:lnTo>
                  <a:lnTo>
                    <a:pt x="113" y="331"/>
                  </a:lnTo>
                  <a:lnTo>
                    <a:pt x="109" y="331"/>
                  </a:lnTo>
                  <a:lnTo>
                    <a:pt x="105" y="331"/>
                  </a:lnTo>
                  <a:lnTo>
                    <a:pt x="101" y="329"/>
                  </a:lnTo>
                  <a:lnTo>
                    <a:pt x="97" y="327"/>
                  </a:lnTo>
                  <a:lnTo>
                    <a:pt x="93" y="323"/>
                  </a:lnTo>
                  <a:lnTo>
                    <a:pt x="91" y="317"/>
                  </a:lnTo>
                  <a:lnTo>
                    <a:pt x="89" y="313"/>
                  </a:lnTo>
                  <a:lnTo>
                    <a:pt x="89" y="307"/>
                  </a:lnTo>
                  <a:lnTo>
                    <a:pt x="91" y="303"/>
                  </a:lnTo>
                  <a:lnTo>
                    <a:pt x="95" y="297"/>
                  </a:lnTo>
                  <a:lnTo>
                    <a:pt x="99" y="293"/>
                  </a:lnTo>
                  <a:lnTo>
                    <a:pt x="103" y="291"/>
                  </a:lnTo>
                  <a:lnTo>
                    <a:pt x="107" y="287"/>
                  </a:lnTo>
                  <a:lnTo>
                    <a:pt x="113" y="285"/>
                  </a:lnTo>
                  <a:lnTo>
                    <a:pt x="116" y="285"/>
                  </a:lnTo>
                  <a:lnTo>
                    <a:pt x="120" y="285"/>
                  </a:lnTo>
                  <a:lnTo>
                    <a:pt x="124" y="285"/>
                  </a:lnTo>
                  <a:lnTo>
                    <a:pt x="128" y="287"/>
                  </a:lnTo>
                  <a:lnTo>
                    <a:pt x="132" y="289"/>
                  </a:lnTo>
                  <a:lnTo>
                    <a:pt x="134" y="293"/>
                  </a:lnTo>
                  <a:lnTo>
                    <a:pt x="136" y="297"/>
                  </a:lnTo>
                  <a:lnTo>
                    <a:pt x="138" y="299"/>
                  </a:lnTo>
                  <a:lnTo>
                    <a:pt x="138" y="303"/>
                  </a:lnTo>
                  <a:lnTo>
                    <a:pt x="138" y="309"/>
                  </a:lnTo>
                  <a:lnTo>
                    <a:pt x="134" y="315"/>
                  </a:lnTo>
                  <a:lnTo>
                    <a:pt x="138" y="323"/>
                  </a:lnTo>
                  <a:lnTo>
                    <a:pt x="142" y="319"/>
                  </a:lnTo>
                  <a:lnTo>
                    <a:pt x="144" y="315"/>
                  </a:lnTo>
                  <a:lnTo>
                    <a:pt x="146" y="305"/>
                  </a:lnTo>
                  <a:lnTo>
                    <a:pt x="144" y="297"/>
                  </a:lnTo>
                  <a:lnTo>
                    <a:pt x="140" y="289"/>
                  </a:lnTo>
                  <a:lnTo>
                    <a:pt x="136" y="284"/>
                  </a:lnTo>
                  <a:lnTo>
                    <a:pt x="130" y="280"/>
                  </a:lnTo>
                  <a:lnTo>
                    <a:pt x="124" y="278"/>
                  </a:lnTo>
                  <a:lnTo>
                    <a:pt x="118" y="278"/>
                  </a:lnTo>
                  <a:lnTo>
                    <a:pt x="109" y="278"/>
                  </a:lnTo>
                  <a:lnTo>
                    <a:pt x="103" y="280"/>
                  </a:lnTo>
                  <a:lnTo>
                    <a:pt x="97" y="284"/>
                  </a:lnTo>
                  <a:lnTo>
                    <a:pt x="89" y="291"/>
                  </a:lnTo>
                  <a:lnTo>
                    <a:pt x="85" y="297"/>
                  </a:lnTo>
                  <a:lnTo>
                    <a:pt x="83" y="307"/>
                  </a:lnTo>
                  <a:lnTo>
                    <a:pt x="83" y="315"/>
                  </a:lnTo>
                  <a:lnTo>
                    <a:pt x="83" y="319"/>
                  </a:lnTo>
                  <a:lnTo>
                    <a:pt x="87" y="325"/>
                  </a:lnTo>
                  <a:lnTo>
                    <a:pt x="91" y="331"/>
                  </a:lnTo>
                  <a:lnTo>
                    <a:pt x="97" y="333"/>
                  </a:lnTo>
                  <a:lnTo>
                    <a:pt x="101" y="337"/>
                  </a:lnTo>
                  <a:lnTo>
                    <a:pt x="107" y="337"/>
                  </a:lnTo>
                  <a:lnTo>
                    <a:pt x="101" y="343"/>
                  </a:lnTo>
                  <a:lnTo>
                    <a:pt x="105" y="347"/>
                  </a:lnTo>
                  <a:lnTo>
                    <a:pt x="130" y="329"/>
                  </a:lnTo>
                  <a:lnTo>
                    <a:pt x="116" y="307"/>
                  </a:lnTo>
                  <a:lnTo>
                    <a:pt x="111" y="311"/>
                  </a:lnTo>
                  <a:close/>
                  <a:moveTo>
                    <a:pt x="168" y="325"/>
                  </a:moveTo>
                  <a:lnTo>
                    <a:pt x="162" y="319"/>
                  </a:lnTo>
                  <a:lnTo>
                    <a:pt x="116" y="358"/>
                  </a:lnTo>
                  <a:lnTo>
                    <a:pt x="120" y="366"/>
                  </a:lnTo>
                  <a:lnTo>
                    <a:pt x="168" y="325"/>
                  </a:lnTo>
                  <a:close/>
                  <a:moveTo>
                    <a:pt x="199" y="382"/>
                  </a:moveTo>
                  <a:lnTo>
                    <a:pt x="201" y="380"/>
                  </a:lnTo>
                  <a:lnTo>
                    <a:pt x="203" y="376"/>
                  </a:lnTo>
                  <a:lnTo>
                    <a:pt x="203" y="372"/>
                  </a:lnTo>
                  <a:lnTo>
                    <a:pt x="203" y="368"/>
                  </a:lnTo>
                  <a:lnTo>
                    <a:pt x="203" y="364"/>
                  </a:lnTo>
                  <a:lnTo>
                    <a:pt x="201" y="358"/>
                  </a:lnTo>
                  <a:lnTo>
                    <a:pt x="199" y="354"/>
                  </a:lnTo>
                  <a:lnTo>
                    <a:pt x="195" y="350"/>
                  </a:lnTo>
                  <a:lnTo>
                    <a:pt x="189" y="347"/>
                  </a:lnTo>
                  <a:lnTo>
                    <a:pt x="185" y="345"/>
                  </a:lnTo>
                  <a:lnTo>
                    <a:pt x="180" y="343"/>
                  </a:lnTo>
                  <a:lnTo>
                    <a:pt x="174" y="343"/>
                  </a:lnTo>
                  <a:lnTo>
                    <a:pt x="168" y="343"/>
                  </a:lnTo>
                  <a:lnTo>
                    <a:pt x="162" y="347"/>
                  </a:lnTo>
                  <a:lnTo>
                    <a:pt x="158" y="349"/>
                  </a:lnTo>
                  <a:lnTo>
                    <a:pt x="152" y="354"/>
                  </a:lnTo>
                  <a:lnTo>
                    <a:pt x="146" y="360"/>
                  </a:lnTo>
                  <a:lnTo>
                    <a:pt x="144" y="366"/>
                  </a:lnTo>
                  <a:lnTo>
                    <a:pt x="142" y="372"/>
                  </a:lnTo>
                  <a:lnTo>
                    <a:pt x="140" y="378"/>
                  </a:lnTo>
                  <a:lnTo>
                    <a:pt x="142" y="384"/>
                  </a:lnTo>
                  <a:lnTo>
                    <a:pt x="144" y="388"/>
                  </a:lnTo>
                  <a:lnTo>
                    <a:pt x="146" y="392"/>
                  </a:lnTo>
                  <a:lnTo>
                    <a:pt x="150" y="396"/>
                  </a:lnTo>
                  <a:lnTo>
                    <a:pt x="154" y="400"/>
                  </a:lnTo>
                  <a:lnTo>
                    <a:pt x="158" y="402"/>
                  </a:lnTo>
                  <a:lnTo>
                    <a:pt x="162" y="404"/>
                  </a:lnTo>
                  <a:lnTo>
                    <a:pt x="168" y="404"/>
                  </a:lnTo>
                  <a:lnTo>
                    <a:pt x="172" y="404"/>
                  </a:lnTo>
                  <a:lnTo>
                    <a:pt x="180" y="402"/>
                  </a:lnTo>
                  <a:lnTo>
                    <a:pt x="185" y="398"/>
                  </a:lnTo>
                  <a:lnTo>
                    <a:pt x="180" y="392"/>
                  </a:lnTo>
                  <a:lnTo>
                    <a:pt x="176" y="394"/>
                  </a:lnTo>
                  <a:lnTo>
                    <a:pt x="172" y="396"/>
                  </a:lnTo>
                  <a:lnTo>
                    <a:pt x="168" y="396"/>
                  </a:lnTo>
                  <a:lnTo>
                    <a:pt x="164" y="396"/>
                  </a:lnTo>
                  <a:lnTo>
                    <a:pt x="160" y="394"/>
                  </a:lnTo>
                  <a:lnTo>
                    <a:pt x="156" y="392"/>
                  </a:lnTo>
                  <a:lnTo>
                    <a:pt x="152" y="388"/>
                  </a:lnTo>
                  <a:lnTo>
                    <a:pt x="150" y="384"/>
                  </a:lnTo>
                  <a:lnTo>
                    <a:pt x="148" y="380"/>
                  </a:lnTo>
                  <a:lnTo>
                    <a:pt x="150" y="376"/>
                  </a:lnTo>
                  <a:lnTo>
                    <a:pt x="152" y="368"/>
                  </a:lnTo>
                  <a:lnTo>
                    <a:pt x="156" y="364"/>
                  </a:lnTo>
                  <a:lnTo>
                    <a:pt x="158" y="360"/>
                  </a:lnTo>
                  <a:lnTo>
                    <a:pt x="168" y="352"/>
                  </a:lnTo>
                  <a:lnTo>
                    <a:pt x="172" y="350"/>
                  </a:lnTo>
                  <a:lnTo>
                    <a:pt x="176" y="350"/>
                  </a:lnTo>
                  <a:lnTo>
                    <a:pt x="180" y="350"/>
                  </a:lnTo>
                  <a:lnTo>
                    <a:pt x="183" y="352"/>
                  </a:lnTo>
                  <a:lnTo>
                    <a:pt x="187" y="352"/>
                  </a:lnTo>
                  <a:lnTo>
                    <a:pt x="189" y="356"/>
                  </a:lnTo>
                  <a:lnTo>
                    <a:pt x="193" y="360"/>
                  </a:lnTo>
                  <a:lnTo>
                    <a:pt x="195" y="364"/>
                  </a:lnTo>
                  <a:lnTo>
                    <a:pt x="195" y="368"/>
                  </a:lnTo>
                  <a:lnTo>
                    <a:pt x="195" y="370"/>
                  </a:lnTo>
                  <a:lnTo>
                    <a:pt x="195" y="374"/>
                  </a:lnTo>
                  <a:lnTo>
                    <a:pt x="193" y="376"/>
                  </a:lnTo>
                  <a:lnTo>
                    <a:pt x="199" y="382"/>
                  </a:lnTo>
                  <a:close/>
                  <a:moveTo>
                    <a:pt x="219" y="427"/>
                  </a:moveTo>
                  <a:lnTo>
                    <a:pt x="213" y="445"/>
                  </a:lnTo>
                  <a:lnTo>
                    <a:pt x="221" y="449"/>
                  </a:lnTo>
                  <a:lnTo>
                    <a:pt x="237" y="386"/>
                  </a:lnTo>
                  <a:lnTo>
                    <a:pt x="231" y="382"/>
                  </a:lnTo>
                  <a:lnTo>
                    <a:pt x="176" y="417"/>
                  </a:lnTo>
                  <a:lnTo>
                    <a:pt x="183" y="423"/>
                  </a:lnTo>
                  <a:lnTo>
                    <a:pt x="197" y="412"/>
                  </a:lnTo>
                  <a:lnTo>
                    <a:pt x="219" y="427"/>
                  </a:lnTo>
                  <a:close/>
                  <a:moveTo>
                    <a:pt x="205" y="408"/>
                  </a:moveTo>
                  <a:lnTo>
                    <a:pt x="229" y="392"/>
                  </a:lnTo>
                  <a:lnTo>
                    <a:pt x="221" y="419"/>
                  </a:lnTo>
                  <a:lnTo>
                    <a:pt x="205" y="408"/>
                  </a:lnTo>
                  <a:close/>
                  <a:moveTo>
                    <a:pt x="268" y="406"/>
                  </a:moveTo>
                  <a:lnTo>
                    <a:pt x="260" y="402"/>
                  </a:lnTo>
                  <a:lnTo>
                    <a:pt x="229" y="455"/>
                  </a:lnTo>
                  <a:lnTo>
                    <a:pt x="264" y="475"/>
                  </a:lnTo>
                  <a:lnTo>
                    <a:pt x="268" y="469"/>
                  </a:lnTo>
                  <a:lnTo>
                    <a:pt x="241" y="453"/>
                  </a:lnTo>
                  <a:lnTo>
                    <a:pt x="268" y="406"/>
                  </a:lnTo>
                  <a:close/>
                  <a:moveTo>
                    <a:pt x="394" y="471"/>
                  </a:moveTo>
                  <a:lnTo>
                    <a:pt x="394" y="465"/>
                  </a:lnTo>
                  <a:lnTo>
                    <a:pt x="392" y="459"/>
                  </a:lnTo>
                  <a:lnTo>
                    <a:pt x="390" y="455"/>
                  </a:lnTo>
                  <a:lnTo>
                    <a:pt x="386" y="451"/>
                  </a:lnTo>
                  <a:lnTo>
                    <a:pt x="382" y="449"/>
                  </a:lnTo>
                  <a:lnTo>
                    <a:pt x="375" y="447"/>
                  </a:lnTo>
                  <a:lnTo>
                    <a:pt x="371" y="445"/>
                  </a:lnTo>
                  <a:lnTo>
                    <a:pt x="365" y="447"/>
                  </a:lnTo>
                  <a:lnTo>
                    <a:pt x="359" y="449"/>
                  </a:lnTo>
                  <a:lnTo>
                    <a:pt x="355" y="451"/>
                  </a:lnTo>
                  <a:lnTo>
                    <a:pt x="353" y="455"/>
                  </a:lnTo>
                  <a:lnTo>
                    <a:pt x="351" y="461"/>
                  </a:lnTo>
                  <a:lnTo>
                    <a:pt x="351" y="467"/>
                  </a:lnTo>
                  <a:lnTo>
                    <a:pt x="353" y="473"/>
                  </a:lnTo>
                  <a:lnTo>
                    <a:pt x="357" y="475"/>
                  </a:lnTo>
                  <a:lnTo>
                    <a:pt x="359" y="477"/>
                  </a:lnTo>
                  <a:lnTo>
                    <a:pt x="371" y="482"/>
                  </a:lnTo>
                  <a:lnTo>
                    <a:pt x="377" y="486"/>
                  </a:lnTo>
                  <a:lnTo>
                    <a:pt x="380" y="488"/>
                  </a:lnTo>
                  <a:lnTo>
                    <a:pt x="380" y="490"/>
                  </a:lnTo>
                  <a:lnTo>
                    <a:pt x="382" y="492"/>
                  </a:lnTo>
                  <a:lnTo>
                    <a:pt x="382" y="496"/>
                  </a:lnTo>
                  <a:lnTo>
                    <a:pt x="380" y="500"/>
                  </a:lnTo>
                  <a:lnTo>
                    <a:pt x="378" y="502"/>
                  </a:lnTo>
                  <a:lnTo>
                    <a:pt x="377" y="502"/>
                  </a:lnTo>
                  <a:lnTo>
                    <a:pt x="375" y="504"/>
                  </a:lnTo>
                  <a:lnTo>
                    <a:pt x="369" y="504"/>
                  </a:lnTo>
                  <a:lnTo>
                    <a:pt x="363" y="502"/>
                  </a:lnTo>
                  <a:lnTo>
                    <a:pt x="359" y="500"/>
                  </a:lnTo>
                  <a:lnTo>
                    <a:pt x="353" y="498"/>
                  </a:lnTo>
                  <a:lnTo>
                    <a:pt x="351" y="494"/>
                  </a:lnTo>
                  <a:lnTo>
                    <a:pt x="351" y="492"/>
                  </a:lnTo>
                  <a:lnTo>
                    <a:pt x="351" y="484"/>
                  </a:lnTo>
                  <a:lnTo>
                    <a:pt x="343" y="484"/>
                  </a:lnTo>
                  <a:lnTo>
                    <a:pt x="341" y="488"/>
                  </a:lnTo>
                  <a:lnTo>
                    <a:pt x="341" y="492"/>
                  </a:lnTo>
                  <a:lnTo>
                    <a:pt x="343" y="496"/>
                  </a:lnTo>
                  <a:lnTo>
                    <a:pt x="345" y="500"/>
                  </a:lnTo>
                  <a:lnTo>
                    <a:pt x="347" y="502"/>
                  </a:lnTo>
                  <a:lnTo>
                    <a:pt x="351" y="506"/>
                  </a:lnTo>
                  <a:lnTo>
                    <a:pt x="355" y="508"/>
                  </a:lnTo>
                  <a:lnTo>
                    <a:pt x="363" y="510"/>
                  </a:lnTo>
                  <a:lnTo>
                    <a:pt x="371" y="512"/>
                  </a:lnTo>
                  <a:lnTo>
                    <a:pt x="378" y="510"/>
                  </a:lnTo>
                  <a:lnTo>
                    <a:pt x="382" y="508"/>
                  </a:lnTo>
                  <a:lnTo>
                    <a:pt x="386" y="506"/>
                  </a:lnTo>
                  <a:lnTo>
                    <a:pt x="388" y="502"/>
                  </a:lnTo>
                  <a:lnTo>
                    <a:pt x="388" y="500"/>
                  </a:lnTo>
                  <a:lnTo>
                    <a:pt x="390" y="498"/>
                  </a:lnTo>
                  <a:lnTo>
                    <a:pt x="390" y="490"/>
                  </a:lnTo>
                  <a:lnTo>
                    <a:pt x="388" y="486"/>
                  </a:lnTo>
                  <a:lnTo>
                    <a:pt x="384" y="481"/>
                  </a:lnTo>
                  <a:lnTo>
                    <a:pt x="382" y="481"/>
                  </a:lnTo>
                  <a:lnTo>
                    <a:pt x="380" y="479"/>
                  </a:lnTo>
                  <a:lnTo>
                    <a:pt x="363" y="471"/>
                  </a:lnTo>
                  <a:lnTo>
                    <a:pt x="359" y="467"/>
                  </a:lnTo>
                  <a:lnTo>
                    <a:pt x="359" y="465"/>
                  </a:lnTo>
                  <a:lnTo>
                    <a:pt x="359" y="461"/>
                  </a:lnTo>
                  <a:lnTo>
                    <a:pt x="359" y="459"/>
                  </a:lnTo>
                  <a:lnTo>
                    <a:pt x="361" y="457"/>
                  </a:lnTo>
                  <a:lnTo>
                    <a:pt x="365" y="453"/>
                  </a:lnTo>
                  <a:lnTo>
                    <a:pt x="371" y="453"/>
                  </a:lnTo>
                  <a:lnTo>
                    <a:pt x="375" y="453"/>
                  </a:lnTo>
                  <a:lnTo>
                    <a:pt x="378" y="455"/>
                  </a:lnTo>
                  <a:lnTo>
                    <a:pt x="384" y="459"/>
                  </a:lnTo>
                  <a:lnTo>
                    <a:pt x="386" y="463"/>
                  </a:lnTo>
                  <a:lnTo>
                    <a:pt x="386" y="469"/>
                  </a:lnTo>
                  <a:lnTo>
                    <a:pt x="394" y="471"/>
                  </a:lnTo>
                  <a:close/>
                  <a:moveTo>
                    <a:pt x="445" y="461"/>
                  </a:moveTo>
                  <a:lnTo>
                    <a:pt x="442" y="498"/>
                  </a:lnTo>
                  <a:lnTo>
                    <a:pt x="442" y="502"/>
                  </a:lnTo>
                  <a:lnTo>
                    <a:pt x="440" y="506"/>
                  </a:lnTo>
                  <a:lnTo>
                    <a:pt x="438" y="510"/>
                  </a:lnTo>
                  <a:lnTo>
                    <a:pt x="436" y="512"/>
                  </a:lnTo>
                  <a:lnTo>
                    <a:pt x="430" y="514"/>
                  </a:lnTo>
                  <a:lnTo>
                    <a:pt x="424" y="514"/>
                  </a:lnTo>
                  <a:lnTo>
                    <a:pt x="418" y="512"/>
                  </a:lnTo>
                  <a:lnTo>
                    <a:pt x="414" y="508"/>
                  </a:lnTo>
                  <a:lnTo>
                    <a:pt x="412" y="506"/>
                  </a:lnTo>
                  <a:lnTo>
                    <a:pt x="410" y="502"/>
                  </a:lnTo>
                  <a:lnTo>
                    <a:pt x="410" y="498"/>
                  </a:lnTo>
                  <a:lnTo>
                    <a:pt x="410" y="494"/>
                  </a:lnTo>
                  <a:lnTo>
                    <a:pt x="414" y="457"/>
                  </a:lnTo>
                  <a:lnTo>
                    <a:pt x="406" y="455"/>
                  </a:lnTo>
                  <a:lnTo>
                    <a:pt x="402" y="496"/>
                  </a:lnTo>
                  <a:lnTo>
                    <a:pt x="402" y="500"/>
                  </a:lnTo>
                  <a:lnTo>
                    <a:pt x="402" y="504"/>
                  </a:lnTo>
                  <a:lnTo>
                    <a:pt x="404" y="508"/>
                  </a:lnTo>
                  <a:lnTo>
                    <a:pt x="406" y="512"/>
                  </a:lnTo>
                  <a:lnTo>
                    <a:pt x="408" y="514"/>
                  </a:lnTo>
                  <a:lnTo>
                    <a:pt x="412" y="518"/>
                  </a:lnTo>
                  <a:lnTo>
                    <a:pt x="416" y="520"/>
                  </a:lnTo>
                  <a:lnTo>
                    <a:pt x="422" y="520"/>
                  </a:lnTo>
                  <a:lnTo>
                    <a:pt x="428" y="520"/>
                  </a:lnTo>
                  <a:lnTo>
                    <a:pt x="434" y="520"/>
                  </a:lnTo>
                  <a:lnTo>
                    <a:pt x="438" y="518"/>
                  </a:lnTo>
                  <a:lnTo>
                    <a:pt x="442" y="516"/>
                  </a:lnTo>
                  <a:lnTo>
                    <a:pt x="445" y="512"/>
                  </a:lnTo>
                  <a:lnTo>
                    <a:pt x="447" y="510"/>
                  </a:lnTo>
                  <a:lnTo>
                    <a:pt x="449" y="504"/>
                  </a:lnTo>
                  <a:lnTo>
                    <a:pt x="449" y="500"/>
                  </a:lnTo>
                  <a:lnTo>
                    <a:pt x="455" y="461"/>
                  </a:lnTo>
                  <a:lnTo>
                    <a:pt x="445" y="461"/>
                  </a:lnTo>
                  <a:close/>
                  <a:moveTo>
                    <a:pt x="471" y="494"/>
                  </a:moveTo>
                  <a:lnTo>
                    <a:pt x="491" y="494"/>
                  </a:lnTo>
                  <a:lnTo>
                    <a:pt x="497" y="496"/>
                  </a:lnTo>
                  <a:lnTo>
                    <a:pt x="501" y="498"/>
                  </a:lnTo>
                  <a:lnTo>
                    <a:pt x="503" y="502"/>
                  </a:lnTo>
                  <a:lnTo>
                    <a:pt x="503" y="506"/>
                  </a:lnTo>
                  <a:lnTo>
                    <a:pt x="503" y="512"/>
                  </a:lnTo>
                  <a:lnTo>
                    <a:pt x="505" y="518"/>
                  </a:lnTo>
                  <a:lnTo>
                    <a:pt x="505" y="520"/>
                  </a:lnTo>
                  <a:lnTo>
                    <a:pt x="514" y="520"/>
                  </a:lnTo>
                  <a:lnTo>
                    <a:pt x="512" y="518"/>
                  </a:lnTo>
                  <a:lnTo>
                    <a:pt x="512" y="516"/>
                  </a:lnTo>
                  <a:lnTo>
                    <a:pt x="512" y="514"/>
                  </a:lnTo>
                  <a:lnTo>
                    <a:pt x="510" y="502"/>
                  </a:lnTo>
                  <a:lnTo>
                    <a:pt x="510" y="496"/>
                  </a:lnTo>
                  <a:lnTo>
                    <a:pt x="509" y="494"/>
                  </a:lnTo>
                  <a:lnTo>
                    <a:pt x="507" y="492"/>
                  </a:lnTo>
                  <a:lnTo>
                    <a:pt x="503" y="490"/>
                  </a:lnTo>
                  <a:lnTo>
                    <a:pt x="507" y="488"/>
                  </a:lnTo>
                  <a:lnTo>
                    <a:pt x="509" y="486"/>
                  </a:lnTo>
                  <a:lnTo>
                    <a:pt x="510" y="481"/>
                  </a:lnTo>
                  <a:lnTo>
                    <a:pt x="512" y="477"/>
                  </a:lnTo>
                  <a:lnTo>
                    <a:pt x="510" y="471"/>
                  </a:lnTo>
                  <a:lnTo>
                    <a:pt x="510" y="467"/>
                  </a:lnTo>
                  <a:lnTo>
                    <a:pt x="509" y="465"/>
                  </a:lnTo>
                  <a:lnTo>
                    <a:pt x="505" y="463"/>
                  </a:lnTo>
                  <a:lnTo>
                    <a:pt x="499" y="461"/>
                  </a:lnTo>
                  <a:lnTo>
                    <a:pt x="491" y="459"/>
                  </a:lnTo>
                  <a:lnTo>
                    <a:pt x="463" y="461"/>
                  </a:lnTo>
                  <a:lnTo>
                    <a:pt x="463" y="522"/>
                  </a:lnTo>
                  <a:lnTo>
                    <a:pt x="473" y="522"/>
                  </a:lnTo>
                  <a:lnTo>
                    <a:pt x="471" y="494"/>
                  </a:lnTo>
                  <a:close/>
                  <a:moveTo>
                    <a:pt x="471" y="467"/>
                  </a:moveTo>
                  <a:lnTo>
                    <a:pt x="493" y="467"/>
                  </a:lnTo>
                  <a:lnTo>
                    <a:pt x="495" y="467"/>
                  </a:lnTo>
                  <a:lnTo>
                    <a:pt x="499" y="469"/>
                  </a:lnTo>
                  <a:lnTo>
                    <a:pt x="503" y="471"/>
                  </a:lnTo>
                  <a:lnTo>
                    <a:pt x="503" y="477"/>
                  </a:lnTo>
                  <a:lnTo>
                    <a:pt x="503" y="482"/>
                  </a:lnTo>
                  <a:lnTo>
                    <a:pt x="501" y="484"/>
                  </a:lnTo>
                  <a:lnTo>
                    <a:pt x="499" y="486"/>
                  </a:lnTo>
                  <a:lnTo>
                    <a:pt x="495" y="486"/>
                  </a:lnTo>
                  <a:lnTo>
                    <a:pt x="491" y="488"/>
                  </a:lnTo>
                  <a:lnTo>
                    <a:pt x="471" y="488"/>
                  </a:lnTo>
                  <a:lnTo>
                    <a:pt x="471" y="467"/>
                  </a:lnTo>
                  <a:close/>
                  <a:moveTo>
                    <a:pt x="544" y="506"/>
                  </a:moveTo>
                  <a:lnTo>
                    <a:pt x="516" y="459"/>
                  </a:lnTo>
                  <a:lnTo>
                    <a:pt x="509" y="461"/>
                  </a:lnTo>
                  <a:lnTo>
                    <a:pt x="540" y="516"/>
                  </a:lnTo>
                  <a:lnTo>
                    <a:pt x="550" y="514"/>
                  </a:lnTo>
                  <a:lnTo>
                    <a:pt x="562" y="451"/>
                  </a:lnTo>
                  <a:lnTo>
                    <a:pt x="552" y="453"/>
                  </a:lnTo>
                  <a:lnTo>
                    <a:pt x="544" y="506"/>
                  </a:lnTo>
                  <a:close/>
                  <a:moveTo>
                    <a:pt x="625" y="488"/>
                  </a:moveTo>
                  <a:lnTo>
                    <a:pt x="589" y="500"/>
                  </a:lnTo>
                  <a:lnTo>
                    <a:pt x="583" y="481"/>
                  </a:lnTo>
                  <a:lnTo>
                    <a:pt x="615" y="471"/>
                  </a:lnTo>
                  <a:lnTo>
                    <a:pt x="613" y="463"/>
                  </a:lnTo>
                  <a:lnTo>
                    <a:pt x="581" y="473"/>
                  </a:lnTo>
                  <a:lnTo>
                    <a:pt x="576" y="455"/>
                  </a:lnTo>
                  <a:lnTo>
                    <a:pt x="611" y="445"/>
                  </a:lnTo>
                  <a:lnTo>
                    <a:pt x="609" y="437"/>
                  </a:lnTo>
                  <a:lnTo>
                    <a:pt x="566" y="449"/>
                  </a:lnTo>
                  <a:lnTo>
                    <a:pt x="583" y="508"/>
                  </a:lnTo>
                  <a:lnTo>
                    <a:pt x="627" y="496"/>
                  </a:lnTo>
                  <a:lnTo>
                    <a:pt x="625" y="488"/>
                  </a:lnTo>
                  <a:close/>
                  <a:moveTo>
                    <a:pt x="652" y="459"/>
                  </a:moveTo>
                  <a:lnTo>
                    <a:pt x="660" y="416"/>
                  </a:lnTo>
                  <a:lnTo>
                    <a:pt x="650" y="419"/>
                  </a:lnTo>
                  <a:lnTo>
                    <a:pt x="646" y="453"/>
                  </a:lnTo>
                  <a:lnTo>
                    <a:pt x="619" y="433"/>
                  </a:lnTo>
                  <a:lnTo>
                    <a:pt x="609" y="437"/>
                  </a:lnTo>
                  <a:lnTo>
                    <a:pt x="646" y="463"/>
                  </a:lnTo>
                  <a:lnTo>
                    <a:pt x="656" y="484"/>
                  </a:lnTo>
                  <a:lnTo>
                    <a:pt x="664" y="481"/>
                  </a:lnTo>
                  <a:lnTo>
                    <a:pt x="652" y="459"/>
                  </a:lnTo>
                  <a:close/>
                  <a:moveTo>
                    <a:pt x="769" y="386"/>
                  </a:moveTo>
                  <a:lnTo>
                    <a:pt x="771" y="390"/>
                  </a:lnTo>
                  <a:lnTo>
                    <a:pt x="773" y="394"/>
                  </a:lnTo>
                  <a:lnTo>
                    <a:pt x="774" y="400"/>
                  </a:lnTo>
                  <a:lnTo>
                    <a:pt x="773" y="406"/>
                  </a:lnTo>
                  <a:lnTo>
                    <a:pt x="769" y="412"/>
                  </a:lnTo>
                  <a:lnTo>
                    <a:pt x="763" y="416"/>
                  </a:lnTo>
                  <a:lnTo>
                    <a:pt x="757" y="416"/>
                  </a:lnTo>
                  <a:lnTo>
                    <a:pt x="753" y="414"/>
                  </a:lnTo>
                  <a:lnTo>
                    <a:pt x="749" y="414"/>
                  </a:lnTo>
                  <a:lnTo>
                    <a:pt x="745" y="408"/>
                  </a:lnTo>
                  <a:lnTo>
                    <a:pt x="741" y="406"/>
                  </a:lnTo>
                  <a:lnTo>
                    <a:pt x="739" y="402"/>
                  </a:lnTo>
                  <a:lnTo>
                    <a:pt x="739" y="396"/>
                  </a:lnTo>
                  <a:lnTo>
                    <a:pt x="739" y="388"/>
                  </a:lnTo>
                  <a:lnTo>
                    <a:pt x="743" y="384"/>
                  </a:lnTo>
                  <a:lnTo>
                    <a:pt x="749" y="380"/>
                  </a:lnTo>
                  <a:lnTo>
                    <a:pt x="757" y="380"/>
                  </a:lnTo>
                  <a:lnTo>
                    <a:pt x="759" y="380"/>
                  </a:lnTo>
                  <a:lnTo>
                    <a:pt x="763" y="382"/>
                  </a:lnTo>
                  <a:lnTo>
                    <a:pt x="769" y="386"/>
                  </a:lnTo>
                  <a:close/>
                  <a:moveTo>
                    <a:pt x="773" y="382"/>
                  </a:moveTo>
                  <a:lnTo>
                    <a:pt x="771" y="380"/>
                  </a:lnTo>
                  <a:lnTo>
                    <a:pt x="767" y="378"/>
                  </a:lnTo>
                  <a:lnTo>
                    <a:pt x="763" y="376"/>
                  </a:lnTo>
                  <a:lnTo>
                    <a:pt x="759" y="374"/>
                  </a:lnTo>
                  <a:lnTo>
                    <a:pt x="755" y="374"/>
                  </a:lnTo>
                  <a:lnTo>
                    <a:pt x="751" y="374"/>
                  </a:lnTo>
                  <a:lnTo>
                    <a:pt x="745" y="376"/>
                  </a:lnTo>
                  <a:lnTo>
                    <a:pt x="741" y="380"/>
                  </a:lnTo>
                  <a:lnTo>
                    <a:pt x="737" y="384"/>
                  </a:lnTo>
                  <a:lnTo>
                    <a:pt x="733" y="388"/>
                  </a:lnTo>
                  <a:lnTo>
                    <a:pt x="733" y="398"/>
                  </a:lnTo>
                  <a:lnTo>
                    <a:pt x="733" y="402"/>
                  </a:lnTo>
                  <a:lnTo>
                    <a:pt x="735" y="406"/>
                  </a:lnTo>
                  <a:lnTo>
                    <a:pt x="739" y="412"/>
                  </a:lnTo>
                  <a:lnTo>
                    <a:pt x="741" y="416"/>
                  </a:lnTo>
                  <a:lnTo>
                    <a:pt x="745" y="417"/>
                  </a:lnTo>
                  <a:lnTo>
                    <a:pt x="749" y="419"/>
                  </a:lnTo>
                  <a:lnTo>
                    <a:pt x="753" y="421"/>
                  </a:lnTo>
                  <a:lnTo>
                    <a:pt x="757" y="421"/>
                  </a:lnTo>
                  <a:lnTo>
                    <a:pt x="763" y="421"/>
                  </a:lnTo>
                  <a:lnTo>
                    <a:pt x="767" y="419"/>
                  </a:lnTo>
                  <a:lnTo>
                    <a:pt x="773" y="416"/>
                  </a:lnTo>
                  <a:lnTo>
                    <a:pt x="776" y="412"/>
                  </a:lnTo>
                  <a:lnTo>
                    <a:pt x="778" y="408"/>
                  </a:lnTo>
                  <a:lnTo>
                    <a:pt x="780" y="398"/>
                  </a:lnTo>
                  <a:lnTo>
                    <a:pt x="778" y="394"/>
                  </a:lnTo>
                  <a:lnTo>
                    <a:pt x="778" y="390"/>
                  </a:lnTo>
                  <a:lnTo>
                    <a:pt x="773" y="382"/>
                  </a:lnTo>
                  <a:close/>
                  <a:moveTo>
                    <a:pt x="786" y="374"/>
                  </a:moveTo>
                  <a:lnTo>
                    <a:pt x="802" y="358"/>
                  </a:lnTo>
                  <a:lnTo>
                    <a:pt x="798" y="354"/>
                  </a:lnTo>
                  <a:lnTo>
                    <a:pt x="782" y="370"/>
                  </a:lnTo>
                  <a:lnTo>
                    <a:pt x="771" y="360"/>
                  </a:lnTo>
                  <a:lnTo>
                    <a:pt x="790" y="343"/>
                  </a:lnTo>
                  <a:lnTo>
                    <a:pt x="786" y="339"/>
                  </a:lnTo>
                  <a:lnTo>
                    <a:pt x="763" y="360"/>
                  </a:lnTo>
                  <a:lnTo>
                    <a:pt x="796" y="394"/>
                  </a:lnTo>
                  <a:lnTo>
                    <a:pt x="800" y="388"/>
                  </a:lnTo>
                  <a:lnTo>
                    <a:pt x="786" y="374"/>
                  </a:lnTo>
                  <a:close/>
                  <a:moveTo>
                    <a:pt x="824" y="260"/>
                  </a:moveTo>
                  <a:lnTo>
                    <a:pt x="820" y="268"/>
                  </a:lnTo>
                  <a:lnTo>
                    <a:pt x="873" y="297"/>
                  </a:lnTo>
                  <a:lnTo>
                    <a:pt x="877" y="291"/>
                  </a:lnTo>
                  <a:lnTo>
                    <a:pt x="824" y="260"/>
                  </a:lnTo>
                  <a:close/>
                  <a:moveTo>
                    <a:pt x="865" y="218"/>
                  </a:moveTo>
                  <a:lnTo>
                    <a:pt x="863" y="217"/>
                  </a:lnTo>
                  <a:lnTo>
                    <a:pt x="859" y="217"/>
                  </a:lnTo>
                  <a:lnTo>
                    <a:pt x="857" y="217"/>
                  </a:lnTo>
                  <a:lnTo>
                    <a:pt x="853" y="217"/>
                  </a:lnTo>
                  <a:lnTo>
                    <a:pt x="849" y="218"/>
                  </a:lnTo>
                  <a:lnTo>
                    <a:pt x="845" y="222"/>
                  </a:lnTo>
                  <a:lnTo>
                    <a:pt x="843" y="224"/>
                  </a:lnTo>
                  <a:lnTo>
                    <a:pt x="841" y="226"/>
                  </a:lnTo>
                  <a:lnTo>
                    <a:pt x="838" y="232"/>
                  </a:lnTo>
                  <a:lnTo>
                    <a:pt x="836" y="236"/>
                  </a:lnTo>
                  <a:lnTo>
                    <a:pt x="836" y="242"/>
                  </a:lnTo>
                  <a:lnTo>
                    <a:pt x="836" y="246"/>
                  </a:lnTo>
                  <a:lnTo>
                    <a:pt x="838" y="250"/>
                  </a:lnTo>
                  <a:lnTo>
                    <a:pt x="841" y="256"/>
                  </a:lnTo>
                  <a:lnTo>
                    <a:pt x="847" y="260"/>
                  </a:lnTo>
                  <a:lnTo>
                    <a:pt x="853" y="260"/>
                  </a:lnTo>
                  <a:lnTo>
                    <a:pt x="859" y="260"/>
                  </a:lnTo>
                  <a:lnTo>
                    <a:pt x="863" y="256"/>
                  </a:lnTo>
                  <a:lnTo>
                    <a:pt x="865" y="254"/>
                  </a:lnTo>
                  <a:lnTo>
                    <a:pt x="873" y="242"/>
                  </a:lnTo>
                  <a:lnTo>
                    <a:pt x="877" y="238"/>
                  </a:lnTo>
                  <a:lnTo>
                    <a:pt x="881" y="234"/>
                  </a:lnTo>
                  <a:lnTo>
                    <a:pt x="885" y="234"/>
                  </a:lnTo>
                  <a:lnTo>
                    <a:pt x="889" y="236"/>
                  </a:lnTo>
                  <a:lnTo>
                    <a:pt x="891" y="236"/>
                  </a:lnTo>
                  <a:lnTo>
                    <a:pt x="893" y="238"/>
                  </a:lnTo>
                  <a:lnTo>
                    <a:pt x="893" y="242"/>
                  </a:lnTo>
                  <a:lnTo>
                    <a:pt x="893" y="244"/>
                  </a:lnTo>
                  <a:lnTo>
                    <a:pt x="893" y="250"/>
                  </a:lnTo>
                  <a:lnTo>
                    <a:pt x="891" y="254"/>
                  </a:lnTo>
                  <a:lnTo>
                    <a:pt x="889" y="260"/>
                  </a:lnTo>
                  <a:lnTo>
                    <a:pt x="887" y="262"/>
                  </a:lnTo>
                  <a:lnTo>
                    <a:pt x="883" y="264"/>
                  </a:lnTo>
                  <a:lnTo>
                    <a:pt x="879" y="266"/>
                  </a:lnTo>
                  <a:lnTo>
                    <a:pt x="871" y="264"/>
                  </a:lnTo>
                  <a:lnTo>
                    <a:pt x="867" y="272"/>
                  </a:lnTo>
                  <a:lnTo>
                    <a:pt x="875" y="274"/>
                  </a:lnTo>
                  <a:lnTo>
                    <a:pt x="881" y="274"/>
                  </a:lnTo>
                  <a:lnTo>
                    <a:pt x="885" y="272"/>
                  </a:lnTo>
                  <a:lnTo>
                    <a:pt x="891" y="268"/>
                  </a:lnTo>
                  <a:lnTo>
                    <a:pt x="895" y="264"/>
                  </a:lnTo>
                  <a:lnTo>
                    <a:pt x="899" y="258"/>
                  </a:lnTo>
                  <a:lnTo>
                    <a:pt x="901" y="250"/>
                  </a:lnTo>
                  <a:lnTo>
                    <a:pt x="901" y="244"/>
                  </a:lnTo>
                  <a:lnTo>
                    <a:pt x="901" y="240"/>
                  </a:lnTo>
                  <a:lnTo>
                    <a:pt x="901" y="236"/>
                  </a:lnTo>
                  <a:lnTo>
                    <a:pt x="899" y="234"/>
                  </a:lnTo>
                  <a:lnTo>
                    <a:pt x="895" y="230"/>
                  </a:lnTo>
                  <a:lnTo>
                    <a:pt x="891" y="228"/>
                  </a:lnTo>
                  <a:lnTo>
                    <a:pt x="885" y="226"/>
                  </a:lnTo>
                  <a:lnTo>
                    <a:pt x="881" y="226"/>
                  </a:lnTo>
                  <a:lnTo>
                    <a:pt x="879" y="226"/>
                  </a:lnTo>
                  <a:lnTo>
                    <a:pt x="873" y="230"/>
                  </a:lnTo>
                  <a:lnTo>
                    <a:pt x="871" y="232"/>
                  </a:lnTo>
                  <a:lnTo>
                    <a:pt x="869" y="234"/>
                  </a:lnTo>
                  <a:lnTo>
                    <a:pt x="859" y="248"/>
                  </a:lnTo>
                  <a:lnTo>
                    <a:pt x="857" y="250"/>
                  </a:lnTo>
                  <a:lnTo>
                    <a:pt x="855" y="252"/>
                  </a:lnTo>
                  <a:lnTo>
                    <a:pt x="851" y="252"/>
                  </a:lnTo>
                  <a:lnTo>
                    <a:pt x="849" y="252"/>
                  </a:lnTo>
                  <a:lnTo>
                    <a:pt x="843" y="248"/>
                  </a:lnTo>
                  <a:lnTo>
                    <a:pt x="843" y="244"/>
                  </a:lnTo>
                  <a:lnTo>
                    <a:pt x="843" y="238"/>
                  </a:lnTo>
                  <a:lnTo>
                    <a:pt x="845" y="234"/>
                  </a:lnTo>
                  <a:lnTo>
                    <a:pt x="847" y="230"/>
                  </a:lnTo>
                  <a:lnTo>
                    <a:pt x="851" y="226"/>
                  </a:lnTo>
                  <a:lnTo>
                    <a:pt x="857" y="224"/>
                  </a:lnTo>
                  <a:lnTo>
                    <a:pt x="859" y="224"/>
                  </a:lnTo>
                  <a:lnTo>
                    <a:pt x="863" y="226"/>
                  </a:lnTo>
                  <a:lnTo>
                    <a:pt x="865" y="218"/>
                  </a:lnTo>
                  <a:close/>
                  <a:moveTo>
                    <a:pt x="889" y="205"/>
                  </a:moveTo>
                  <a:lnTo>
                    <a:pt x="895" y="187"/>
                  </a:lnTo>
                  <a:lnTo>
                    <a:pt x="897" y="183"/>
                  </a:lnTo>
                  <a:lnTo>
                    <a:pt x="899" y="181"/>
                  </a:lnTo>
                  <a:lnTo>
                    <a:pt x="903" y="179"/>
                  </a:lnTo>
                  <a:lnTo>
                    <a:pt x="906" y="179"/>
                  </a:lnTo>
                  <a:lnTo>
                    <a:pt x="908" y="179"/>
                  </a:lnTo>
                  <a:lnTo>
                    <a:pt x="916" y="181"/>
                  </a:lnTo>
                  <a:lnTo>
                    <a:pt x="924" y="183"/>
                  </a:lnTo>
                  <a:lnTo>
                    <a:pt x="928" y="173"/>
                  </a:lnTo>
                  <a:lnTo>
                    <a:pt x="926" y="173"/>
                  </a:lnTo>
                  <a:lnTo>
                    <a:pt x="924" y="175"/>
                  </a:lnTo>
                  <a:lnTo>
                    <a:pt x="920" y="173"/>
                  </a:lnTo>
                  <a:lnTo>
                    <a:pt x="908" y="171"/>
                  </a:lnTo>
                  <a:lnTo>
                    <a:pt x="905" y="169"/>
                  </a:lnTo>
                  <a:lnTo>
                    <a:pt x="901" y="171"/>
                  </a:lnTo>
                  <a:lnTo>
                    <a:pt x="895" y="175"/>
                  </a:lnTo>
                  <a:lnTo>
                    <a:pt x="895" y="171"/>
                  </a:lnTo>
                  <a:lnTo>
                    <a:pt x="893" y="167"/>
                  </a:lnTo>
                  <a:lnTo>
                    <a:pt x="889" y="163"/>
                  </a:lnTo>
                  <a:lnTo>
                    <a:pt x="885" y="161"/>
                  </a:lnTo>
                  <a:lnTo>
                    <a:pt x="879" y="161"/>
                  </a:lnTo>
                  <a:lnTo>
                    <a:pt x="877" y="161"/>
                  </a:lnTo>
                  <a:lnTo>
                    <a:pt x="873" y="161"/>
                  </a:lnTo>
                  <a:lnTo>
                    <a:pt x="869" y="163"/>
                  </a:lnTo>
                  <a:lnTo>
                    <a:pt x="867" y="165"/>
                  </a:lnTo>
                  <a:lnTo>
                    <a:pt x="865" y="169"/>
                  </a:lnTo>
                  <a:lnTo>
                    <a:pt x="863" y="171"/>
                  </a:lnTo>
                  <a:lnTo>
                    <a:pt x="863" y="175"/>
                  </a:lnTo>
                  <a:lnTo>
                    <a:pt x="853" y="203"/>
                  </a:lnTo>
                  <a:lnTo>
                    <a:pt x="912" y="222"/>
                  </a:lnTo>
                  <a:lnTo>
                    <a:pt x="914" y="215"/>
                  </a:lnTo>
                  <a:lnTo>
                    <a:pt x="889" y="205"/>
                  </a:lnTo>
                  <a:close/>
                  <a:moveTo>
                    <a:pt x="863" y="197"/>
                  </a:moveTo>
                  <a:lnTo>
                    <a:pt x="869" y="177"/>
                  </a:lnTo>
                  <a:lnTo>
                    <a:pt x="871" y="173"/>
                  </a:lnTo>
                  <a:lnTo>
                    <a:pt x="873" y="171"/>
                  </a:lnTo>
                  <a:lnTo>
                    <a:pt x="877" y="169"/>
                  </a:lnTo>
                  <a:lnTo>
                    <a:pt x="883" y="169"/>
                  </a:lnTo>
                  <a:lnTo>
                    <a:pt x="885" y="171"/>
                  </a:lnTo>
                  <a:lnTo>
                    <a:pt x="887" y="173"/>
                  </a:lnTo>
                  <a:lnTo>
                    <a:pt x="889" y="175"/>
                  </a:lnTo>
                  <a:lnTo>
                    <a:pt x="889" y="177"/>
                  </a:lnTo>
                  <a:lnTo>
                    <a:pt x="889" y="181"/>
                  </a:lnTo>
                  <a:lnTo>
                    <a:pt x="889" y="185"/>
                  </a:lnTo>
                  <a:lnTo>
                    <a:pt x="883" y="203"/>
                  </a:lnTo>
                  <a:lnTo>
                    <a:pt x="863" y="197"/>
                  </a:lnTo>
                  <a:close/>
                  <a:moveTo>
                    <a:pt x="918" y="124"/>
                  </a:moveTo>
                  <a:lnTo>
                    <a:pt x="938" y="122"/>
                  </a:lnTo>
                  <a:lnTo>
                    <a:pt x="940" y="112"/>
                  </a:lnTo>
                  <a:lnTo>
                    <a:pt x="875" y="124"/>
                  </a:lnTo>
                  <a:lnTo>
                    <a:pt x="873" y="134"/>
                  </a:lnTo>
                  <a:lnTo>
                    <a:pt x="930" y="167"/>
                  </a:lnTo>
                  <a:lnTo>
                    <a:pt x="930" y="157"/>
                  </a:lnTo>
                  <a:lnTo>
                    <a:pt x="914" y="148"/>
                  </a:lnTo>
                  <a:lnTo>
                    <a:pt x="918" y="124"/>
                  </a:lnTo>
                  <a:close/>
                  <a:moveTo>
                    <a:pt x="908" y="146"/>
                  </a:moveTo>
                  <a:lnTo>
                    <a:pt x="883" y="130"/>
                  </a:lnTo>
                  <a:lnTo>
                    <a:pt x="910" y="126"/>
                  </a:lnTo>
                  <a:lnTo>
                    <a:pt x="908" y="146"/>
                  </a:lnTo>
                  <a:close/>
                  <a:moveTo>
                    <a:pt x="936" y="55"/>
                  </a:moveTo>
                  <a:lnTo>
                    <a:pt x="932" y="92"/>
                  </a:lnTo>
                  <a:lnTo>
                    <a:pt x="912" y="90"/>
                  </a:lnTo>
                  <a:lnTo>
                    <a:pt x="916" y="57"/>
                  </a:lnTo>
                  <a:lnTo>
                    <a:pt x="908" y="57"/>
                  </a:lnTo>
                  <a:lnTo>
                    <a:pt x="905" y="90"/>
                  </a:lnTo>
                  <a:lnTo>
                    <a:pt x="887" y="88"/>
                  </a:lnTo>
                  <a:lnTo>
                    <a:pt x="891" y="51"/>
                  </a:lnTo>
                  <a:lnTo>
                    <a:pt x="883" y="51"/>
                  </a:lnTo>
                  <a:lnTo>
                    <a:pt x="879" y="94"/>
                  </a:lnTo>
                  <a:lnTo>
                    <a:pt x="940" y="102"/>
                  </a:lnTo>
                  <a:lnTo>
                    <a:pt x="944" y="57"/>
                  </a:lnTo>
                  <a:lnTo>
                    <a:pt x="936" y="55"/>
                  </a:lnTo>
                  <a:close/>
                  <a:moveTo>
                    <a:pt x="881" y="41"/>
                  </a:moveTo>
                  <a:lnTo>
                    <a:pt x="881" y="49"/>
                  </a:lnTo>
                  <a:lnTo>
                    <a:pt x="942" y="43"/>
                  </a:lnTo>
                  <a:lnTo>
                    <a:pt x="938" y="4"/>
                  </a:lnTo>
                  <a:lnTo>
                    <a:pt x="932" y="4"/>
                  </a:lnTo>
                  <a:lnTo>
                    <a:pt x="934" y="35"/>
                  </a:lnTo>
                  <a:lnTo>
                    <a:pt x="881" y="41"/>
                  </a:lnTo>
                  <a:close/>
                </a:path>
              </a:pathLst>
            </a:custGeom>
            <a:solidFill>
              <a:srgbClr val="003E00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30586" y="2023"/>
              <a:ext cx="189" cy="3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30255" y="2023"/>
              <a:ext cx="201" cy="3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30607" y="2023"/>
              <a:ext cx="95" cy="714"/>
            </a:xfrm>
            <a:custGeom>
              <a:avLst/>
              <a:gdLst>
                <a:gd name="T0" fmla="*/ 152 w 45"/>
                <a:gd name="T1" fmla="*/ 0 h 335"/>
                <a:gd name="T2" fmla="*/ 133 w 45"/>
                <a:gd name="T3" fmla="*/ 36 h 335"/>
                <a:gd name="T4" fmla="*/ 125 w 45"/>
                <a:gd name="T5" fmla="*/ 92 h 335"/>
                <a:gd name="T6" fmla="*/ 0 w 45"/>
                <a:gd name="T7" fmla="*/ 232 h 335"/>
                <a:gd name="T8" fmla="*/ 44 w 45"/>
                <a:gd name="T9" fmla="*/ 369 h 335"/>
                <a:gd name="T10" fmla="*/ 53 w 45"/>
                <a:gd name="T11" fmla="*/ 509 h 335"/>
                <a:gd name="T12" fmla="*/ 152 w 45"/>
                <a:gd name="T13" fmla="*/ 671 h 335"/>
                <a:gd name="T14" fmla="*/ 160 w 45"/>
                <a:gd name="T15" fmla="*/ 763 h 335"/>
                <a:gd name="T16" fmla="*/ 8 w 45"/>
                <a:gd name="T17" fmla="*/ 895 h 335"/>
                <a:gd name="T18" fmla="*/ 8 w 45"/>
                <a:gd name="T19" fmla="*/ 1032 h 335"/>
                <a:gd name="T20" fmla="*/ 192 w 45"/>
                <a:gd name="T21" fmla="*/ 1145 h 335"/>
                <a:gd name="T22" fmla="*/ 201 w 45"/>
                <a:gd name="T23" fmla="*/ 1236 h 335"/>
                <a:gd name="T24" fmla="*/ 17 w 45"/>
                <a:gd name="T25" fmla="*/ 1317 h 335"/>
                <a:gd name="T26" fmla="*/ 27 w 45"/>
                <a:gd name="T27" fmla="*/ 1430 h 335"/>
                <a:gd name="T28" fmla="*/ 152 w 45"/>
                <a:gd name="T29" fmla="*/ 1522 h 3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5" h="335">
                  <a:moveTo>
                    <a:pt x="34" y="0"/>
                  </a:moveTo>
                  <a:lnTo>
                    <a:pt x="30" y="8"/>
                  </a:lnTo>
                  <a:lnTo>
                    <a:pt x="28" y="20"/>
                  </a:lnTo>
                  <a:lnTo>
                    <a:pt x="0" y="51"/>
                  </a:lnTo>
                  <a:lnTo>
                    <a:pt x="10" y="81"/>
                  </a:lnTo>
                  <a:lnTo>
                    <a:pt x="12" y="112"/>
                  </a:lnTo>
                  <a:lnTo>
                    <a:pt x="34" y="148"/>
                  </a:lnTo>
                  <a:lnTo>
                    <a:pt x="36" y="168"/>
                  </a:lnTo>
                  <a:lnTo>
                    <a:pt x="2" y="197"/>
                  </a:lnTo>
                  <a:lnTo>
                    <a:pt x="2" y="227"/>
                  </a:lnTo>
                  <a:lnTo>
                    <a:pt x="43" y="252"/>
                  </a:lnTo>
                  <a:lnTo>
                    <a:pt x="45" y="272"/>
                  </a:lnTo>
                  <a:lnTo>
                    <a:pt x="4" y="290"/>
                  </a:lnTo>
                  <a:lnTo>
                    <a:pt x="6" y="315"/>
                  </a:lnTo>
                  <a:lnTo>
                    <a:pt x="34" y="335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30296" y="2023"/>
              <a:ext cx="112" cy="684"/>
            </a:xfrm>
            <a:custGeom>
              <a:avLst/>
              <a:gdLst>
                <a:gd name="T0" fmla="*/ 224 w 53"/>
                <a:gd name="T1" fmla="*/ 0 h 321"/>
                <a:gd name="T2" fmla="*/ 224 w 53"/>
                <a:gd name="T3" fmla="*/ 19 h 321"/>
                <a:gd name="T4" fmla="*/ 205 w 53"/>
                <a:gd name="T5" fmla="*/ 28 h 321"/>
                <a:gd name="T6" fmla="*/ 188 w 53"/>
                <a:gd name="T7" fmla="*/ 45 h 321"/>
                <a:gd name="T8" fmla="*/ 161 w 53"/>
                <a:gd name="T9" fmla="*/ 55 h 321"/>
                <a:gd name="T10" fmla="*/ 180 w 53"/>
                <a:gd name="T11" fmla="*/ 92 h 321"/>
                <a:gd name="T12" fmla="*/ 161 w 53"/>
                <a:gd name="T13" fmla="*/ 100 h 321"/>
                <a:gd name="T14" fmla="*/ 133 w 53"/>
                <a:gd name="T15" fmla="*/ 117 h 321"/>
                <a:gd name="T16" fmla="*/ 152 w 53"/>
                <a:gd name="T17" fmla="*/ 128 h 321"/>
                <a:gd name="T18" fmla="*/ 133 w 53"/>
                <a:gd name="T19" fmla="*/ 145 h 321"/>
                <a:gd name="T20" fmla="*/ 108 w 53"/>
                <a:gd name="T21" fmla="*/ 153 h 321"/>
                <a:gd name="T22" fmla="*/ 63 w 53"/>
                <a:gd name="T23" fmla="*/ 173 h 321"/>
                <a:gd name="T24" fmla="*/ 228 w 53"/>
                <a:gd name="T25" fmla="*/ 200 h 321"/>
                <a:gd name="T26" fmla="*/ 180 w 53"/>
                <a:gd name="T27" fmla="*/ 222 h 321"/>
                <a:gd name="T28" fmla="*/ 224 w 53"/>
                <a:gd name="T29" fmla="*/ 232 h 321"/>
                <a:gd name="T30" fmla="*/ 205 w 53"/>
                <a:gd name="T31" fmla="*/ 268 h 321"/>
                <a:gd name="T32" fmla="*/ 237 w 53"/>
                <a:gd name="T33" fmla="*/ 286 h 321"/>
                <a:gd name="T34" fmla="*/ 152 w 53"/>
                <a:gd name="T35" fmla="*/ 305 h 321"/>
                <a:gd name="T36" fmla="*/ 197 w 53"/>
                <a:gd name="T37" fmla="*/ 332 h 321"/>
                <a:gd name="T38" fmla="*/ 72 w 53"/>
                <a:gd name="T39" fmla="*/ 358 h 321"/>
                <a:gd name="T40" fmla="*/ 188 w 53"/>
                <a:gd name="T41" fmla="*/ 430 h 321"/>
                <a:gd name="T42" fmla="*/ 133 w 53"/>
                <a:gd name="T43" fmla="*/ 450 h 321"/>
                <a:gd name="T44" fmla="*/ 224 w 53"/>
                <a:gd name="T45" fmla="*/ 494 h 321"/>
                <a:gd name="T46" fmla="*/ 0 w 53"/>
                <a:gd name="T47" fmla="*/ 535 h 321"/>
                <a:gd name="T48" fmla="*/ 72 w 53"/>
                <a:gd name="T49" fmla="*/ 554 h 321"/>
                <a:gd name="T50" fmla="*/ 17 w 53"/>
                <a:gd name="T51" fmla="*/ 571 h 321"/>
                <a:gd name="T52" fmla="*/ 80 w 53"/>
                <a:gd name="T53" fmla="*/ 590 h 321"/>
                <a:gd name="T54" fmla="*/ 27 w 53"/>
                <a:gd name="T55" fmla="*/ 609 h 321"/>
                <a:gd name="T56" fmla="*/ 97 w 53"/>
                <a:gd name="T57" fmla="*/ 618 h 321"/>
                <a:gd name="T58" fmla="*/ 72 w 53"/>
                <a:gd name="T59" fmla="*/ 646 h 321"/>
                <a:gd name="T60" fmla="*/ 237 w 53"/>
                <a:gd name="T61" fmla="*/ 690 h 321"/>
                <a:gd name="T62" fmla="*/ 133 w 53"/>
                <a:gd name="T63" fmla="*/ 727 h 321"/>
                <a:gd name="T64" fmla="*/ 180 w 53"/>
                <a:gd name="T65" fmla="*/ 754 h 321"/>
                <a:gd name="T66" fmla="*/ 125 w 53"/>
                <a:gd name="T67" fmla="*/ 782 h 321"/>
                <a:gd name="T68" fmla="*/ 188 w 53"/>
                <a:gd name="T69" fmla="*/ 799 h 321"/>
                <a:gd name="T70" fmla="*/ 116 w 53"/>
                <a:gd name="T71" fmla="*/ 831 h 321"/>
                <a:gd name="T72" fmla="*/ 228 w 53"/>
                <a:gd name="T73" fmla="*/ 859 h 321"/>
                <a:gd name="T74" fmla="*/ 228 w 53"/>
                <a:gd name="T75" fmla="*/ 886 h 321"/>
                <a:gd name="T76" fmla="*/ 152 w 53"/>
                <a:gd name="T77" fmla="*/ 912 h 321"/>
                <a:gd name="T78" fmla="*/ 213 w 53"/>
                <a:gd name="T79" fmla="*/ 940 h 321"/>
                <a:gd name="T80" fmla="*/ 188 w 53"/>
                <a:gd name="T81" fmla="*/ 959 h 321"/>
                <a:gd name="T82" fmla="*/ 224 w 53"/>
                <a:gd name="T83" fmla="*/ 976 h 321"/>
                <a:gd name="T84" fmla="*/ 152 w 53"/>
                <a:gd name="T85" fmla="*/ 1004 h 321"/>
                <a:gd name="T86" fmla="*/ 224 w 53"/>
                <a:gd name="T87" fmla="*/ 1040 h 321"/>
                <a:gd name="T88" fmla="*/ 125 w 53"/>
                <a:gd name="T89" fmla="*/ 1048 h 321"/>
                <a:gd name="T90" fmla="*/ 197 w 53"/>
                <a:gd name="T91" fmla="*/ 1085 h 321"/>
                <a:gd name="T92" fmla="*/ 144 w 53"/>
                <a:gd name="T93" fmla="*/ 1108 h 321"/>
                <a:gd name="T94" fmla="*/ 144 w 53"/>
                <a:gd name="T95" fmla="*/ 1136 h 321"/>
                <a:gd name="T96" fmla="*/ 89 w 53"/>
                <a:gd name="T97" fmla="*/ 1172 h 321"/>
                <a:gd name="T98" fmla="*/ 125 w 53"/>
                <a:gd name="T99" fmla="*/ 1189 h 321"/>
                <a:gd name="T100" fmla="*/ 80 w 53"/>
                <a:gd name="T101" fmla="*/ 1217 h 321"/>
                <a:gd name="T102" fmla="*/ 213 w 53"/>
                <a:gd name="T103" fmla="*/ 1281 h 321"/>
                <a:gd name="T104" fmla="*/ 144 w 53"/>
                <a:gd name="T105" fmla="*/ 1308 h 321"/>
                <a:gd name="T106" fmla="*/ 188 w 53"/>
                <a:gd name="T107" fmla="*/ 1317 h 321"/>
                <a:gd name="T108" fmla="*/ 144 w 53"/>
                <a:gd name="T109" fmla="*/ 1345 h 321"/>
                <a:gd name="T110" fmla="*/ 197 w 53"/>
                <a:gd name="T111" fmla="*/ 1372 h 321"/>
                <a:gd name="T112" fmla="*/ 125 w 53"/>
                <a:gd name="T113" fmla="*/ 1413 h 321"/>
                <a:gd name="T114" fmla="*/ 169 w 53"/>
                <a:gd name="T115" fmla="*/ 1430 h 321"/>
                <a:gd name="T116" fmla="*/ 125 w 53"/>
                <a:gd name="T117" fmla="*/ 1457 h 32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3" h="321">
                  <a:moveTo>
                    <a:pt x="50" y="0"/>
                  </a:moveTo>
                  <a:lnTo>
                    <a:pt x="50" y="4"/>
                  </a:lnTo>
                  <a:lnTo>
                    <a:pt x="46" y="6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40" y="20"/>
                  </a:lnTo>
                  <a:lnTo>
                    <a:pt x="36" y="22"/>
                  </a:lnTo>
                  <a:lnTo>
                    <a:pt x="30" y="26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4" y="34"/>
                  </a:lnTo>
                  <a:lnTo>
                    <a:pt x="14" y="38"/>
                  </a:lnTo>
                  <a:lnTo>
                    <a:pt x="51" y="44"/>
                  </a:lnTo>
                  <a:lnTo>
                    <a:pt x="40" y="49"/>
                  </a:lnTo>
                  <a:lnTo>
                    <a:pt x="50" y="51"/>
                  </a:lnTo>
                  <a:lnTo>
                    <a:pt x="46" y="59"/>
                  </a:lnTo>
                  <a:lnTo>
                    <a:pt x="53" y="63"/>
                  </a:lnTo>
                  <a:lnTo>
                    <a:pt x="34" y="67"/>
                  </a:lnTo>
                  <a:lnTo>
                    <a:pt x="44" y="73"/>
                  </a:lnTo>
                  <a:lnTo>
                    <a:pt x="16" y="79"/>
                  </a:lnTo>
                  <a:lnTo>
                    <a:pt x="42" y="95"/>
                  </a:lnTo>
                  <a:lnTo>
                    <a:pt x="30" y="99"/>
                  </a:lnTo>
                  <a:lnTo>
                    <a:pt x="50" y="109"/>
                  </a:lnTo>
                  <a:lnTo>
                    <a:pt x="0" y="118"/>
                  </a:lnTo>
                  <a:lnTo>
                    <a:pt x="16" y="122"/>
                  </a:lnTo>
                  <a:lnTo>
                    <a:pt x="4" y="126"/>
                  </a:lnTo>
                  <a:lnTo>
                    <a:pt x="18" y="130"/>
                  </a:lnTo>
                  <a:lnTo>
                    <a:pt x="6" y="134"/>
                  </a:lnTo>
                  <a:lnTo>
                    <a:pt x="22" y="136"/>
                  </a:lnTo>
                  <a:lnTo>
                    <a:pt x="16" y="142"/>
                  </a:lnTo>
                  <a:lnTo>
                    <a:pt x="53" y="152"/>
                  </a:lnTo>
                  <a:lnTo>
                    <a:pt x="30" y="160"/>
                  </a:lnTo>
                  <a:lnTo>
                    <a:pt x="40" y="166"/>
                  </a:lnTo>
                  <a:lnTo>
                    <a:pt x="28" y="172"/>
                  </a:lnTo>
                  <a:lnTo>
                    <a:pt x="42" y="176"/>
                  </a:lnTo>
                  <a:lnTo>
                    <a:pt x="26" y="183"/>
                  </a:lnTo>
                  <a:lnTo>
                    <a:pt x="51" y="189"/>
                  </a:lnTo>
                  <a:lnTo>
                    <a:pt x="51" y="195"/>
                  </a:lnTo>
                  <a:lnTo>
                    <a:pt x="34" y="201"/>
                  </a:lnTo>
                  <a:lnTo>
                    <a:pt x="48" y="207"/>
                  </a:lnTo>
                  <a:lnTo>
                    <a:pt x="42" y="211"/>
                  </a:lnTo>
                  <a:lnTo>
                    <a:pt x="50" y="215"/>
                  </a:lnTo>
                  <a:lnTo>
                    <a:pt x="34" y="221"/>
                  </a:lnTo>
                  <a:lnTo>
                    <a:pt x="50" y="229"/>
                  </a:lnTo>
                  <a:lnTo>
                    <a:pt x="28" y="231"/>
                  </a:lnTo>
                  <a:lnTo>
                    <a:pt x="44" y="239"/>
                  </a:lnTo>
                  <a:lnTo>
                    <a:pt x="32" y="244"/>
                  </a:lnTo>
                  <a:lnTo>
                    <a:pt x="32" y="250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18" y="268"/>
                  </a:lnTo>
                  <a:lnTo>
                    <a:pt x="48" y="282"/>
                  </a:lnTo>
                  <a:lnTo>
                    <a:pt x="32" y="288"/>
                  </a:lnTo>
                  <a:lnTo>
                    <a:pt x="42" y="290"/>
                  </a:lnTo>
                  <a:lnTo>
                    <a:pt x="32" y="296"/>
                  </a:lnTo>
                  <a:lnTo>
                    <a:pt x="44" y="302"/>
                  </a:lnTo>
                  <a:lnTo>
                    <a:pt x="28" y="311"/>
                  </a:lnTo>
                  <a:lnTo>
                    <a:pt x="38" y="315"/>
                  </a:lnTo>
                  <a:lnTo>
                    <a:pt x="28" y="321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0443" y="2023"/>
              <a:ext cx="143" cy="709"/>
            </a:xfrm>
            <a:custGeom>
              <a:avLst/>
              <a:gdLst>
                <a:gd name="T0" fmla="*/ 0 w 67"/>
                <a:gd name="T1" fmla="*/ 1510 h 333"/>
                <a:gd name="T2" fmla="*/ 305 w 67"/>
                <a:gd name="T3" fmla="*/ 1510 h 333"/>
                <a:gd name="T4" fmla="*/ 250 w 67"/>
                <a:gd name="T5" fmla="*/ 55 h 333"/>
                <a:gd name="T6" fmla="*/ 241 w 67"/>
                <a:gd name="T7" fmla="*/ 0 h 333"/>
                <a:gd name="T8" fmla="*/ 73 w 67"/>
                <a:gd name="T9" fmla="*/ 0 h 333"/>
                <a:gd name="T10" fmla="*/ 64 w 67"/>
                <a:gd name="T11" fmla="*/ 36 h 333"/>
                <a:gd name="T12" fmla="*/ 0 w 67"/>
                <a:gd name="T13" fmla="*/ 151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333">
                  <a:moveTo>
                    <a:pt x="0" y="333"/>
                  </a:moveTo>
                  <a:lnTo>
                    <a:pt x="67" y="333"/>
                  </a:lnTo>
                  <a:lnTo>
                    <a:pt x="55" y="12"/>
                  </a:lnTo>
                  <a:lnTo>
                    <a:pt x="53" y="0"/>
                  </a:lnTo>
                  <a:lnTo>
                    <a:pt x="16" y="0"/>
                  </a:lnTo>
                  <a:lnTo>
                    <a:pt x="14" y="8"/>
                  </a:lnTo>
                  <a:lnTo>
                    <a:pt x="0" y="333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30463" y="2126"/>
              <a:ext cx="97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30467" y="2082"/>
              <a:ext cx="93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30459" y="2258"/>
              <a:ext cx="104" cy="4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30459" y="2368"/>
              <a:ext cx="109" cy="1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>
              <a:off x="30463" y="2313"/>
              <a:ext cx="109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>
              <a:off x="30450" y="2496"/>
              <a:ext cx="122" cy="4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>
              <a:off x="30446" y="2607"/>
              <a:ext cx="135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>
              <a:off x="30493" y="2258"/>
              <a:ext cx="2" cy="5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>
              <a:off x="30537" y="2313"/>
              <a:ext cx="0" cy="5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 flipV="1">
              <a:off x="30493" y="2023"/>
              <a:ext cx="35" cy="5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 flipV="1">
              <a:off x="30519" y="2082"/>
              <a:ext cx="32" cy="44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30477" y="2394"/>
              <a:ext cx="42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>
              <a:off x="30516" y="2417"/>
              <a:ext cx="35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30472" y="2447"/>
              <a:ext cx="44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>
              <a:off x="30516" y="2477"/>
              <a:ext cx="35" cy="1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58"/>
            <p:cNvSpPr>
              <a:spLocks noChangeArrowheads="1"/>
            </p:cNvSpPr>
            <p:nvPr/>
          </p:nvSpPr>
          <p:spPr bwMode="auto">
            <a:xfrm>
              <a:off x="30537" y="2229"/>
              <a:ext cx="3" cy="8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59"/>
            <p:cNvSpPr>
              <a:spLocks noChangeArrowheads="1"/>
            </p:cNvSpPr>
            <p:nvPr/>
          </p:nvSpPr>
          <p:spPr bwMode="auto">
            <a:xfrm>
              <a:off x="30537" y="2232"/>
              <a:ext cx="0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60"/>
            <p:cNvSpPr>
              <a:spLocks noChangeArrowheads="1"/>
            </p:cNvSpPr>
            <p:nvPr/>
          </p:nvSpPr>
          <p:spPr bwMode="auto">
            <a:xfrm>
              <a:off x="30516" y="2237"/>
              <a:ext cx="7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0" name="Oval 61"/>
            <p:cNvSpPr>
              <a:spLocks noChangeArrowheads="1"/>
            </p:cNvSpPr>
            <p:nvPr/>
          </p:nvSpPr>
          <p:spPr bwMode="auto">
            <a:xfrm>
              <a:off x="30516" y="2241"/>
              <a:ext cx="5" cy="3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" name="Oval 62"/>
            <p:cNvSpPr>
              <a:spLocks noChangeArrowheads="1"/>
            </p:cNvSpPr>
            <p:nvPr/>
          </p:nvSpPr>
          <p:spPr bwMode="auto">
            <a:xfrm>
              <a:off x="30477" y="2237"/>
              <a:ext cx="9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" name="Oval 63"/>
            <p:cNvSpPr>
              <a:spLocks noChangeArrowheads="1"/>
            </p:cNvSpPr>
            <p:nvPr/>
          </p:nvSpPr>
          <p:spPr bwMode="auto">
            <a:xfrm>
              <a:off x="30479" y="2241"/>
              <a:ext cx="5" cy="3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" name="Oval 64"/>
            <p:cNvSpPr>
              <a:spLocks noChangeArrowheads="1"/>
            </p:cNvSpPr>
            <p:nvPr/>
          </p:nvSpPr>
          <p:spPr bwMode="auto">
            <a:xfrm>
              <a:off x="30486" y="2144"/>
              <a:ext cx="7" cy="5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65"/>
            <p:cNvSpPr>
              <a:spLocks noChangeArrowheads="1"/>
            </p:cNvSpPr>
            <p:nvPr/>
          </p:nvSpPr>
          <p:spPr bwMode="auto">
            <a:xfrm>
              <a:off x="30487" y="2146"/>
              <a:ext cx="4" cy="0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66"/>
            <p:cNvSpPr>
              <a:spLocks noChangeArrowheads="1"/>
            </p:cNvSpPr>
            <p:nvPr/>
          </p:nvSpPr>
          <p:spPr bwMode="auto">
            <a:xfrm>
              <a:off x="30480" y="2170"/>
              <a:ext cx="6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6" name="Oval 67"/>
            <p:cNvSpPr>
              <a:spLocks noChangeArrowheads="1"/>
            </p:cNvSpPr>
            <p:nvPr/>
          </p:nvSpPr>
          <p:spPr bwMode="auto">
            <a:xfrm>
              <a:off x="30484" y="2172"/>
              <a:ext cx="0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Oval 68"/>
            <p:cNvSpPr>
              <a:spLocks noChangeArrowheads="1"/>
            </p:cNvSpPr>
            <p:nvPr/>
          </p:nvSpPr>
          <p:spPr bwMode="auto">
            <a:xfrm>
              <a:off x="30516" y="2156"/>
              <a:ext cx="7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" name="Oval 69"/>
            <p:cNvSpPr>
              <a:spLocks noChangeArrowheads="1"/>
            </p:cNvSpPr>
            <p:nvPr/>
          </p:nvSpPr>
          <p:spPr bwMode="auto">
            <a:xfrm>
              <a:off x="30516" y="2158"/>
              <a:ext cx="5" cy="5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" name="Oval 70"/>
            <p:cNvSpPr>
              <a:spLocks noChangeArrowheads="1"/>
            </p:cNvSpPr>
            <p:nvPr/>
          </p:nvSpPr>
          <p:spPr bwMode="auto">
            <a:xfrm>
              <a:off x="30546" y="2170"/>
              <a:ext cx="5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Oval 71"/>
            <p:cNvSpPr>
              <a:spLocks noChangeArrowheads="1"/>
            </p:cNvSpPr>
            <p:nvPr/>
          </p:nvSpPr>
          <p:spPr bwMode="auto">
            <a:xfrm>
              <a:off x="30547" y="2172"/>
              <a:ext cx="2" cy="0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Oval 72"/>
            <p:cNvSpPr>
              <a:spLocks noChangeArrowheads="1"/>
            </p:cNvSpPr>
            <p:nvPr/>
          </p:nvSpPr>
          <p:spPr bwMode="auto">
            <a:xfrm>
              <a:off x="30546" y="2200"/>
              <a:ext cx="5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Oval 73"/>
            <p:cNvSpPr>
              <a:spLocks noChangeArrowheads="1"/>
            </p:cNvSpPr>
            <p:nvPr/>
          </p:nvSpPr>
          <p:spPr bwMode="auto">
            <a:xfrm>
              <a:off x="30547" y="2202"/>
              <a:ext cx="2" cy="0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Oval 74"/>
            <p:cNvSpPr>
              <a:spLocks noChangeArrowheads="1"/>
            </p:cNvSpPr>
            <p:nvPr/>
          </p:nvSpPr>
          <p:spPr bwMode="auto">
            <a:xfrm>
              <a:off x="30509" y="2183"/>
              <a:ext cx="10" cy="7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Oval 75"/>
            <p:cNvSpPr>
              <a:spLocks noChangeArrowheads="1"/>
            </p:cNvSpPr>
            <p:nvPr/>
          </p:nvSpPr>
          <p:spPr bwMode="auto">
            <a:xfrm>
              <a:off x="30514" y="2185"/>
              <a:ext cx="2" cy="3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Oval 76"/>
            <p:cNvSpPr>
              <a:spLocks noChangeArrowheads="1"/>
            </p:cNvSpPr>
            <p:nvPr/>
          </p:nvSpPr>
          <p:spPr bwMode="auto">
            <a:xfrm>
              <a:off x="30509" y="2213"/>
              <a:ext cx="10" cy="7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" name="Oval 77"/>
            <p:cNvSpPr>
              <a:spLocks noChangeArrowheads="1"/>
            </p:cNvSpPr>
            <p:nvPr/>
          </p:nvSpPr>
          <p:spPr bwMode="auto">
            <a:xfrm>
              <a:off x="30514" y="2214"/>
              <a:ext cx="2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7" name="Oval 78"/>
            <p:cNvSpPr>
              <a:spLocks noChangeArrowheads="1"/>
            </p:cNvSpPr>
            <p:nvPr/>
          </p:nvSpPr>
          <p:spPr bwMode="auto">
            <a:xfrm>
              <a:off x="30477" y="2195"/>
              <a:ext cx="9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" name="Oval 79"/>
            <p:cNvSpPr>
              <a:spLocks noChangeArrowheads="1"/>
            </p:cNvSpPr>
            <p:nvPr/>
          </p:nvSpPr>
          <p:spPr bwMode="auto">
            <a:xfrm>
              <a:off x="30479" y="2197"/>
              <a:ext cx="5" cy="5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" name="Oval 80"/>
            <p:cNvSpPr>
              <a:spLocks noChangeArrowheads="1"/>
            </p:cNvSpPr>
            <p:nvPr/>
          </p:nvSpPr>
          <p:spPr bwMode="auto">
            <a:xfrm>
              <a:off x="30486" y="2220"/>
              <a:ext cx="7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" name="Oval 81"/>
            <p:cNvSpPr>
              <a:spLocks noChangeArrowheads="1"/>
            </p:cNvSpPr>
            <p:nvPr/>
          </p:nvSpPr>
          <p:spPr bwMode="auto">
            <a:xfrm>
              <a:off x="30487" y="2223"/>
              <a:ext cx="4" cy="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30463" y="2540"/>
              <a:ext cx="46" cy="53"/>
            </a:xfrm>
            <a:custGeom>
              <a:avLst/>
              <a:gdLst>
                <a:gd name="T0" fmla="*/ 8 w 22"/>
                <a:gd name="T1" fmla="*/ 4 h 25"/>
                <a:gd name="T2" fmla="*/ 27 w 22"/>
                <a:gd name="T3" fmla="*/ 4 h 25"/>
                <a:gd name="T4" fmla="*/ 36 w 22"/>
                <a:gd name="T5" fmla="*/ 0 h 25"/>
                <a:gd name="T6" fmla="*/ 44 w 22"/>
                <a:gd name="T7" fmla="*/ 0 h 25"/>
                <a:gd name="T8" fmla="*/ 61 w 22"/>
                <a:gd name="T9" fmla="*/ 0 h 25"/>
                <a:gd name="T10" fmla="*/ 69 w 22"/>
                <a:gd name="T11" fmla="*/ 0 h 25"/>
                <a:gd name="T12" fmla="*/ 79 w 22"/>
                <a:gd name="T13" fmla="*/ 13 h 25"/>
                <a:gd name="T14" fmla="*/ 88 w 22"/>
                <a:gd name="T15" fmla="*/ 23 h 25"/>
                <a:gd name="T16" fmla="*/ 96 w 22"/>
                <a:gd name="T17" fmla="*/ 49 h 25"/>
                <a:gd name="T18" fmla="*/ 96 w 22"/>
                <a:gd name="T19" fmla="*/ 68 h 25"/>
                <a:gd name="T20" fmla="*/ 96 w 22"/>
                <a:gd name="T21" fmla="*/ 85 h 25"/>
                <a:gd name="T22" fmla="*/ 88 w 22"/>
                <a:gd name="T23" fmla="*/ 95 h 25"/>
                <a:gd name="T24" fmla="*/ 69 w 22"/>
                <a:gd name="T25" fmla="*/ 104 h 25"/>
                <a:gd name="T26" fmla="*/ 61 w 22"/>
                <a:gd name="T27" fmla="*/ 112 h 25"/>
                <a:gd name="T28" fmla="*/ 44 w 22"/>
                <a:gd name="T29" fmla="*/ 112 h 25"/>
                <a:gd name="T30" fmla="*/ 27 w 22"/>
                <a:gd name="T31" fmla="*/ 112 h 25"/>
                <a:gd name="T32" fmla="*/ 17 w 22"/>
                <a:gd name="T33" fmla="*/ 104 h 25"/>
                <a:gd name="T34" fmla="*/ 8 w 22"/>
                <a:gd name="T35" fmla="*/ 95 h 25"/>
                <a:gd name="T36" fmla="*/ 0 w 22"/>
                <a:gd name="T37" fmla="*/ 85 h 25"/>
                <a:gd name="T38" fmla="*/ 0 w 22"/>
                <a:gd name="T39" fmla="*/ 68 h 25"/>
                <a:gd name="T40" fmla="*/ 8 w 22"/>
                <a:gd name="T41" fmla="*/ 59 h 25"/>
                <a:gd name="T42" fmla="*/ 17 w 22"/>
                <a:gd name="T43" fmla="*/ 49 h 25"/>
                <a:gd name="T44" fmla="*/ 36 w 22"/>
                <a:gd name="T45" fmla="*/ 40 h 25"/>
                <a:gd name="T46" fmla="*/ 44 w 22"/>
                <a:gd name="T47" fmla="*/ 40 h 25"/>
                <a:gd name="T48" fmla="*/ 44 w 22"/>
                <a:gd name="T49" fmla="*/ 49 h 25"/>
                <a:gd name="T50" fmla="*/ 52 w 22"/>
                <a:gd name="T51" fmla="*/ 59 h 25"/>
                <a:gd name="T52" fmla="*/ 44 w 22"/>
                <a:gd name="T53" fmla="*/ 68 h 25"/>
                <a:gd name="T54" fmla="*/ 44 w 22"/>
                <a:gd name="T55" fmla="*/ 85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25">
                  <a:moveTo>
                    <a:pt x="2" y="1"/>
                  </a:moveTo>
                  <a:lnTo>
                    <a:pt x="6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20" y="5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0" y="25"/>
                  </a:lnTo>
                  <a:lnTo>
                    <a:pt x="6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10" y="19"/>
                  </a:lnTo>
                </a:path>
              </a:pathLst>
            </a:custGeom>
            <a:noFill/>
            <a:ln w="952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3"/>
            <p:cNvSpPr>
              <a:spLocks noChangeShapeType="1"/>
            </p:cNvSpPr>
            <p:nvPr/>
          </p:nvSpPr>
          <p:spPr bwMode="auto">
            <a:xfrm>
              <a:off x="30467" y="2544"/>
              <a:ext cx="5" cy="1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4"/>
            <p:cNvSpPr>
              <a:spLocks noChangeShapeType="1"/>
            </p:cNvSpPr>
            <p:nvPr/>
          </p:nvSpPr>
          <p:spPr bwMode="auto">
            <a:xfrm flipV="1">
              <a:off x="30486" y="2551"/>
              <a:ext cx="21" cy="1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5"/>
            <p:cNvSpPr>
              <a:spLocks noChangeShapeType="1"/>
            </p:cNvSpPr>
            <p:nvPr/>
          </p:nvSpPr>
          <p:spPr bwMode="auto">
            <a:xfrm>
              <a:off x="30486" y="2574"/>
              <a:ext cx="16" cy="1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6"/>
            <p:cNvSpPr>
              <a:spLocks noChangeShapeType="1"/>
            </p:cNvSpPr>
            <p:nvPr/>
          </p:nvSpPr>
          <p:spPr bwMode="auto">
            <a:xfrm flipH="1">
              <a:off x="30467" y="2577"/>
              <a:ext cx="13" cy="7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30269" y="1660"/>
              <a:ext cx="732" cy="363"/>
            </a:xfrm>
            <a:custGeom>
              <a:avLst/>
              <a:gdLst>
                <a:gd name="T0" fmla="*/ 442 w 343"/>
                <a:gd name="T1" fmla="*/ 771 h 171"/>
                <a:gd name="T2" fmla="*/ 470 w 343"/>
                <a:gd name="T3" fmla="*/ 630 h 171"/>
                <a:gd name="T4" fmla="*/ 478 w 343"/>
                <a:gd name="T5" fmla="*/ 505 h 171"/>
                <a:gd name="T6" fmla="*/ 478 w 343"/>
                <a:gd name="T7" fmla="*/ 382 h 171"/>
                <a:gd name="T8" fmla="*/ 461 w 343"/>
                <a:gd name="T9" fmla="*/ 329 h 171"/>
                <a:gd name="T10" fmla="*/ 423 w 343"/>
                <a:gd name="T11" fmla="*/ 274 h 171"/>
                <a:gd name="T12" fmla="*/ 265 w 343"/>
                <a:gd name="T13" fmla="*/ 274 h 171"/>
                <a:gd name="T14" fmla="*/ 92 w 343"/>
                <a:gd name="T15" fmla="*/ 274 h 171"/>
                <a:gd name="T16" fmla="*/ 36 w 343"/>
                <a:gd name="T17" fmla="*/ 265 h 171"/>
                <a:gd name="T18" fmla="*/ 9 w 343"/>
                <a:gd name="T19" fmla="*/ 248 h 171"/>
                <a:gd name="T20" fmla="*/ 0 w 343"/>
                <a:gd name="T21" fmla="*/ 204 h 171"/>
                <a:gd name="T22" fmla="*/ 9 w 343"/>
                <a:gd name="T23" fmla="*/ 72 h 171"/>
                <a:gd name="T24" fmla="*/ 9 w 343"/>
                <a:gd name="T25" fmla="*/ 28 h 171"/>
                <a:gd name="T26" fmla="*/ 28 w 343"/>
                <a:gd name="T27" fmla="*/ 0 h 171"/>
                <a:gd name="T28" fmla="*/ 534 w 343"/>
                <a:gd name="T29" fmla="*/ 8 h 171"/>
                <a:gd name="T30" fmla="*/ 783 w 343"/>
                <a:gd name="T31" fmla="*/ 28 h 171"/>
                <a:gd name="T32" fmla="*/ 1071 w 343"/>
                <a:gd name="T33" fmla="*/ 72 h 171"/>
                <a:gd name="T34" fmla="*/ 1285 w 343"/>
                <a:gd name="T35" fmla="*/ 113 h 171"/>
                <a:gd name="T36" fmla="*/ 1534 w 343"/>
                <a:gd name="T37" fmla="*/ 176 h 171"/>
                <a:gd name="T38" fmla="*/ 1562 w 343"/>
                <a:gd name="T39" fmla="*/ 204 h 171"/>
                <a:gd name="T40" fmla="*/ 1526 w 343"/>
                <a:gd name="T41" fmla="*/ 212 h 171"/>
                <a:gd name="T42" fmla="*/ 1229 w 343"/>
                <a:gd name="T43" fmla="*/ 221 h 171"/>
                <a:gd name="T44" fmla="*/ 907 w 343"/>
                <a:gd name="T45" fmla="*/ 240 h 171"/>
                <a:gd name="T46" fmla="*/ 728 w 343"/>
                <a:gd name="T47" fmla="*/ 257 h 171"/>
                <a:gd name="T48" fmla="*/ 674 w 343"/>
                <a:gd name="T49" fmla="*/ 293 h 171"/>
                <a:gd name="T50" fmla="*/ 630 w 343"/>
                <a:gd name="T51" fmla="*/ 338 h 171"/>
                <a:gd name="T52" fmla="*/ 610 w 343"/>
                <a:gd name="T53" fmla="*/ 374 h 171"/>
                <a:gd name="T54" fmla="*/ 587 w 343"/>
                <a:gd name="T55" fmla="*/ 433 h 171"/>
                <a:gd name="T56" fmla="*/ 587 w 343"/>
                <a:gd name="T57" fmla="*/ 514 h 171"/>
                <a:gd name="T58" fmla="*/ 587 w 343"/>
                <a:gd name="T59" fmla="*/ 639 h 171"/>
                <a:gd name="T60" fmla="*/ 602 w 343"/>
                <a:gd name="T61" fmla="*/ 726 h 171"/>
                <a:gd name="T62" fmla="*/ 610 w 343"/>
                <a:gd name="T63" fmla="*/ 771 h 1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3" h="171">
                  <a:moveTo>
                    <a:pt x="117" y="171"/>
                  </a:moveTo>
                  <a:lnTo>
                    <a:pt x="97" y="171"/>
                  </a:lnTo>
                  <a:lnTo>
                    <a:pt x="103" y="150"/>
                  </a:lnTo>
                  <a:lnTo>
                    <a:pt x="103" y="140"/>
                  </a:lnTo>
                  <a:lnTo>
                    <a:pt x="105" y="128"/>
                  </a:lnTo>
                  <a:lnTo>
                    <a:pt x="105" y="112"/>
                  </a:lnTo>
                  <a:lnTo>
                    <a:pt x="105" y="96"/>
                  </a:lnTo>
                  <a:lnTo>
                    <a:pt x="105" y="85"/>
                  </a:lnTo>
                  <a:lnTo>
                    <a:pt x="103" y="79"/>
                  </a:lnTo>
                  <a:lnTo>
                    <a:pt x="101" y="73"/>
                  </a:lnTo>
                  <a:lnTo>
                    <a:pt x="95" y="65"/>
                  </a:lnTo>
                  <a:lnTo>
                    <a:pt x="93" y="61"/>
                  </a:lnTo>
                  <a:lnTo>
                    <a:pt x="89" y="61"/>
                  </a:lnTo>
                  <a:lnTo>
                    <a:pt x="58" y="61"/>
                  </a:lnTo>
                  <a:lnTo>
                    <a:pt x="22" y="61"/>
                  </a:lnTo>
                  <a:lnTo>
                    <a:pt x="20" y="61"/>
                  </a:lnTo>
                  <a:lnTo>
                    <a:pt x="14" y="61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65" y="0"/>
                  </a:lnTo>
                  <a:lnTo>
                    <a:pt x="117" y="2"/>
                  </a:lnTo>
                  <a:lnTo>
                    <a:pt x="144" y="4"/>
                  </a:lnTo>
                  <a:lnTo>
                    <a:pt x="172" y="6"/>
                  </a:lnTo>
                  <a:lnTo>
                    <a:pt x="203" y="12"/>
                  </a:lnTo>
                  <a:lnTo>
                    <a:pt x="235" y="16"/>
                  </a:lnTo>
                  <a:lnTo>
                    <a:pt x="259" y="19"/>
                  </a:lnTo>
                  <a:lnTo>
                    <a:pt x="282" y="25"/>
                  </a:lnTo>
                  <a:lnTo>
                    <a:pt x="316" y="33"/>
                  </a:lnTo>
                  <a:lnTo>
                    <a:pt x="337" y="39"/>
                  </a:lnTo>
                  <a:lnTo>
                    <a:pt x="343" y="43"/>
                  </a:lnTo>
                  <a:lnTo>
                    <a:pt x="343" y="45"/>
                  </a:lnTo>
                  <a:lnTo>
                    <a:pt x="339" y="47"/>
                  </a:lnTo>
                  <a:lnTo>
                    <a:pt x="335" y="47"/>
                  </a:lnTo>
                  <a:lnTo>
                    <a:pt x="316" y="47"/>
                  </a:lnTo>
                  <a:lnTo>
                    <a:pt x="270" y="49"/>
                  </a:lnTo>
                  <a:lnTo>
                    <a:pt x="231" y="51"/>
                  </a:lnTo>
                  <a:lnTo>
                    <a:pt x="199" y="53"/>
                  </a:lnTo>
                  <a:lnTo>
                    <a:pt x="168" y="55"/>
                  </a:lnTo>
                  <a:lnTo>
                    <a:pt x="160" y="57"/>
                  </a:lnTo>
                  <a:lnTo>
                    <a:pt x="154" y="59"/>
                  </a:lnTo>
                  <a:lnTo>
                    <a:pt x="148" y="65"/>
                  </a:lnTo>
                  <a:lnTo>
                    <a:pt x="142" y="71"/>
                  </a:lnTo>
                  <a:lnTo>
                    <a:pt x="138" y="75"/>
                  </a:lnTo>
                  <a:lnTo>
                    <a:pt x="136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9" y="96"/>
                  </a:lnTo>
                  <a:lnTo>
                    <a:pt x="129" y="106"/>
                  </a:lnTo>
                  <a:lnTo>
                    <a:pt x="129" y="114"/>
                  </a:lnTo>
                  <a:lnTo>
                    <a:pt x="129" y="130"/>
                  </a:lnTo>
                  <a:lnTo>
                    <a:pt x="129" y="142"/>
                  </a:lnTo>
                  <a:lnTo>
                    <a:pt x="130" y="153"/>
                  </a:lnTo>
                  <a:lnTo>
                    <a:pt x="132" y="161"/>
                  </a:lnTo>
                  <a:lnTo>
                    <a:pt x="132" y="165"/>
                  </a:lnTo>
                  <a:lnTo>
                    <a:pt x="134" y="171"/>
                  </a:lnTo>
                  <a:lnTo>
                    <a:pt x="117" y="171"/>
                  </a:lnTo>
                  <a:close/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30269" y="1660"/>
              <a:ext cx="732" cy="363"/>
            </a:xfrm>
            <a:custGeom>
              <a:avLst/>
              <a:gdLst>
                <a:gd name="T0" fmla="*/ 442 w 343"/>
                <a:gd name="T1" fmla="*/ 771 h 171"/>
                <a:gd name="T2" fmla="*/ 470 w 343"/>
                <a:gd name="T3" fmla="*/ 630 h 171"/>
                <a:gd name="T4" fmla="*/ 478 w 343"/>
                <a:gd name="T5" fmla="*/ 505 h 171"/>
                <a:gd name="T6" fmla="*/ 478 w 343"/>
                <a:gd name="T7" fmla="*/ 382 h 171"/>
                <a:gd name="T8" fmla="*/ 461 w 343"/>
                <a:gd name="T9" fmla="*/ 329 h 171"/>
                <a:gd name="T10" fmla="*/ 423 w 343"/>
                <a:gd name="T11" fmla="*/ 274 h 171"/>
                <a:gd name="T12" fmla="*/ 265 w 343"/>
                <a:gd name="T13" fmla="*/ 274 h 171"/>
                <a:gd name="T14" fmla="*/ 92 w 343"/>
                <a:gd name="T15" fmla="*/ 274 h 171"/>
                <a:gd name="T16" fmla="*/ 36 w 343"/>
                <a:gd name="T17" fmla="*/ 265 h 171"/>
                <a:gd name="T18" fmla="*/ 9 w 343"/>
                <a:gd name="T19" fmla="*/ 248 h 171"/>
                <a:gd name="T20" fmla="*/ 0 w 343"/>
                <a:gd name="T21" fmla="*/ 204 h 171"/>
                <a:gd name="T22" fmla="*/ 9 w 343"/>
                <a:gd name="T23" fmla="*/ 72 h 171"/>
                <a:gd name="T24" fmla="*/ 9 w 343"/>
                <a:gd name="T25" fmla="*/ 28 h 171"/>
                <a:gd name="T26" fmla="*/ 28 w 343"/>
                <a:gd name="T27" fmla="*/ 0 h 171"/>
                <a:gd name="T28" fmla="*/ 534 w 343"/>
                <a:gd name="T29" fmla="*/ 8 h 171"/>
                <a:gd name="T30" fmla="*/ 783 w 343"/>
                <a:gd name="T31" fmla="*/ 28 h 171"/>
                <a:gd name="T32" fmla="*/ 1071 w 343"/>
                <a:gd name="T33" fmla="*/ 72 h 171"/>
                <a:gd name="T34" fmla="*/ 1285 w 343"/>
                <a:gd name="T35" fmla="*/ 113 h 171"/>
                <a:gd name="T36" fmla="*/ 1534 w 343"/>
                <a:gd name="T37" fmla="*/ 176 h 171"/>
                <a:gd name="T38" fmla="*/ 1562 w 343"/>
                <a:gd name="T39" fmla="*/ 204 h 171"/>
                <a:gd name="T40" fmla="*/ 1526 w 343"/>
                <a:gd name="T41" fmla="*/ 212 h 171"/>
                <a:gd name="T42" fmla="*/ 1229 w 343"/>
                <a:gd name="T43" fmla="*/ 221 h 171"/>
                <a:gd name="T44" fmla="*/ 907 w 343"/>
                <a:gd name="T45" fmla="*/ 240 h 171"/>
                <a:gd name="T46" fmla="*/ 728 w 343"/>
                <a:gd name="T47" fmla="*/ 257 h 171"/>
                <a:gd name="T48" fmla="*/ 674 w 343"/>
                <a:gd name="T49" fmla="*/ 293 h 171"/>
                <a:gd name="T50" fmla="*/ 630 w 343"/>
                <a:gd name="T51" fmla="*/ 338 h 171"/>
                <a:gd name="T52" fmla="*/ 610 w 343"/>
                <a:gd name="T53" fmla="*/ 374 h 171"/>
                <a:gd name="T54" fmla="*/ 587 w 343"/>
                <a:gd name="T55" fmla="*/ 433 h 171"/>
                <a:gd name="T56" fmla="*/ 587 w 343"/>
                <a:gd name="T57" fmla="*/ 514 h 171"/>
                <a:gd name="T58" fmla="*/ 587 w 343"/>
                <a:gd name="T59" fmla="*/ 639 h 171"/>
                <a:gd name="T60" fmla="*/ 602 w 343"/>
                <a:gd name="T61" fmla="*/ 726 h 171"/>
                <a:gd name="T62" fmla="*/ 610 w 343"/>
                <a:gd name="T63" fmla="*/ 771 h 1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3" h="171">
                  <a:moveTo>
                    <a:pt x="117" y="171"/>
                  </a:moveTo>
                  <a:lnTo>
                    <a:pt x="97" y="171"/>
                  </a:lnTo>
                  <a:lnTo>
                    <a:pt x="103" y="150"/>
                  </a:lnTo>
                  <a:lnTo>
                    <a:pt x="103" y="140"/>
                  </a:lnTo>
                  <a:lnTo>
                    <a:pt x="105" y="128"/>
                  </a:lnTo>
                  <a:lnTo>
                    <a:pt x="105" y="112"/>
                  </a:lnTo>
                  <a:lnTo>
                    <a:pt x="105" y="96"/>
                  </a:lnTo>
                  <a:lnTo>
                    <a:pt x="105" y="85"/>
                  </a:lnTo>
                  <a:lnTo>
                    <a:pt x="103" y="79"/>
                  </a:lnTo>
                  <a:lnTo>
                    <a:pt x="101" y="73"/>
                  </a:lnTo>
                  <a:lnTo>
                    <a:pt x="95" y="65"/>
                  </a:lnTo>
                  <a:lnTo>
                    <a:pt x="93" y="61"/>
                  </a:lnTo>
                  <a:lnTo>
                    <a:pt x="89" y="61"/>
                  </a:lnTo>
                  <a:lnTo>
                    <a:pt x="58" y="61"/>
                  </a:lnTo>
                  <a:lnTo>
                    <a:pt x="22" y="61"/>
                  </a:lnTo>
                  <a:lnTo>
                    <a:pt x="20" y="61"/>
                  </a:lnTo>
                  <a:lnTo>
                    <a:pt x="14" y="61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65" y="0"/>
                  </a:lnTo>
                  <a:lnTo>
                    <a:pt x="117" y="2"/>
                  </a:lnTo>
                  <a:lnTo>
                    <a:pt x="144" y="4"/>
                  </a:lnTo>
                  <a:lnTo>
                    <a:pt x="172" y="6"/>
                  </a:lnTo>
                  <a:lnTo>
                    <a:pt x="203" y="12"/>
                  </a:lnTo>
                  <a:lnTo>
                    <a:pt x="235" y="16"/>
                  </a:lnTo>
                  <a:lnTo>
                    <a:pt x="259" y="19"/>
                  </a:lnTo>
                  <a:lnTo>
                    <a:pt x="282" y="25"/>
                  </a:lnTo>
                  <a:lnTo>
                    <a:pt x="316" y="33"/>
                  </a:lnTo>
                  <a:lnTo>
                    <a:pt x="337" y="39"/>
                  </a:lnTo>
                  <a:lnTo>
                    <a:pt x="343" y="43"/>
                  </a:lnTo>
                  <a:lnTo>
                    <a:pt x="343" y="45"/>
                  </a:lnTo>
                  <a:lnTo>
                    <a:pt x="339" y="47"/>
                  </a:lnTo>
                  <a:lnTo>
                    <a:pt x="335" y="47"/>
                  </a:lnTo>
                  <a:lnTo>
                    <a:pt x="316" y="47"/>
                  </a:lnTo>
                  <a:lnTo>
                    <a:pt x="270" y="49"/>
                  </a:lnTo>
                  <a:lnTo>
                    <a:pt x="231" y="51"/>
                  </a:lnTo>
                  <a:lnTo>
                    <a:pt x="199" y="53"/>
                  </a:lnTo>
                  <a:lnTo>
                    <a:pt x="168" y="55"/>
                  </a:lnTo>
                  <a:lnTo>
                    <a:pt x="160" y="57"/>
                  </a:lnTo>
                  <a:lnTo>
                    <a:pt x="154" y="59"/>
                  </a:lnTo>
                  <a:lnTo>
                    <a:pt x="148" y="65"/>
                  </a:lnTo>
                  <a:lnTo>
                    <a:pt x="142" y="71"/>
                  </a:lnTo>
                  <a:lnTo>
                    <a:pt x="138" y="75"/>
                  </a:lnTo>
                  <a:lnTo>
                    <a:pt x="136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9" y="96"/>
                  </a:lnTo>
                  <a:lnTo>
                    <a:pt x="129" y="106"/>
                  </a:lnTo>
                  <a:lnTo>
                    <a:pt x="129" y="114"/>
                  </a:lnTo>
                  <a:lnTo>
                    <a:pt x="129" y="130"/>
                  </a:lnTo>
                  <a:lnTo>
                    <a:pt x="129" y="142"/>
                  </a:lnTo>
                  <a:lnTo>
                    <a:pt x="130" y="153"/>
                  </a:lnTo>
                  <a:lnTo>
                    <a:pt x="132" y="161"/>
                  </a:lnTo>
                  <a:lnTo>
                    <a:pt x="132" y="165"/>
                  </a:lnTo>
                  <a:lnTo>
                    <a:pt x="134" y="171"/>
                  </a:lnTo>
                  <a:lnTo>
                    <a:pt x="117" y="171"/>
                  </a:lnTo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89"/>
            <p:cNvSpPr>
              <a:spLocks noChangeShapeType="1"/>
            </p:cNvSpPr>
            <p:nvPr/>
          </p:nvSpPr>
          <p:spPr bwMode="auto">
            <a:xfrm>
              <a:off x="30523" y="2531"/>
              <a:ext cx="37" cy="2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90"/>
            <p:cNvSpPr>
              <a:spLocks noChangeShapeType="1"/>
            </p:cNvSpPr>
            <p:nvPr/>
          </p:nvSpPr>
          <p:spPr bwMode="auto">
            <a:xfrm flipV="1">
              <a:off x="30540" y="2521"/>
              <a:ext cx="2" cy="1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Oval 91"/>
            <p:cNvSpPr>
              <a:spLocks noChangeArrowheads="1"/>
            </p:cNvSpPr>
            <p:nvPr/>
          </p:nvSpPr>
          <p:spPr bwMode="auto">
            <a:xfrm>
              <a:off x="30658" y="2056"/>
              <a:ext cx="18" cy="18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1" name="Oval 92"/>
            <p:cNvSpPr>
              <a:spLocks noChangeArrowheads="1"/>
            </p:cNvSpPr>
            <p:nvPr/>
          </p:nvSpPr>
          <p:spPr bwMode="auto">
            <a:xfrm>
              <a:off x="30660" y="2060"/>
              <a:ext cx="12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" name="Oval 93"/>
            <p:cNvSpPr>
              <a:spLocks noChangeArrowheads="1"/>
            </p:cNvSpPr>
            <p:nvPr/>
          </p:nvSpPr>
          <p:spPr bwMode="auto">
            <a:xfrm>
              <a:off x="30598" y="2123"/>
              <a:ext cx="18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3" name="Oval 94"/>
            <p:cNvSpPr>
              <a:spLocks noChangeArrowheads="1"/>
            </p:cNvSpPr>
            <p:nvPr/>
          </p:nvSpPr>
          <p:spPr bwMode="auto">
            <a:xfrm>
              <a:off x="30600" y="2126"/>
              <a:ext cx="14" cy="7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4" name="Oval 95"/>
            <p:cNvSpPr>
              <a:spLocks noChangeArrowheads="1"/>
            </p:cNvSpPr>
            <p:nvPr/>
          </p:nvSpPr>
          <p:spPr bwMode="auto">
            <a:xfrm>
              <a:off x="30619" y="2186"/>
              <a:ext cx="18" cy="18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" name="Oval 96"/>
            <p:cNvSpPr>
              <a:spLocks noChangeArrowheads="1"/>
            </p:cNvSpPr>
            <p:nvPr/>
          </p:nvSpPr>
          <p:spPr bwMode="auto">
            <a:xfrm>
              <a:off x="30621" y="2188"/>
              <a:ext cx="13" cy="1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6" name="Oval 97"/>
            <p:cNvSpPr>
              <a:spLocks noChangeArrowheads="1"/>
            </p:cNvSpPr>
            <p:nvPr/>
          </p:nvSpPr>
          <p:spPr bwMode="auto">
            <a:xfrm>
              <a:off x="30623" y="2255"/>
              <a:ext cx="18" cy="16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7" name="Oval 98"/>
            <p:cNvSpPr>
              <a:spLocks noChangeArrowheads="1"/>
            </p:cNvSpPr>
            <p:nvPr/>
          </p:nvSpPr>
          <p:spPr bwMode="auto">
            <a:xfrm>
              <a:off x="30625" y="2257"/>
              <a:ext cx="14" cy="10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8" name="Oval 99"/>
            <p:cNvSpPr>
              <a:spLocks noChangeArrowheads="1"/>
            </p:cNvSpPr>
            <p:nvPr/>
          </p:nvSpPr>
          <p:spPr bwMode="auto">
            <a:xfrm>
              <a:off x="30670" y="2325"/>
              <a:ext cx="16" cy="18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9" name="Oval 100"/>
            <p:cNvSpPr>
              <a:spLocks noChangeArrowheads="1"/>
            </p:cNvSpPr>
            <p:nvPr/>
          </p:nvSpPr>
          <p:spPr bwMode="auto">
            <a:xfrm>
              <a:off x="30672" y="2327"/>
              <a:ext cx="12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0" name="Oval 101"/>
            <p:cNvSpPr>
              <a:spLocks noChangeArrowheads="1"/>
            </p:cNvSpPr>
            <p:nvPr/>
          </p:nvSpPr>
          <p:spPr bwMode="auto">
            <a:xfrm>
              <a:off x="30676" y="2371"/>
              <a:ext cx="14" cy="1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1" name="Oval 102"/>
            <p:cNvSpPr>
              <a:spLocks noChangeArrowheads="1"/>
            </p:cNvSpPr>
            <p:nvPr/>
          </p:nvSpPr>
          <p:spPr bwMode="auto">
            <a:xfrm>
              <a:off x="30677" y="2373"/>
              <a:ext cx="11" cy="1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" name="Oval 103"/>
            <p:cNvSpPr>
              <a:spLocks noChangeArrowheads="1"/>
            </p:cNvSpPr>
            <p:nvPr/>
          </p:nvSpPr>
          <p:spPr bwMode="auto">
            <a:xfrm>
              <a:off x="30602" y="2433"/>
              <a:ext cx="17" cy="17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Oval 104"/>
            <p:cNvSpPr>
              <a:spLocks noChangeArrowheads="1"/>
            </p:cNvSpPr>
            <p:nvPr/>
          </p:nvSpPr>
          <p:spPr bwMode="auto">
            <a:xfrm>
              <a:off x="30605" y="2436"/>
              <a:ext cx="13" cy="13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4" name="Oval 105"/>
            <p:cNvSpPr>
              <a:spLocks noChangeArrowheads="1"/>
            </p:cNvSpPr>
            <p:nvPr/>
          </p:nvSpPr>
          <p:spPr bwMode="auto">
            <a:xfrm>
              <a:off x="30602" y="2496"/>
              <a:ext cx="17" cy="18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5" name="Oval 106"/>
            <p:cNvSpPr>
              <a:spLocks noChangeArrowheads="1"/>
            </p:cNvSpPr>
            <p:nvPr/>
          </p:nvSpPr>
          <p:spPr bwMode="auto">
            <a:xfrm>
              <a:off x="30605" y="2500"/>
              <a:ext cx="13" cy="1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6" name="Oval 107"/>
            <p:cNvSpPr>
              <a:spLocks noChangeArrowheads="1"/>
            </p:cNvSpPr>
            <p:nvPr/>
          </p:nvSpPr>
          <p:spPr bwMode="auto">
            <a:xfrm>
              <a:off x="30690" y="2551"/>
              <a:ext cx="17" cy="15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" name="Oval 108"/>
            <p:cNvSpPr>
              <a:spLocks noChangeArrowheads="1"/>
            </p:cNvSpPr>
            <p:nvPr/>
          </p:nvSpPr>
          <p:spPr bwMode="auto">
            <a:xfrm>
              <a:off x="30691" y="2554"/>
              <a:ext cx="14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8" name="Oval 109"/>
            <p:cNvSpPr>
              <a:spLocks noChangeArrowheads="1"/>
            </p:cNvSpPr>
            <p:nvPr/>
          </p:nvSpPr>
          <p:spPr bwMode="auto">
            <a:xfrm>
              <a:off x="30693" y="2593"/>
              <a:ext cx="14" cy="1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" name="Oval 110"/>
            <p:cNvSpPr>
              <a:spLocks noChangeArrowheads="1"/>
            </p:cNvSpPr>
            <p:nvPr/>
          </p:nvSpPr>
          <p:spPr bwMode="auto">
            <a:xfrm>
              <a:off x="30695" y="2596"/>
              <a:ext cx="10" cy="7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0" name="Oval 111"/>
            <p:cNvSpPr>
              <a:spLocks noChangeArrowheads="1"/>
            </p:cNvSpPr>
            <p:nvPr/>
          </p:nvSpPr>
          <p:spPr bwMode="auto">
            <a:xfrm>
              <a:off x="30611" y="2637"/>
              <a:ext cx="12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" name="Oval 112"/>
            <p:cNvSpPr>
              <a:spLocks noChangeArrowheads="1"/>
            </p:cNvSpPr>
            <p:nvPr/>
          </p:nvSpPr>
          <p:spPr bwMode="auto">
            <a:xfrm>
              <a:off x="30614" y="2637"/>
              <a:ext cx="7" cy="10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" name="Oval 113"/>
            <p:cNvSpPr>
              <a:spLocks noChangeArrowheads="1"/>
            </p:cNvSpPr>
            <p:nvPr/>
          </p:nvSpPr>
          <p:spPr bwMode="auto">
            <a:xfrm>
              <a:off x="30616" y="2690"/>
              <a:ext cx="12" cy="12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" name="Oval 114"/>
            <p:cNvSpPr>
              <a:spLocks noChangeArrowheads="1"/>
            </p:cNvSpPr>
            <p:nvPr/>
          </p:nvSpPr>
          <p:spPr bwMode="auto">
            <a:xfrm>
              <a:off x="30618" y="2691"/>
              <a:ext cx="7" cy="9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098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0" y="6390645"/>
            <a:ext cx="1055707" cy="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1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568" y="382597"/>
            <a:ext cx="1940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 smtClean="0"/>
              <a:t>Motivation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24568" y="4959046"/>
            <a:ext cx="118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Goals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54598" y="980061"/>
            <a:ext cx="51275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Changes </a:t>
            </a:r>
            <a:r>
              <a:rPr lang="en-US" sz="2000" dirty="0"/>
              <a:t>in sediment grain size, shape or density can lead to </a:t>
            </a:r>
            <a:r>
              <a:rPr lang="en-US" sz="2000" dirty="0" smtClean="0"/>
              <a:t>morphological </a:t>
            </a:r>
            <a:r>
              <a:rPr lang="en-US" sz="2000" dirty="0"/>
              <a:t>changes of beach </a:t>
            </a:r>
            <a:r>
              <a:rPr lang="en-US" sz="2000" dirty="0" smtClean="0"/>
              <a:t>systems. </a:t>
            </a:r>
            <a:endParaRPr lang="en-US" sz="2000" dirty="0" smtClean="0"/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Spatial </a:t>
            </a:r>
            <a:r>
              <a:rPr lang="en-US" sz="2000" dirty="0"/>
              <a:t>variation of grain size along beach profiles has been well studied, </a:t>
            </a:r>
            <a:r>
              <a:rPr lang="en-US" sz="2000" dirty="0" smtClean="0"/>
              <a:t>temporal </a:t>
            </a:r>
            <a:r>
              <a:rPr lang="en-US" sz="2000" dirty="0"/>
              <a:t>variation in beach grain size has received less attention. </a:t>
            </a:r>
            <a:endParaRPr lang="en-US" sz="2000" dirty="0" smtClean="0"/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fate of cliff-eroded sediments along sandy </a:t>
            </a:r>
            <a:r>
              <a:rPr lang="en-US" sz="2000" dirty="0" smtClean="0"/>
              <a:t>coasts was </a:t>
            </a:r>
            <a:r>
              <a:rPr lang="en-US" sz="2000" dirty="0"/>
              <a:t>rarely studied as most studies focused on shingle </a:t>
            </a:r>
            <a:r>
              <a:rPr lang="en-US" sz="2000" dirty="0" smtClean="0"/>
              <a:t>beaches.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40334" y="5489751"/>
            <a:ext cx="86475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Quantify </a:t>
            </a:r>
            <a:r>
              <a:rPr lang="en-US" sz="2000" dirty="0" smtClean="0"/>
              <a:t>the </a:t>
            </a:r>
            <a:r>
              <a:rPr lang="en-US" sz="2000" dirty="0"/>
              <a:t>temporal dynamics of beach sediments in cliff-dominated beaches along Israel’s Mediterranean </a:t>
            </a:r>
            <a:r>
              <a:rPr lang="en-US" sz="2000" dirty="0" smtClean="0"/>
              <a:t>coast.</a:t>
            </a:r>
          </a:p>
          <a:p>
            <a:pPr marL="342900" indent="-342900" algn="l" rtl="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Explore their </a:t>
            </a:r>
            <a:r>
              <a:rPr lang="en-US" sz="2000" dirty="0"/>
              <a:t>relationship to cliff erosion as well as sand </a:t>
            </a:r>
            <a:r>
              <a:rPr lang="en-US" sz="2000" dirty="0" smtClean="0"/>
              <a:t>abrasion/attrition.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52" y="382597"/>
            <a:ext cx="3435744" cy="48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egu2020.eu/cc_by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20" y="92523"/>
            <a:ext cx="795869" cy="2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981" y="273645"/>
            <a:ext cx="3273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Approach and methods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257981" y="837194"/>
            <a:ext cx="8649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Repetitive sampling </a:t>
            </a:r>
            <a:r>
              <a:rPr lang="en-US" sz="2000" dirty="0"/>
              <a:t>of surficial sediments </a:t>
            </a:r>
            <a:r>
              <a:rPr lang="en-US" sz="2000" dirty="0" smtClean="0"/>
              <a:t>(0-2 cm) </a:t>
            </a:r>
            <a:r>
              <a:rPr lang="en-US" sz="2000" dirty="0" smtClean="0"/>
              <a:t>along two cross </a:t>
            </a:r>
            <a:r>
              <a:rPr lang="en-US" sz="2000" dirty="0"/>
              <a:t>shore transects over 3 years. </a:t>
            </a:r>
            <a:r>
              <a:rPr lang="en-US" sz="2000" dirty="0"/>
              <a:t>Sampling interval varied from 10 days to 3 </a:t>
            </a:r>
            <a:r>
              <a:rPr lang="en-US" sz="2000" dirty="0" smtClean="0"/>
              <a:t>months.</a:t>
            </a:r>
            <a:endParaRPr lang="en-US" sz="2000" dirty="0" smtClean="0"/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Sampling at four locations along the profile: Talus, backshore and 2 at foreshore.</a:t>
            </a:r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Particle size distribution (PSD) was </a:t>
            </a:r>
            <a:r>
              <a:rPr lang="en-US" sz="2000" dirty="0"/>
              <a:t>evaluated using two complementary approaches: </a:t>
            </a:r>
            <a:endParaRPr lang="en-US" sz="2000" dirty="0" smtClean="0"/>
          </a:p>
          <a:p>
            <a:pPr algn="l" defTabSz="630238" rtl="0">
              <a:spcBef>
                <a:spcPts val="600"/>
              </a:spcBef>
            </a:pPr>
            <a:r>
              <a:rPr lang="en-US" sz="2000" dirty="0"/>
              <a:t>	</a:t>
            </a:r>
            <a:r>
              <a:rPr lang="en-US" sz="2000" dirty="0" smtClean="0"/>
              <a:t>1</a:t>
            </a:r>
            <a:r>
              <a:rPr lang="en-US" sz="2000" dirty="0"/>
              <a:t>) Sieving </a:t>
            </a:r>
            <a:r>
              <a:rPr lang="en-US" sz="2000" dirty="0" smtClean="0"/>
              <a:t>over </a:t>
            </a:r>
            <a:r>
              <a:rPr lang="en-US" sz="2000" dirty="0"/>
              <a:t>the range 0.5 </a:t>
            </a:r>
            <a:r>
              <a:rPr lang="en-US" sz="2000" dirty="0" smtClean="0"/>
              <a:t>- 12.5 </a:t>
            </a:r>
            <a:r>
              <a:rPr lang="en-US" sz="2000" dirty="0"/>
              <a:t>mm using </a:t>
            </a:r>
            <a:r>
              <a:rPr lang="en-US" sz="2000" dirty="0" smtClean="0"/>
              <a:t>12 sieves,</a:t>
            </a:r>
          </a:p>
          <a:p>
            <a:pPr algn="l" defTabSz="630238" rtl="0">
              <a:spcBef>
                <a:spcPts val="600"/>
              </a:spcBef>
            </a:pPr>
            <a:r>
              <a:rPr lang="en-US" sz="2000" dirty="0"/>
              <a:t>	</a:t>
            </a:r>
            <a:r>
              <a:rPr lang="en-US" sz="2000" dirty="0" smtClean="0"/>
              <a:t>2</a:t>
            </a:r>
            <a:r>
              <a:rPr lang="en-US" sz="2000" dirty="0"/>
              <a:t>) </a:t>
            </a:r>
            <a:r>
              <a:rPr lang="en-US" sz="2000" dirty="0" smtClean="0"/>
              <a:t>Laser </a:t>
            </a:r>
            <a:r>
              <a:rPr lang="en-US" sz="2000" dirty="0"/>
              <a:t>diffraction </a:t>
            </a:r>
            <a:r>
              <a:rPr lang="en-US" sz="2000" dirty="0" smtClean="0"/>
              <a:t>over </a:t>
            </a:r>
            <a:r>
              <a:rPr lang="en-US" sz="2000" dirty="0"/>
              <a:t>the range of 0.02 </a:t>
            </a:r>
            <a:r>
              <a:rPr lang="en-US" sz="2000" dirty="0" err="1"/>
              <a:t>μm</a:t>
            </a:r>
            <a:r>
              <a:rPr lang="en-US" sz="2000" dirty="0"/>
              <a:t> to 2 </a:t>
            </a:r>
            <a:r>
              <a:rPr lang="en-US" sz="2000" dirty="0" smtClean="0"/>
              <a:t>mm.</a:t>
            </a:r>
            <a:endParaRPr lang="en-US" sz="2000" dirty="0" smtClean="0"/>
          </a:p>
        </p:txBody>
      </p:sp>
      <p:pic>
        <p:nvPicPr>
          <p:cNvPr id="2050" name="Picture 2" descr="Y:\FieldPhotos\2015-01-05-Neurim-Lidar and Camera with Oded\Panoram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0956"/>
          <a:stretch/>
        </p:blipFill>
        <p:spPr bwMode="auto">
          <a:xfrm>
            <a:off x="659555" y="3783723"/>
            <a:ext cx="7790762" cy="252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3483" y="5076944"/>
            <a:ext cx="66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Talus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4936" y="5961150"/>
            <a:ext cx="116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Backshore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5801" y="5959244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Foreshore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71239" y="5092333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46509" y="5665215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39727" y="5649683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50202" y="5649682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https://egu2020.eu/cc_by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" y="6444598"/>
            <a:ext cx="1055707" cy="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649" y="4697065"/>
            <a:ext cx="9144000" cy="21609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2487578"/>
            <a:ext cx="9144000" cy="216093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113" y="31532"/>
            <a:ext cx="1404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 smtClean="0"/>
              <a:t>Results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-22172" y="477765"/>
            <a:ext cx="68237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Samples </a:t>
            </a:r>
            <a:r>
              <a:rPr lang="en-US" sz="2000" dirty="0"/>
              <a:t>exhibit </a:t>
            </a:r>
            <a:r>
              <a:rPr lang="en-US" sz="2000" b="1" dirty="0"/>
              <a:t>unimodal </a:t>
            </a:r>
            <a:r>
              <a:rPr lang="en-US" sz="2000" b="1" dirty="0" smtClean="0"/>
              <a:t>PSD</a:t>
            </a:r>
            <a:r>
              <a:rPr lang="en-US" sz="2000" dirty="0" smtClean="0"/>
              <a:t>, </a:t>
            </a:r>
            <a:r>
              <a:rPr lang="en-US" sz="2000" dirty="0"/>
              <a:t>with a mode either at the </a:t>
            </a:r>
            <a:r>
              <a:rPr lang="en-US" sz="2000" dirty="0" smtClean="0"/>
              <a:t>f. sand </a:t>
            </a:r>
            <a:r>
              <a:rPr lang="en-US" sz="2000" dirty="0"/>
              <a:t>fraction (</a:t>
            </a:r>
            <a:r>
              <a:rPr lang="en-US" sz="2000" b="1" dirty="0"/>
              <a:t>180-220 </a:t>
            </a:r>
            <a:r>
              <a:rPr lang="en-US" sz="2000" b="1" dirty="0" smtClean="0"/>
              <a:t>µm, </a:t>
            </a:r>
            <a:r>
              <a:rPr lang="en-US" sz="2000" dirty="0" smtClean="0"/>
              <a:t>quartz), </a:t>
            </a:r>
            <a:r>
              <a:rPr lang="en-US" sz="2000" dirty="0"/>
              <a:t>or at the coarse sand to </a:t>
            </a:r>
            <a:r>
              <a:rPr lang="en-US" sz="2000" dirty="0" smtClean="0"/>
              <a:t>v. coarse </a:t>
            </a:r>
            <a:r>
              <a:rPr lang="en-US" sz="2000" dirty="0"/>
              <a:t>sand fraction (</a:t>
            </a:r>
            <a:r>
              <a:rPr lang="en-US" sz="2000" b="1" dirty="0"/>
              <a:t>900-1,200 </a:t>
            </a:r>
            <a:r>
              <a:rPr lang="en-US" sz="2000" b="1" dirty="0" smtClean="0"/>
              <a:t>µm, </a:t>
            </a:r>
            <a:r>
              <a:rPr lang="en-US" sz="2000" dirty="0" smtClean="0"/>
              <a:t>eolianite rock). </a:t>
            </a:r>
            <a:endParaRPr lang="en-US" sz="2000" dirty="0" smtClean="0"/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coarse fraction dominants the PSD mostly during </a:t>
            </a:r>
            <a:r>
              <a:rPr lang="en-US" sz="2000" dirty="0" smtClean="0"/>
              <a:t>winter, </a:t>
            </a:r>
            <a:r>
              <a:rPr lang="en-US" sz="2000" dirty="0"/>
              <a:t>whereas at </a:t>
            </a:r>
            <a:r>
              <a:rPr lang="en-US" sz="2000" dirty="0" smtClean="0"/>
              <a:t>summer it </a:t>
            </a:r>
            <a:r>
              <a:rPr lang="en-US" sz="2000" dirty="0"/>
              <a:t>is usually absent. </a:t>
            </a:r>
            <a:endParaRPr lang="en-US" sz="2000" dirty="0" smtClean="0"/>
          </a:p>
        </p:txBody>
      </p:sp>
      <p:pic>
        <p:nvPicPr>
          <p:cNvPr id="4" name="Picture 2" descr="Y:\FieldPhotos\2015-01-29-Neurim-GPS&amp;Lidar with Oded&amp;Hadar\20150129_101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"/>
          <a:stretch/>
        </p:blipFill>
        <p:spPr bwMode="auto">
          <a:xfrm>
            <a:off x="109875" y="4926373"/>
            <a:ext cx="3163292" cy="1803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Y:\FieldPhotos\2015-01-29-Neurim-GPS&amp;Lidar with Oded&amp;Hadar\20150129_095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/>
          <a:stretch/>
        </p:blipFill>
        <p:spPr bwMode="auto">
          <a:xfrm rot="5400000">
            <a:off x="2622463" y="5332524"/>
            <a:ext cx="1491360" cy="907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:\FieldPhotos\2014_07_07-Neurim-GPS&amp;Lidar with Thibau, Francesca &amp; Dov\IMG_6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b="8741"/>
          <a:stretch/>
        </p:blipFill>
        <p:spPr bwMode="auto">
          <a:xfrm>
            <a:off x="109875" y="2740163"/>
            <a:ext cx="3163292" cy="1803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Y:\FieldPhotos\2014_07_07-Neurim-GPS&amp;Lidar with Thibau, Francesca &amp; Dov\IMG_60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0"/>
          <a:stretch/>
        </p:blipFill>
        <p:spPr bwMode="auto">
          <a:xfrm>
            <a:off x="2894698" y="2878921"/>
            <a:ext cx="935759" cy="1491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63" y="2718646"/>
            <a:ext cx="2525113" cy="183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63" y="4926373"/>
            <a:ext cx="2530350" cy="18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75" y="4925649"/>
            <a:ext cx="2525044" cy="18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98" y="2718647"/>
            <a:ext cx="2525422" cy="183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710187" y="493196"/>
            <a:ext cx="2341012" cy="1755759"/>
            <a:chOff x="5999973" y="461665"/>
            <a:chExt cx="2809037" cy="2106778"/>
          </a:xfrm>
        </p:grpSpPr>
        <p:pic>
          <p:nvPicPr>
            <p:cNvPr id="12" name="Picture 5" descr="H:\All Data\Projects&amp;Proposals\Sea\2012-SeaShelfGSI\Lab\PSD\Grains 1-2 mm binacular\compressed\1692 N160302-c3 1-2mm-small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973" y="461665"/>
              <a:ext cx="2809037" cy="210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7732348" y="2338431"/>
              <a:ext cx="1032583" cy="1824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5 mm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012577" y="2403694"/>
            <a:ext cx="236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/>
              <a:t>Summer - backshore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4088962" y="4607569"/>
            <a:ext cx="2205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/>
              <a:t>Winter - backshore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 rot="18222556">
            <a:off x="5048999" y="293938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Quartz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8222556">
            <a:off x="5105986" y="534709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Quartz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286576" y="2248956"/>
            <a:ext cx="469066" cy="267741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222556">
            <a:off x="5638685" y="5085297"/>
            <a:ext cx="9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Eolianite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838603" y="2819570"/>
            <a:ext cx="886691" cy="13605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33060" y="5029847"/>
            <a:ext cx="886691" cy="13605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egu2020.eu/cc_by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57" y="21377"/>
            <a:ext cx="1055707" cy="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2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6" y="960910"/>
            <a:ext cx="40943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b="1" dirty="0"/>
              <a:t>addition of </a:t>
            </a:r>
            <a:r>
              <a:rPr lang="en-US" sz="2000" b="1" dirty="0" smtClean="0"/>
              <a:t>coarse </a:t>
            </a:r>
            <a:r>
              <a:rPr lang="en-US" sz="2000" b="1" dirty="0"/>
              <a:t>fraction </a:t>
            </a:r>
            <a:r>
              <a:rPr lang="en-US" sz="2000" dirty="0"/>
              <a:t>during winter is related to high-energy wave storms that mobilize and transport cliff-derived materials (taluses) along the </a:t>
            </a:r>
            <a:r>
              <a:rPr lang="en-US" sz="2000" dirty="0" smtClean="0"/>
              <a:t>beach.</a:t>
            </a:r>
          </a:p>
          <a:p>
            <a:pPr marL="342900" indent="-342900" algn="l" rtl="0">
              <a:spcBef>
                <a:spcPts val="600"/>
              </a:spcBef>
              <a:buFont typeface="+mj-lt"/>
              <a:buAutoNum type="arabicPeriod"/>
            </a:pPr>
            <a:endParaRPr lang="en-US" sz="2000" dirty="0" smtClean="0"/>
          </a:p>
          <a:p>
            <a:pPr marL="342900" indent="-342900" algn="l" rtl="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b="1" dirty="0"/>
              <a:t>disappearance of the coarse fraction </a:t>
            </a:r>
            <a:r>
              <a:rPr lang="en-US" sz="2000" dirty="0"/>
              <a:t>towards summer is related to sand abrasion by wave and/or by wind action, i.e. breakage of the ~1 mm eolianite </a:t>
            </a:r>
            <a:r>
              <a:rPr lang="en-US" sz="2000" dirty="0" smtClean="0"/>
              <a:t>rocks </a:t>
            </a:r>
            <a:r>
              <a:rPr lang="en-US" sz="2000" dirty="0"/>
              <a:t>into ~200 µm quartz grains. 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231829" y="117655"/>
            <a:ext cx="3732199" cy="6725045"/>
            <a:chOff x="397845" y="233157"/>
            <a:chExt cx="4132293" cy="744597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45" y="233157"/>
              <a:ext cx="3994380" cy="1374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56" y="2982235"/>
              <a:ext cx="3994380" cy="1417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45" y="4376014"/>
              <a:ext cx="3994380" cy="1453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2" y="5939672"/>
              <a:ext cx="4031026" cy="1739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56" y="1655950"/>
              <a:ext cx="3994380" cy="1386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5976518" y="117655"/>
            <a:ext cx="343815" cy="621007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95449" y="128162"/>
            <a:ext cx="343815" cy="621007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10193" y="117654"/>
            <a:ext cx="343815" cy="621007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31281" y="120846"/>
            <a:ext cx="343815" cy="621007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51777" y="117816"/>
            <a:ext cx="343815" cy="621007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80808" y="117653"/>
            <a:ext cx="343815" cy="621007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7569" y="120847"/>
            <a:ext cx="171908" cy="621007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25416" y="62493"/>
            <a:ext cx="321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smtClean="0"/>
              <a:t>S    W      S      W     S      W      S</a:t>
            </a:r>
            <a:endParaRPr lang="en-US" b="1" dirty="0"/>
          </a:p>
        </p:txBody>
      </p:sp>
      <p:sp>
        <p:nvSpPr>
          <p:cNvPr id="23" name="TextBox 22"/>
          <p:cNvSpPr txBox="1">
            <a:spLocks noChangeAspect="1"/>
          </p:cNvSpPr>
          <p:nvPr/>
        </p:nvSpPr>
        <p:spPr>
          <a:xfrm rot="16200000">
            <a:off x="4620402" y="553716"/>
            <a:ext cx="66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Talus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370270" y="1768913"/>
            <a:ext cx="116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e-IL"/>
            </a:defPPr>
            <a:lvl1pPr>
              <a:defRPr b="1"/>
            </a:lvl1pPr>
          </a:lstStyle>
          <a:p>
            <a:r>
              <a:rPr lang="en-US" dirty="0"/>
              <a:t>Backshore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384025" y="3017360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Foreshore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4384024" y="4331160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Foreshore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13646" y="1709"/>
            <a:ext cx="4840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Interpretation of PSD seasonal cycle </a:t>
            </a:r>
          </a:p>
        </p:txBody>
      </p:sp>
      <p:pic>
        <p:nvPicPr>
          <p:cNvPr id="29" name="Picture 2" descr="https://egu2020.eu/cc_by_logo_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6408587"/>
            <a:ext cx="1055707" cy="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97500" y="5855282"/>
            <a:ext cx="8286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en-US" sz="2000" b="1" dirty="0"/>
              <a:t>Our findings emphasize the importance of cliff erosion and sand abrasion in controlling the temporal variation in PSD along cliff-dominated </a:t>
            </a:r>
            <a:r>
              <a:rPr lang="en-US" sz="2000" b="1" dirty="0" smtClean="0"/>
              <a:t>beaches</a:t>
            </a:r>
            <a:endParaRPr lang="en-US" sz="2000" b="1" dirty="0"/>
          </a:p>
        </p:txBody>
      </p:sp>
      <p:pic>
        <p:nvPicPr>
          <p:cNvPr id="31" name="Picture 2" descr="Y:\FieldPhotos\2015-01-05-Neurim-Lidar and Camera with Oded\Panoram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9" b="10956"/>
          <a:stretch/>
        </p:blipFill>
        <p:spPr bwMode="auto">
          <a:xfrm>
            <a:off x="645485" y="95528"/>
            <a:ext cx="7790762" cy="17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329413" y="638780"/>
            <a:ext cx="66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Talus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40866" y="1522986"/>
            <a:ext cx="116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Backshore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81731" y="1521080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Foreshore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857169" y="654169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32439" y="1227051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125657" y="1211519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6132" y="1211518"/>
            <a:ext cx="346842" cy="3539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66" y="1948623"/>
            <a:ext cx="2560253" cy="18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5" y="1989987"/>
            <a:ext cx="2562225" cy="18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53" y="1989987"/>
            <a:ext cx="2562225" cy="18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94" y="3807602"/>
            <a:ext cx="2562225" cy="18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53" y="3850399"/>
            <a:ext cx="2562225" cy="18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8" y="3850399"/>
            <a:ext cx="2573512" cy="186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8637" y="1989987"/>
            <a:ext cx="2331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dirty="0" smtClean="0"/>
              <a:t>Coarse </a:t>
            </a:r>
            <a:r>
              <a:rPr lang="en-US" sz="1400" dirty="0"/>
              <a:t>fraction decreases with time that passed since waves reached </a:t>
            </a:r>
            <a:r>
              <a:rPr lang="en-US" sz="1400" dirty="0" smtClean="0"/>
              <a:t>cliff </a:t>
            </a:r>
            <a:r>
              <a:rPr lang="en-US" sz="1400" dirty="0"/>
              <a:t>base during sea </a:t>
            </a:r>
            <a:r>
              <a:rPr lang="en-US" sz="1400" dirty="0" smtClean="0"/>
              <a:t>storms 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3707263" y="3836621"/>
            <a:ext cx="2331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dirty="0" smtClean="0"/>
              <a:t>Coarse </a:t>
            </a:r>
            <a:r>
              <a:rPr lang="en-US" sz="1400" dirty="0"/>
              <a:t>fraction decreases with time </a:t>
            </a:r>
            <a:r>
              <a:rPr lang="en-US" sz="1400" dirty="0" smtClean="0"/>
              <a:t>of high speed winds since </a:t>
            </a:r>
            <a:r>
              <a:rPr lang="en-US" sz="1400" dirty="0"/>
              <a:t>waves reached </a:t>
            </a:r>
            <a:r>
              <a:rPr lang="en-US" sz="1400" dirty="0" smtClean="0"/>
              <a:t>cliff </a:t>
            </a:r>
            <a:r>
              <a:rPr lang="en-US" sz="1400" dirty="0"/>
              <a:t>base during sea </a:t>
            </a:r>
            <a:r>
              <a:rPr lang="en-US" sz="1400" dirty="0" smtClean="0"/>
              <a:t>storms </a:t>
            </a:r>
            <a:endParaRPr lang="en-US" sz="1400" dirty="0"/>
          </a:p>
        </p:txBody>
      </p:sp>
      <p:pic>
        <p:nvPicPr>
          <p:cNvPr id="47" name="Picture 2" descr="https://egu2020.eu/cc_by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5" y="95528"/>
            <a:ext cx="1055707" cy="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396</Words>
  <Application>Microsoft Office PowerPoint</Application>
  <PresentationFormat>On-screen Show (4:3)</PresentationFormat>
  <Paragraphs>43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ערכת נושא של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Onn Crouvi</dc:creator>
  <cp:lastModifiedBy>Onn Crouvi</cp:lastModifiedBy>
  <cp:revision>46</cp:revision>
  <cp:lastPrinted>2020-05-04T14:00:39Z</cp:lastPrinted>
  <dcterms:created xsi:type="dcterms:W3CDTF">2019-09-08T09:24:57Z</dcterms:created>
  <dcterms:modified xsi:type="dcterms:W3CDTF">2020-05-04T14:02:56Z</dcterms:modified>
</cp:coreProperties>
</file>