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19197-26A7-944C-9B23-7F83ED5E2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B314C3-95AF-054B-89A2-AD7D9284A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D61164-FA76-A94D-B7A5-53965088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1BD4E9-2FDB-4840-B668-ED3FFABB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765226-4980-E14D-8902-7D873F2C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72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46777-F91E-E94E-83F3-75E0CD7F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0AD019-3B9F-CE42-B94B-AF43DD1A3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60211-CAF1-7941-B3B7-0188886B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F56124-9618-5049-ABC9-2A42197A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4A23ED-8D92-F343-94ED-5CB19270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11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4C3729-A625-9342-85A8-C896C749A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4BB97C-716E-9747-A11F-6114AB581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329138-195D-4441-89CC-73C7FD8F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631E20-B4CB-7642-A996-1085E8B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F10CEE-BE8F-FF4D-BAB4-0A11CFC8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03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0AE57-F017-D448-BA82-520B0683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131F2-9E59-0A4B-BEEF-5546606F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B0E267-9579-FD4B-91F7-20EE935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6E7CCA-DC8D-584B-BD93-BB2ED1BC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F44623-6086-5144-90A5-3B10FE9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28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B4AD9-1B38-A54A-9ECC-4305C50F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AF538A-D0D2-684A-B836-B114CD38C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F1D8A7-9BAD-7E48-ADC9-1568259E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3396C-8155-554F-AE69-D1209911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27199F-438D-7742-9A0B-CDC4574C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70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30748-1641-054C-AF0D-45AC4B83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C3FA73-89C3-C141-A3B6-9CA86BDF4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C81212-9991-9343-95D2-8075243B6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66AA8-0422-7242-B049-9F56B523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9F0A65-726F-8F45-8681-58965D76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C0991B-9B5D-DF40-A2CF-E97FFC60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73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67BEE-475A-C945-9BC6-9762E806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2765B-BED0-544C-81F8-1E529EAB0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D1C30A-9672-3A4D-90AD-5958B85BD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648F21-D650-4845-9151-996C697AF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F6097-AA5F-7D48-9B8A-AEC7E632D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43BF1E-3ABB-0B47-A71D-3F4DCA2D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0D4399-BCDD-D543-B10D-29FD65C4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3870FA-E6F3-ED41-83BF-F1C4FFD3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7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D55A2-B435-0143-8CD1-5CDA2D19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F869-629D-B944-9A19-2FA74EE6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022B98-DB0C-4D43-970D-ABDFDA22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0FFB9A-773F-824D-97FE-AD858A8A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21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2E7A62-B70D-0042-BDA0-90433ABE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5F53A9-3749-2D46-90B7-10F09D4D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13F504-5BBD-2448-8DAD-BA60C474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5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E2ECD-9308-684D-81F1-891A862B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527DC0-E1A0-F847-861A-62435275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1C0435-4ED9-D946-80B9-B68B06DB2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C699DE-4828-3648-B4AD-7EB4F660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62F0FD-8F98-EF47-B717-97E76B54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CD04A5-EC8F-4A48-A847-5E9893A8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05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9E97E-E171-E74B-BB7F-81CA3DE8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5AB78B-4EE4-CB40-A279-7E1EE4506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5BBA56-DD3D-7249-9571-E1DD23D5B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EEE376-5586-654F-ADBD-F32093A6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F8FCAA-BC4E-1047-8723-5BB33896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E0E93A-3E83-954C-B1DC-D4FA64AE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0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B4CAC5-3409-5249-8F83-B76DC07F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AD7D01-A327-8A41-9CF1-429C9EC5A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E36BAD-17AC-DA4E-92D3-DF8B86DD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F7ED-8195-ED41-B30D-9A754ABE73FF}" type="datetimeFigureOut">
              <a:rPr lang="es-ES" smtClean="0"/>
              <a:t>5/5/20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A6693-3150-C840-855F-022BF1396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BDE6E-24C7-4242-94CE-B2A7EF27A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30E33-0866-5B47-A645-231FEF958B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43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95134-7DB1-A042-BC5C-9A089BE6E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Arbiol-Roca, Laia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Lopez-Bustins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Joan Albert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Climatology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l.arbiol.r@gmail.com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36AD37B-3341-9F46-B8CF-CCCCD9EEE3C9}"/>
              </a:ext>
            </a:extLst>
          </p:cNvPr>
          <p:cNvGrpSpPr/>
          <p:nvPr/>
        </p:nvGrpSpPr>
        <p:grpSpPr>
          <a:xfrm rot="5400000">
            <a:off x="2958052" y="-2621570"/>
            <a:ext cx="1524001" cy="7022119"/>
            <a:chOff x="-1" y="-164120"/>
            <a:chExt cx="1524001" cy="702211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31A9D26-87EB-F241-896B-72CEA8BB0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758606" y="4790247"/>
              <a:ext cx="2826357" cy="1309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4B41E4A-D031-9544-863D-6EF31A4D7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1523988" y="1359868"/>
              <a:ext cx="4240212" cy="1192236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A7F5CB2-4D88-D644-84FA-33033C9C5EAB}"/>
                </a:ext>
              </a:extLst>
            </p:cNvPr>
            <p:cNvSpPr/>
            <p:nvPr/>
          </p:nvSpPr>
          <p:spPr>
            <a:xfrm>
              <a:off x="900113" y="-164120"/>
              <a:ext cx="623887" cy="2750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1F06DD8-E292-BF43-85AE-8E770F6D8929}"/>
              </a:ext>
            </a:extLst>
          </p:cNvPr>
          <p:cNvCxnSpPr>
            <a:cxnSpLocks/>
          </p:cNvCxnSpPr>
          <p:nvPr/>
        </p:nvCxnSpPr>
        <p:spPr>
          <a:xfrm flipH="1">
            <a:off x="0" y="1651490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3AB504-E9CB-9544-B0D9-DA4C1A43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1BFF0297-D9A9-7E40-BE0A-EB99B1B29410}"/>
              </a:ext>
            </a:extLst>
          </p:cNvPr>
          <p:cNvGrpSpPr/>
          <p:nvPr/>
        </p:nvGrpSpPr>
        <p:grpSpPr>
          <a:xfrm>
            <a:off x="-1" y="-164120"/>
            <a:ext cx="1524001" cy="7022119"/>
            <a:chOff x="-1" y="-164120"/>
            <a:chExt cx="1524001" cy="702211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71C6026-6875-764F-BE14-44A194D91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758606" y="4790247"/>
              <a:ext cx="2826357" cy="1309148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9456B14-0757-A646-BBDA-2451BD7C5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1523988" y="1359868"/>
              <a:ext cx="4240212" cy="1192236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7C596C8-D9A2-224F-9D17-2BF667A119DF}"/>
                </a:ext>
              </a:extLst>
            </p:cNvPr>
            <p:cNvSpPr/>
            <p:nvPr/>
          </p:nvSpPr>
          <p:spPr>
            <a:xfrm>
              <a:off x="900113" y="-164120"/>
              <a:ext cx="623887" cy="2750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0F6E344-C9FE-544F-9602-CEDF1A5C16D1}"/>
              </a:ext>
            </a:extLst>
          </p:cNvPr>
          <p:cNvCxnSpPr>
            <a:cxnSpLocks/>
          </p:cNvCxnSpPr>
          <p:nvPr/>
        </p:nvCxnSpPr>
        <p:spPr>
          <a:xfrm>
            <a:off x="1309147" y="0"/>
            <a:ext cx="0" cy="685800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92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Macintosh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Laia Arbiol</dc:creator>
  <cp:lastModifiedBy>Laia Arbiol</cp:lastModifiedBy>
  <cp:revision>1</cp:revision>
  <dcterms:created xsi:type="dcterms:W3CDTF">2020-05-05T08:39:06Z</dcterms:created>
  <dcterms:modified xsi:type="dcterms:W3CDTF">2020-05-05T08:44:43Z</dcterms:modified>
</cp:coreProperties>
</file>