
<file path=[Content_Types].xml><?xml version="1.0" encoding="utf-8"?>
<Types xmlns="http://schemas.openxmlformats.org/package/2006/content-types">
  <Default Extension="avi" ContentType="video/x-msvideo"/>
  <Default Extension="bin" ContentType="application/vnd.openxmlformats-officedocument.oleObject"/>
  <Default Extension="jpeg" ContentType="image/jpeg"/>
  <Default Extension="jpg" ContentType="image/jpeg"/>
  <Default Extension="mov" ContentType="video/quicktime"/>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8" r:id="rId2"/>
    <p:sldId id="288" r:id="rId3"/>
    <p:sldId id="281" r:id="rId4"/>
    <p:sldId id="282" r:id="rId5"/>
    <p:sldId id="283" r:id="rId6"/>
    <p:sldId id="273" r:id="rId7"/>
    <p:sldId id="285" r:id="rId8"/>
    <p:sldId id="289" r:id="rId9"/>
    <p:sldId id="279" r:id="rId10"/>
  </p:sldIdLst>
  <p:sldSz cx="12192000" cy="6858000"/>
  <p:notesSz cx="6858000" cy="9144000"/>
  <p:defaultTextStyle>
    <a:defPPr>
      <a:defRPr lang="nb-NO"/>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6"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3" d="2"/>
        <a:sy n="3" d="2"/>
      </p:scale>
      <p:origin x="0" y="0"/>
    </p:cViewPr>
  </p:notesTextViewPr>
  <p:notesViewPr>
    <p:cSldViewPr snapToGrid="0">
      <p:cViewPr varScale="1">
        <p:scale>
          <a:sx n="96" d="100"/>
          <a:sy n="96" d="100"/>
        </p:scale>
        <p:origin x="25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2457B3-FE16-4CDE-ABA9-60416829DC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D22008ED-740B-45A7-BA00-6057767229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51695-E8F6-40F0-9D2A-10CD7BC765FA}" type="datetimeFigureOut">
              <a:rPr lang="nb-NO" smtClean="0"/>
              <a:t>07.05.2020</a:t>
            </a:fld>
            <a:endParaRPr lang="nb-NO"/>
          </a:p>
        </p:txBody>
      </p:sp>
      <p:sp>
        <p:nvSpPr>
          <p:cNvPr id="4" name="Footer Placeholder 3">
            <a:extLst>
              <a:ext uri="{FF2B5EF4-FFF2-40B4-BE49-F238E27FC236}">
                <a16:creationId xmlns:a16="http://schemas.microsoft.com/office/drawing/2014/main" id="{4DF15810-911A-4317-9BE1-E7ED86EB3D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956D16A5-178D-4D39-95FE-DD0D809FA7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45D469-E4FA-4026-80DC-B3FE7A74E7E5}" type="slidenum">
              <a:rPr lang="nb-NO" smtClean="0"/>
              <a:t>‹#›</a:t>
            </a:fld>
            <a:endParaRPr lang="nb-NO"/>
          </a:p>
        </p:txBody>
      </p:sp>
    </p:spTree>
    <p:extLst>
      <p:ext uri="{BB962C8B-B14F-4D97-AF65-F5344CB8AC3E}">
        <p14:creationId xmlns:p14="http://schemas.microsoft.com/office/powerpoint/2010/main" val="1155292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88047-1918-40D1-8D1D-BFF30DC0E730}" type="datetimeFigureOut">
              <a:rPr lang="nb-NO" smtClean="0"/>
              <a:t>07.05.2020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9166B-AFC0-4BE7-A240-5DC77DDF6923}" type="slidenum">
              <a:rPr lang="nb-NO" smtClean="0"/>
              <a:t>‹#›</a:t>
            </a:fld>
            <a:endParaRPr lang="nb-NO"/>
          </a:p>
        </p:txBody>
      </p:sp>
    </p:spTree>
    <p:extLst>
      <p:ext uri="{BB962C8B-B14F-4D97-AF65-F5344CB8AC3E}">
        <p14:creationId xmlns:p14="http://schemas.microsoft.com/office/powerpoint/2010/main" val="3718909330"/>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C9EAFB-1B1A-4599-90F8-C83EA557028E}"/>
              </a:ext>
            </a:extLst>
          </p:cNvPr>
          <p:cNvSpPr>
            <a:spLocks noGrp="1"/>
          </p:cNvSpPr>
          <p:nvPr>
            <p:ph type="ctrTitle"/>
          </p:nvPr>
        </p:nvSpPr>
        <p:spPr>
          <a:xfrm>
            <a:off x="3033360" y="4039780"/>
            <a:ext cx="6125280" cy="646406"/>
          </a:xfrm>
        </p:spPr>
        <p:txBody>
          <a:bodyPr wrap="square" anchor="t" anchorCtr="0">
            <a:normAutofit/>
          </a:bodyPr>
          <a:lstStyle>
            <a:lvl1pPr algn="ctr">
              <a:defRPr sz="2100">
                <a:solidFill>
                  <a:schemeClr val="bg1"/>
                </a:solidFill>
              </a:defRPr>
            </a:lvl1pPr>
          </a:lstStyle>
          <a:p>
            <a:r>
              <a:rPr lang="en-US"/>
              <a:t>Click to edit Master title style</a:t>
            </a:r>
            <a:endParaRPr lang="nb-NO" dirty="0"/>
          </a:p>
        </p:txBody>
      </p:sp>
      <p:pic>
        <p:nvPicPr>
          <p:cNvPr id="9" name="Bilde 8">
            <a:extLst>
              <a:ext uri="{FF2B5EF4-FFF2-40B4-BE49-F238E27FC236}">
                <a16:creationId xmlns:a16="http://schemas.microsoft.com/office/drawing/2014/main" id="{6D18554E-AE46-4A61-B328-7A6E92754C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635" y="2389175"/>
            <a:ext cx="1248730" cy="1098264"/>
          </a:xfrm>
          <a:prstGeom prst="rect">
            <a:avLst/>
          </a:prstGeom>
        </p:spPr>
      </p:pic>
      <p:sp>
        <p:nvSpPr>
          <p:cNvPr id="13" name="Rektangel 12">
            <a:extLst>
              <a:ext uri="{FF2B5EF4-FFF2-40B4-BE49-F238E27FC236}">
                <a16:creationId xmlns:a16="http://schemas.microsoft.com/office/drawing/2014/main" id="{766913AD-D89E-407C-BC74-9663F3480300}"/>
              </a:ext>
            </a:extLst>
          </p:cNvPr>
          <p:cNvSpPr/>
          <p:nvPr userDrawn="1"/>
        </p:nvSpPr>
        <p:spPr>
          <a:xfrm>
            <a:off x="4430575" y="3870932"/>
            <a:ext cx="3330850" cy="1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Tree>
    <p:extLst>
      <p:ext uri="{BB962C8B-B14F-4D97-AF65-F5344CB8AC3E}">
        <p14:creationId xmlns:p14="http://schemas.microsoft.com/office/powerpoint/2010/main" val="157841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llomtittel (blå)">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a:xfrm>
            <a:off x="1016927" y="3316935"/>
            <a:ext cx="10158941" cy="569452"/>
          </a:xfrm>
        </p:spPr>
        <p:txBody>
          <a:bodyPr anchor="ctr" anchorCtr="0">
            <a:normAutofit/>
          </a:bodyPr>
          <a:lstStyle>
            <a:lvl1pPr algn="ctr">
              <a:spcBef>
                <a:spcPts val="0"/>
              </a:spcBef>
              <a:defRPr sz="3701">
                <a:solidFill>
                  <a:schemeClr val="bg1"/>
                </a:solidFill>
              </a:defRPr>
            </a:lvl1pPr>
          </a:lstStyle>
          <a:p>
            <a:r>
              <a:rPr lang="en-US"/>
              <a:t>Click to edit Master title style</a:t>
            </a:r>
            <a:endParaRPr lang="nb-NO" dirty="0"/>
          </a:p>
        </p:txBody>
      </p:sp>
      <p:sp>
        <p:nvSpPr>
          <p:cNvPr id="6" name="Plassholder for tekst 5">
            <a:extLst>
              <a:ext uri="{FF2B5EF4-FFF2-40B4-BE49-F238E27FC236}">
                <a16:creationId xmlns:a16="http://schemas.microsoft.com/office/drawing/2014/main" id="{FC99F587-4CCD-481B-99AE-FEFB5877ED63}"/>
              </a:ext>
            </a:extLst>
          </p:cNvPr>
          <p:cNvSpPr>
            <a:spLocks noGrp="1"/>
          </p:cNvSpPr>
          <p:nvPr>
            <p:ph type="body" sz="quarter" idx="10"/>
          </p:nvPr>
        </p:nvSpPr>
        <p:spPr>
          <a:xfrm>
            <a:off x="1016927" y="4073066"/>
            <a:ext cx="10158941" cy="246250"/>
          </a:xfrm>
        </p:spPr>
        <p:txBody>
          <a:bodyPr>
            <a:spAutoFit/>
          </a:bodyPr>
          <a:lstStyle>
            <a:lvl1pPr marL="0" indent="0" algn="ctr">
              <a:spcBef>
                <a:spcPts val="0"/>
              </a:spcBef>
              <a:buNone/>
              <a:defRPr sz="1600">
                <a:solidFill>
                  <a:schemeClr val="bg1"/>
                </a:solidFill>
              </a:defRPr>
            </a:lvl1pPr>
          </a:lstStyle>
          <a:p>
            <a:pPr lvl="0"/>
            <a:r>
              <a:rPr lang="en-US"/>
              <a:t>Click to edit Master text styles</a:t>
            </a:r>
          </a:p>
        </p:txBody>
      </p:sp>
      <p:sp>
        <p:nvSpPr>
          <p:cNvPr id="5" name="Content Placeholder 4">
            <a:extLst>
              <a:ext uri="{FF2B5EF4-FFF2-40B4-BE49-F238E27FC236}">
                <a16:creationId xmlns:a16="http://schemas.microsoft.com/office/drawing/2014/main" id="{75DEB432-864D-4435-B779-3538CA39357C}"/>
              </a:ext>
            </a:extLst>
          </p:cNvPr>
          <p:cNvSpPr>
            <a:spLocks noGrp="1"/>
          </p:cNvSpPr>
          <p:nvPr>
            <p:ph sz="quarter" idx="16" hasCustomPrompt="1"/>
          </p:nvPr>
        </p:nvSpPr>
        <p:spPr>
          <a:xfrm>
            <a:off x="5195889" y="1279391"/>
            <a:ext cx="1800225" cy="1800225"/>
          </a:xfrm>
          <a:prstGeom prst="rect">
            <a:avLst/>
          </a:prstGeom>
        </p:spPr>
        <p:txBody>
          <a:bodyPr lIns="0" tIns="0" rIns="0" bIns="0"/>
          <a:lstStyle>
            <a:lvl1pPr marL="0" indent="0" algn="ctr">
              <a:buNone/>
              <a:defRPr>
                <a:solidFill>
                  <a:schemeClr val="bg1"/>
                </a:solidFill>
              </a:defRPr>
            </a:lvl1pPr>
          </a:lstStyle>
          <a:p>
            <a:pPr lvl="0"/>
            <a:r>
              <a:rPr lang="nb-NO" dirty="0"/>
              <a:t>Sett inn bilde/ grafikk</a:t>
            </a:r>
          </a:p>
        </p:txBody>
      </p:sp>
    </p:spTree>
    <p:extLst>
      <p:ext uri="{BB962C8B-B14F-4D97-AF65-F5344CB8AC3E}">
        <p14:creationId xmlns:p14="http://schemas.microsoft.com/office/powerpoint/2010/main" val="228297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ellomtittel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a:xfrm>
            <a:off x="1016927" y="3316935"/>
            <a:ext cx="10158941" cy="569452"/>
          </a:xfrm>
        </p:spPr>
        <p:txBody>
          <a:bodyPr anchor="b" anchorCtr="0">
            <a:spAutoFit/>
          </a:bodyPr>
          <a:lstStyle>
            <a:lvl1pPr algn="ctr">
              <a:spcBef>
                <a:spcPts val="0"/>
              </a:spcBef>
              <a:defRPr sz="3701">
                <a:solidFill>
                  <a:schemeClr val="accent1"/>
                </a:solidFill>
              </a:defRPr>
            </a:lvl1pPr>
          </a:lstStyle>
          <a:p>
            <a:r>
              <a:rPr lang="en-US"/>
              <a:t>Click to edit Master title style</a:t>
            </a:r>
            <a:endParaRPr lang="nb-NO" dirty="0"/>
          </a:p>
        </p:txBody>
      </p:sp>
      <p:sp>
        <p:nvSpPr>
          <p:cNvPr id="6" name="Plassholder for tekst 5">
            <a:extLst>
              <a:ext uri="{FF2B5EF4-FFF2-40B4-BE49-F238E27FC236}">
                <a16:creationId xmlns:a16="http://schemas.microsoft.com/office/drawing/2014/main" id="{FC99F587-4CCD-481B-99AE-FEFB5877ED63}"/>
              </a:ext>
            </a:extLst>
          </p:cNvPr>
          <p:cNvSpPr>
            <a:spLocks noGrp="1"/>
          </p:cNvSpPr>
          <p:nvPr>
            <p:ph type="body" sz="quarter" idx="10"/>
          </p:nvPr>
        </p:nvSpPr>
        <p:spPr>
          <a:xfrm>
            <a:off x="1016927" y="4073066"/>
            <a:ext cx="10158941" cy="246250"/>
          </a:xfrm>
        </p:spPr>
        <p:txBody>
          <a:bodyPr>
            <a:spAutoFit/>
          </a:bodyPr>
          <a:lstStyle>
            <a:lvl1pPr marL="0" indent="0" algn="ctr">
              <a:spcBef>
                <a:spcPts val="0"/>
              </a:spcBef>
              <a:buNone/>
              <a:defRPr sz="1600">
                <a:solidFill>
                  <a:schemeClr val="tx2"/>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4AE96BF0-2061-4DDD-B4AE-19718E079373}"/>
              </a:ext>
            </a:extLst>
          </p:cNvPr>
          <p:cNvSpPr>
            <a:spLocks noGrp="1"/>
          </p:cNvSpPr>
          <p:nvPr>
            <p:ph sz="quarter" idx="16" hasCustomPrompt="1"/>
          </p:nvPr>
        </p:nvSpPr>
        <p:spPr>
          <a:xfrm>
            <a:off x="5195889" y="1279391"/>
            <a:ext cx="1800225" cy="1800225"/>
          </a:xfrm>
          <a:prstGeom prst="rect">
            <a:avLst/>
          </a:prstGeom>
        </p:spPr>
        <p:txBody>
          <a:bodyPr lIns="0" tIns="0" rIns="0" bIns="0"/>
          <a:lstStyle>
            <a:lvl1pPr marL="0" indent="0" algn="ctr">
              <a:buNone/>
              <a:defRPr>
                <a:solidFill>
                  <a:schemeClr val="accent1"/>
                </a:solidFill>
              </a:defRPr>
            </a:lvl1pPr>
          </a:lstStyle>
          <a:p>
            <a:pPr lvl="0"/>
            <a:r>
              <a:rPr lang="nb-NO" dirty="0"/>
              <a:t>Sett inn bilde/ grafikk</a:t>
            </a:r>
          </a:p>
        </p:txBody>
      </p:sp>
    </p:spTree>
    <p:extLst>
      <p:ext uri="{BB962C8B-B14F-4D97-AF65-F5344CB8AC3E}">
        <p14:creationId xmlns:p14="http://schemas.microsoft.com/office/powerpoint/2010/main" val="91216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tat og bild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3" name="Plassholder for dato 2">
            <a:extLst>
              <a:ext uri="{FF2B5EF4-FFF2-40B4-BE49-F238E27FC236}">
                <a16:creationId xmlns:a16="http://schemas.microsoft.com/office/drawing/2014/main" id="{4BB86730-DC57-4A45-BC9D-88288947E6DF}"/>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3A2A6F07-5687-477F-A1CB-9E49F6E63319}"/>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dirty="0"/>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5" name="Plassholder for tekst 14">
            <a:extLst>
              <a:ext uri="{FF2B5EF4-FFF2-40B4-BE49-F238E27FC236}">
                <a16:creationId xmlns:a16="http://schemas.microsoft.com/office/drawing/2014/main" id="{97AED4CC-22E6-43F4-AB7B-3739313588BF}"/>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bg1"/>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25BC1190-17E8-4DB4-9F02-27B263D4E61D}"/>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dirty="0"/>
              <a:t>Sett inn </a:t>
            </a:r>
            <a:r>
              <a:rPr lang="en-US" dirty="0" err="1"/>
              <a:t>bilde</a:t>
            </a:r>
            <a:r>
              <a:rPr lang="en-US" dirty="0"/>
              <a:t>/ </a:t>
            </a:r>
            <a:r>
              <a:rPr lang="en-US" dirty="0" err="1"/>
              <a:t>grafikk</a:t>
            </a:r>
            <a:endParaRPr lang="en-US" dirty="0"/>
          </a:p>
        </p:txBody>
      </p:sp>
      <p:pic>
        <p:nvPicPr>
          <p:cNvPr id="6" name="Picture 5">
            <a:extLst>
              <a:ext uri="{FF2B5EF4-FFF2-40B4-BE49-F238E27FC236}">
                <a16:creationId xmlns:a16="http://schemas.microsoft.com/office/drawing/2014/main" id="{CF6C8F01-FFEC-4F76-B5AF-3F8C51D220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194846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tat og bilde (oransj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dirty="0"/>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1" name="Plassholder for tekst 14">
            <a:extLst>
              <a:ext uri="{FF2B5EF4-FFF2-40B4-BE49-F238E27FC236}">
                <a16:creationId xmlns:a16="http://schemas.microsoft.com/office/drawing/2014/main" id="{AAB95341-D0AD-48D1-8457-8518D7587BE3}"/>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bg1"/>
                </a:solidFill>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F56183AA-A658-4279-9BC9-6D77B9508470}"/>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dirty="0"/>
              <a:t>Sett inn </a:t>
            </a:r>
            <a:r>
              <a:rPr lang="en-US" dirty="0" err="1"/>
              <a:t>bilde</a:t>
            </a:r>
            <a:r>
              <a:rPr lang="en-US" dirty="0"/>
              <a:t>/ </a:t>
            </a:r>
            <a:r>
              <a:rPr lang="en-US" dirty="0" err="1"/>
              <a:t>grafikk</a:t>
            </a:r>
            <a:endParaRPr lang="en-US" dirty="0"/>
          </a:p>
        </p:txBody>
      </p:sp>
      <p:sp>
        <p:nvSpPr>
          <p:cNvPr id="12" name="Plassholder for dato 2">
            <a:extLst>
              <a:ext uri="{FF2B5EF4-FFF2-40B4-BE49-F238E27FC236}">
                <a16:creationId xmlns:a16="http://schemas.microsoft.com/office/drawing/2014/main" id="{6C21E15B-CC20-4E86-A189-429B2EB4841F}"/>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13" name="Plassholder for lysbildenummer 4">
            <a:extLst>
              <a:ext uri="{FF2B5EF4-FFF2-40B4-BE49-F238E27FC236}">
                <a16:creationId xmlns:a16="http://schemas.microsoft.com/office/drawing/2014/main" id="{ED1CF085-F919-49F1-BF33-6BF0A9018014}"/>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dirty="0"/>
          </a:p>
        </p:txBody>
      </p:sp>
      <p:pic>
        <p:nvPicPr>
          <p:cNvPr id="14" name="Picture 13">
            <a:extLst>
              <a:ext uri="{FF2B5EF4-FFF2-40B4-BE49-F238E27FC236}">
                <a16:creationId xmlns:a16="http://schemas.microsoft.com/office/drawing/2014/main" id="{56F2A8A2-8FCF-4863-8D97-B927D2156D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385408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tat og bilde (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pic>
        <p:nvPicPr>
          <p:cNvPr id="15" name="Bilde 9">
            <a:extLst>
              <a:ext uri="{FF2B5EF4-FFF2-40B4-BE49-F238E27FC236}">
                <a16:creationId xmlns:a16="http://schemas.microsoft.com/office/drawing/2014/main" id="{3AAEDF20-2FC4-4E68-94AA-7B9244739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1" name="Plassholder for tekst 14">
            <a:extLst>
              <a:ext uri="{FF2B5EF4-FFF2-40B4-BE49-F238E27FC236}">
                <a16:creationId xmlns:a16="http://schemas.microsoft.com/office/drawing/2014/main" id="{AAB95341-D0AD-48D1-8457-8518D7587BE3}"/>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accent1"/>
                </a:solidFill>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D67FF60C-86D1-4438-AA91-5EBACFF34C84}"/>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accent1"/>
                </a:solidFill>
              </a:defRPr>
            </a:lvl1pPr>
            <a:lvl2pPr marL="198039" indent="0">
              <a:buNone/>
              <a:defRPr/>
            </a:lvl2pPr>
          </a:lstStyle>
          <a:p>
            <a:pPr lvl="0"/>
            <a:r>
              <a:rPr lang="en-US" dirty="0"/>
              <a:t>Sett inn </a:t>
            </a:r>
            <a:r>
              <a:rPr lang="en-US" dirty="0" err="1"/>
              <a:t>bilde</a:t>
            </a:r>
            <a:r>
              <a:rPr lang="en-US" dirty="0"/>
              <a:t>/ </a:t>
            </a:r>
            <a:r>
              <a:rPr lang="en-US" dirty="0" err="1"/>
              <a:t>grafikk</a:t>
            </a:r>
            <a:endParaRPr lang="en-US" dirty="0"/>
          </a:p>
        </p:txBody>
      </p:sp>
      <p:sp>
        <p:nvSpPr>
          <p:cNvPr id="12" name="Plassholder for dato 2">
            <a:extLst>
              <a:ext uri="{FF2B5EF4-FFF2-40B4-BE49-F238E27FC236}">
                <a16:creationId xmlns:a16="http://schemas.microsoft.com/office/drawing/2014/main" id="{71A4A5B5-8C2A-4F8D-861C-BDC50F7BC242}"/>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13" name="Plassholder for lysbildenummer 4">
            <a:extLst>
              <a:ext uri="{FF2B5EF4-FFF2-40B4-BE49-F238E27FC236}">
                <a16:creationId xmlns:a16="http://schemas.microsoft.com/office/drawing/2014/main" id="{10C6D692-5579-480D-83CC-1B9A4511CE55}"/>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dirty="0"/>
          </a:p>
        </p:txBody>
      </p:sp>
    </p:spTree>
    <p:extLst>
      <p:ext uri="{BB962C8B-B14F-4D97-AF65-F5344CB8AC3E}">
        <p14:creationId xmlns:p14="http://schemas.microsoft.com/office/powerpoint/2010/main" val="159437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og stort bilde (blå)">
    <p:spTree>
      <p:nvGrpSpPr>
        <p:cNvPr id="1" name=""/>
        <p:cNvGrpSpPr/>
        <p:nvPr/>
      </p:nvGrpSpPr>
      <p:grpSpPr>
        <a:xfrm>
          <a:off x="0" y="0"/>
          <a:ext cx="0" cy="0"/>
          <a:chOff x="0" y="0"/>
          <a:chExt cx="0" cy="0"/>
        </a:xfrm>
      </p:grpSpPr>
      <p:sp>
        <p:nvSpPr>
          <p:cNvPr id="10" name="Plassholder for bilde 3">
            <a:extLst>
              <a:ext uri="{FF2B5EF4-FFF2-40B4-BE49-F238E27FC236}">
                <a16:creationId xmlns:a16="http://schemas.microsoft.com/office/drawing/2014/main" id="{E0FF44CC-8458-4C56-9839-C7B4758A4B67}"/>
              </a:ext>
            </a:extLst>
          </p:cNvPr>
          <p:cNvSpPr>
            <a:spLocks noGrp="1"/>
          </p:cNvSpPr>
          <p:nvPr>
            <p:ph type="pic" sz="quarter" idx="14"/>
          </p:nvPr>
        </p:nvSpPr>
        <p:spPr>
          <a:xfrm>
            <a:off x="6269200" y="0"/>
            <a:ext cx="5922800" cy="6858000"/>
          </a:xfrm>
          <a:solidFill>
            <a:schemeClr val="bg1">
              <a:lumMod val="50000"/>
            </a:schemeClr>
          </a:solidFill>
        </p:spPr>
        <p:txBody>
          <a:bodyPr/>
          <a:lstStyle/>
          <a:p>
            <a:r>
              <a:rPr lang="en-US"/>
              <a:t>Click icon to add picture</a:t>
            </a:r>
            <a:endParaRPr lang="nb-NO"/>
          </a:p>
        </p:txBody>
      </p:sp>
      <p:sp>
        <p:nvSpPr>
          <p:cNvPr id="8" name="Rektangel 7">
            <a:extLst>
              <a:ext uri="{FF2B5EF4-FFF2-40B4-BE49-F238E27FC236}">
                <a16:creationId xmlns:a16="http://schemas.microsoft.com/office/drawing/2014/main" id="{BD485A48-B420-4CF2-9FD5-08A4AABE3ED9}"/>
              </a:ext>
            </a:extLst>
          </p:cNvPr>
          <p:cNvSpPr/>
          <p:nvPr userDrawn="1"/>
        </p:nvSpPr>
        <p:spPr>
          <a:xfrm>
            <a:off x="0" y="0"/>
            <a:ext cx="6269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510849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tat og stort bilde (oransje)">
    <p:spTree>
      <p:nvGrpSpPr>
        <p:cNvPr id="1" name=""/>
        <p:cNvGrpSpPr/>
        <p:nvPr/>
      </p:nvGrpSpPr>
      <p:grpSpPr>
        <a:xfrm>
          <a:off x="0" y="0"/>
          <a:ext cx="0" cy="0"/>
          <a:chOff x="0" y="0"/>
          <a:chExt cx="0" cy="0"/>
        </a:xfrm>
      </p:grpSpPr>
      <p:sp>
        <p:nvSpPr>
          <p:cNvPr id="10" name="Plassholder for bilde 3">
            <a:extLst>
              <a:ext uri="{FF2B5EF4-FFF2-40B4-BE49-F238E27FC236}">
                <a16:creationId xmlns:a16="http://schemas.microsoft.com/office/drawing/2014/main" id="{E0FF44CC-8458-4C56-9839-C7B4758A4B67}"/>
              </a:ext>
            </a:extLst>
          </p:cNvPr>
          <p:cNvSpPr>
            <a:spLocks noGrp="1"/>
          </p:cNvSpPr>
          <p:nvPr>
            <p:ph type="pic" sz="quarter" idx="14"/>
          </p:nvPr>
        </p:nvSpPr>
        <p:spPr>
          <a:xfrm>
            <a:off x="6269200" y="0"/>
            <a:ext cx="5922800" cy="6858000"/>
          </a:xfrm>
          <a:solidFill>
            <a:schemeClr val="bg1">
              <a:lumMod val="50000"/>
            </a:schemeClr>
          </a:solidFill>
        </p:spPr>
        <p:txBody>
          <a:bodyPr/>
          <a:lstStyle/>
          <a:p>
            <a:r>
              <a:rPr lang="en-US"/>
              <a:t>Click icon to add picture</a:t>
            </a:r>
            <a:endParaRPr lang="nb-NO"/>
          </a:p>
        </p:txBody>
      </p:sp>
      <p:sp>
        <p:nvSpPr>
          <p:cNvPr id="8" name="Rektangel 7">
            <a:extLst>
              <a:ext uri="{FF2B5EF4-FFF2-40B4-BE49-F238E27FC236}">
                <a16:creationId xmlns:a16="http://schemas.microsoft.com/office/drawing/2014/main" id="{BD485A48-B420-4CF2-9FD5-08A4AABE3ED9}"/>
              </a:ext>
            </a:extLst>
          </p:cNvPr>
          <p:cNvSpPr/>
          <p:nvPr userDrawn="1"/>
        </p:nvSpPr>
        <p:spPr>
          <a:xfrm>
            <a:off x="0" y="0"/>
            <a:ext cx="626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dirty="0">
              <a:latin typeface="+mj-lt"/>
            </a:endParaRPr>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7877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e ikoner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14B24-09D7-42FD-9A44-BAB91E7BBD8A}"/>
              </a:ext>
            </a:extLst>
          </p:cNvPr>
          <p:cNvSpPr/>
          <p:nvPr userDrawn="1"/>
        </p:nvSpPr>
        <p:spPr>
          <a:xfrm>
            <a:off x="0" y="2349565"/>
            <a:ext cx="12192000" cy="4508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nb-NO" dirty="0"/>
          </a:p>
        </p:txBody>
      </p:sp>
      <p:sp>
        <p:nvSpPr>
          <p:cNvPr id="11" name="Plassholder for tekst 10">
            <a:extLst>
              <a:ext uri="{FF2B5EF4-FFF2-40B4-BE49-F238E27FC236}">
                <a16:creationId xmlns:a16="http://schemas.microsoft.com/office/drawing/2014/main" id="{1239CEF8-30E6-4492-B4DC-7A3D128B1D5E}"/>
              </a:ext>
            </a:extLst>
          </p:cNvPr>
          <p:cNvSpPr>
            <a:spLocks noGrp="1"/>
          </p:cNvSpPr>
          <p:nvPr>
            <p:ph type="body" sz="quarter" idx="13"/>
          </p:nvPr>
        </p:nvSpPr>
        <p:spPr>
          <a:xfrm>
            <a:off x="1017259"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18" name="Plassholder for tekst 10">
            <a:extLst>
              <a:ext uri="{FF2B5EF4-FFF2-40B4-BE49-F238E27FC236}">
                <a16:creationId xmlns:a16="http://schemas.microsoft.com/office/drawing/2014/main" id="{AE1128E1-41FD-401B-A5CB-907318C083B6}"/>
              </a:ext>
            </a:extLst>
          </p:cNvPr>
          <p:cNvSpPr>
            <a:spLocks noGrp="1"/>
          </p:cNvSpPr>
          <p:nvPr>
            <p:ph type="body" sz="quarter" idx="14"/>
          </p:nvPr>
        </p:nvSpPr>
        <p:spPr>
          <a:xfrm>
            <a:off x="4670385"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22" name="Plassholder for tekst 10">
            <a:extLst>
              <a:ext uri="{FF2B5EF4-FFF2-40B4-BE49-F238E27FC236}">
                <a16:creationId xmlns:a16="http://schemas.microsoft.com/office/drawing/2014/main" id="{38884C14-9D86-468C-90D2-06D8F07CB01F}"/>
              </a:ext>
            </a:extLst>
          </p:cNvPr>
          <p:cNvSpPr>
            <a:spLocks noGrp="1"/>
          </p:cNvSpPr>
          <p:nvPr>
            <p:ph type="body" sz="quarter" idx="15"/>
          </p:nvPr>
        </p:nvSpPr>
        <p:spPr>
          <a:xfrm>
            <a:off x="8323513"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23" name="Plassholder for tekst 10">
            <a:extLst>
              <a:ext uri="{FF2B5EF4-FFF2-40B4-BE49-F238E27FC236}">
                <a16:creationId xmlns:a16="http://schemas.microsoft.com/office/drawing/2014/main" id="{C0FD790C-2217-4A4B-A063-C106050DA92B}"/>
              </a:ext>
            </a:extLst>
          </p:cNvPr>
          <p:cNvSpPr>
            <a:spLocks noGrp="1"/>
          </p:cNvSpPr>
          <p:nvPr>
            <p:ph type="body" sz="quarter" idx="16"/>
          </p:nvPr>
        </p:nvSpPr>
        <p:spPr>
          <a:xfrm>
            <a:off x="1011187"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24" name="Plassholder for tekst 10">
            <a:extLst>
              <a:ext uri="{FF2B5EF4-FFF2-40B4-BE49-F238E27FC236}">
                <a16:creationId xmlns:a16="http://schemas.microsoft.com/office/drawing/2014/main" id="{1E459165-A1DC-4F91-AA0E-352BB78539C0}"/>
              </a:ext>
            </a:extLst>
          </p:cNvPr>
          <p:cNvSpPr>
            <a:spLocks noGrp="1"/>
          </p:cNvSpPr>
          <p:nvPr>
            <p:ph type="body" sz="quarter" idx="17"/>
          </p:nvPr>
        </p:nvSpPr>
        <p:spPr>
          <a:xfrm>
            <a:off x="4664313"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25" name="Plassholder for tekst 10">
            <a:extLst>
              <a:ext uri="{FF2B5EF4-FFF2-40B4-BE49-F238E27FC236}">
                <a16:creationId xmlns:a16="http://schemas.microsoft.com/office/drawing/2014/main" id="{23A8C6FA-8976-4749-88A6-2C6DB644E49E}"/>
              </a:ext>
            </a:extLst>
          </p:cNvPr>
          <p:cNvSpPr>
            <a:spLocks noGrp="1"/>
          </p:cNvSpPr>
          <p:nvPr>
            <p:ph type="body" sz="quarter" idx="18"/>
          </p:nvPr>
        </p:nvSpPr>
        <p:spPr>
          <a:xfrm>
            <a:off x="8317441"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AC30F718-864A-456F-9824-5043500CC430}"/>
              </a:ext>
            </a:extLst>
          </p:cNvPr>
          <p:cNvSpPr>
            <a:spLocks noGrp="1"/>
          </p:cNvSpPr>
          <p:nvPr>
            <p:ph sz="quarter" idx="22" hasCustomPrompt="1"/>
          </p:nvPr>
        </p:nvSpPr>
        <p:spPr>
          <a:xfrm>
            <a:off x="1761630" y="2875773"/>
            <a:ext cx="1350345" cy="1350325"/>
          </a:xfrm>
          <a:prstGeom prst="rect">
            <a:avLst/>
          </a:prstGeom>
        </p:spPr>
        <p:txBody>
          <a:bodyPr lIns="0" tIns="0" rIns="0" bIns="0"/>
          <a:lstStyle>
            <a:lvl1pPr marL="0" indent="0">
              <a:buNone/>
              <a:defRPr>
                <a:solidFill>
                  <a:schemeClr val="bg1"/>
                </a:solidFill>
              </a:defRPr>
            </a:lvl1pPr>
          </a:lstStyle>
          <a:p>
            <a:pPr lvl="0"/>
            <a:r>
              <a:rPr lang="nb-NO" dirty="0"/>
              <a:t>Sett inn bilde/ grafikk</a:t>
            </a:r>
          </a:p>
        </p:txBody>
      </p:sp>
      <p:sp>
        <p:nvSpPr>
          <p:cNvPr id="17" name="Content Placeholder 6">
            <a:extLst>
              <a:ext uri="{FF2B5EF4-FFF2-40B4-BE49-F238E27FC236}">
                <a16:creationId xmlns:a16="http://schemas.microsoft.com/office/drawing/2014/main" id="{CCF35DEA-DE14-47F1-B239-357522C637A9}"/>
              </a:ext>
            </a:extLst>
          </p:cNvPr>
          <p:cNvSpPr>
            <a:spLocks noGrp="1"/>
          </p:cNvSpPr>
          <p:nvPr>
            <p:ph sz="quarter" idx="23" hasCustomPrompt="1"/>
          </p:nvPr>
        </p:nvSpPr>
        <p:spPr>
          <a:xfrm>
            <a:off x="5414754" y="2875773"/>
            <a:ext cx="1350345" cy="1350325"/>
          </a:xfrm>
          <a:prstGeom prst="rect">
            <a:avLst/>
          </a:prstGeom>
        </p:spPr>
        <p:txBody>
          <a:bodyPr lIns="0" tIns="0" rIns="0" bIns="0"/>
          <a:lstStyle>
            <a:lvl1pPr marL="0" indent="0">
              <a:buNone/>
              <a:defRPr>
                <a:solidFill>
                  <a:schemeClr val="bg1"/>
                </a:solidFill>
              </a:defRPr>
            </a:lvl1pPr>
          </a:lstStyle>
          <a:p>
            <a:pPr lvl="0"/>
            <a:r>
              <a:rPr lang="nb-NO" dirty="0"/>
              <a:t>Sett inn bilde/ grafikk</a:t>
            </a:r>
          </a:p>
        </p:txBody>
      </p:sp>
      <p:sp>
        <p:nvSpPr>
          <p:cNvPr id="19" name="Content Placeholder 6">
            <a:extLst>
              <a:ext uri="{FF2B5EF4-FFF2-40B4-BE49-F238E27FC236}">
                <a16:creationId xmlns:a16="http://schemas.microsoft.com/office/drawing/2014/main" id="{1119502A-3EE8-4057-8DFA-BB4839E2DB63}"/>
              </a:ext>
            </a:extLst>
          </p:cNvPr>
          <p:cNvSpPr>
            <a:spLocks noGrp="1"/>
          </p:cNvSpPr>
          <p:nvPr>
            <p:ph sz="quarter" idx="24" hasCustomPrompt="1"/>
          </p:nvPr>
        </p:nvSpPr>
        <p:spPr>
          <a:xfrm>
            <a:off x="9067879" y="2875773"/>
            <a:ext cx="1350345" cy="1350325"/>
          </a:xfrm>
          <a:prstGeom prst="rect">
            <a:avLst/>
          </a:prstGeom>
        </p:spPr>
        <p:txBody>
          <a:bodyPr lIns="0" tIns="0" rIns="0" bIns="0"/>
          <a:lstStyle>
            <a:lvl1pPr marL="0" indent="0">
              <a:buNone/>
              <a:defRPr>
                <a:solidFill>
                  <a:schemeClr val="bg1"/>
                </a:solidFill>
              </a:defRPr>
            </a:lvl1pPr>
          </a:lstStyle>
          <a:p>
            <a:pPr lvl="0"/>
            <a:r>
              <a:rPr lang="nb-NO" dirty="0"/>
              <a:t>Sett inn bilde/ grafikk</a:t>
            </a:r>
          </a:p>
        </p:txBody>
      </p:sp>
      <p:sp>
        <p:nvSpPr>
          <p:cNvPr id="16" name="Plassholder for bunntekst 3">
            <a:extLst>
              <a:ext uri="{FF2B5EF4-FFF2-40B4-BE49-F238E27FC236}">
                <a16:creationId xmlns:a16="http://schemas.microsoft.com/office/drawing/2014/main" id="{81F2F9DF-2218-45A1-9DF2-4B8F6972098F}"/>
              </a:ext>
            </a:extLst>
          </p:cNvPr>
          <p:cNvSpPr>
            <a:spLocks noGrp="1"/>
          </p:cNvSpPr>
          <p:nvPr>
            <p:ph type="ftr" sz="quarter" idx="11"/>
          </p:nvPr>
        </p:nvSpPr>
        <p:spPr>
          <a:xfrm>
            <a:off x="4038600" y="254339"/>
            <a:ext cx="4114800" cy="252334"/>
          </a:xfrm>
        </p:spPr>
        <p:txBody>
          <a:bodyPr/>
          <a:lstStyle/>
          <a:p>
            <a:endParaRPr lang="nb-NO" dirty="0"/>
          </a:p>
        </p:txBody>
      </p:sp>
      <p:pic>
        <p:nvPicPr>
          <p:cNvPr id="20" name="Bilde 9">
            <a:extLst>
              <a:ext uri="{FF2B5EF4-FFF2-40B4-BE49-F238E27FC236}">
                <a16:creationId xmlns:a16="http://schemas.microsoft.com/office/drawing/2014/main" id="{DE210E3B-CA2D-4FBE-B3C7-A408C63FF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21" name="Plassholder for dato 2">
            <a:extLst>
              <a:ext uri="{FF2B5EF4-FFF2-40B4-BE49-F238E27FC236}">
                <a16:creationId xmlns:a16="http://schemas.microsoft.com/office/drawing/2014/main" id="{CCEA5060-1015-42FE-ABDA-4E228D4590F5}"/>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26" name="Plassholder for lysbildenummer 4">
            <a:extLst>
              <a:ext uri="{FF2B5EF4-FFF2-40B4-BE49-F238E27FC236}">
                <a16:creationId xmlns:a16="http://schemas.microsoft.com/office/drawing/2014/main" id="{B71C2189-AE66-4A37-AEA3-F60A46AE808B}"/>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dirty="0"/>
          </a:p>
        </p:txBody>
      </p:sp>
    </p:spTree>
    <p:extLst>
      <p:ext uri="{BB962C8B-B14F-4D97-AF65-F5344CB8AC3E}">
        <p14:creationId xmlns:p14="http://schemas.microsoft.com/office/powerpoint/2010/main" val="891114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og diagram (blå)">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3BE272A9-A4F6-442E-B47F-2F06EECA7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9201" y="1"/>
            <a:ext cx="5922350" cy="6858000"/>
          </a:xfrm>
          <a:prstGeom prst="rect">
            <a:avLst/>
          </a:prstGeom>
        </p:spPr>
      </p:pic>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2" name="Plassholder for tekst 14">
            <a:extLst>
              <a:ext uri="{FF2B5EF4-FFF2-40B4-BE49-F238E27FC236}">
                <a16:creationId xmlns:a16="http://schemas.microsoft.com/office/drawing/2014/main" id="{F7915CB0-C94D-4B36-A80A-DBDB6122E5B8}"/>
              </a:ext>
            </a:extLst>
          </p:cNvPr>
          <p:cNvSpPr>
            <a:spLocks noGrp="1"/>
          </p:cNvSpPr>
          <p:nvPr>
            <p:ph type="body" sz="quarter" idx="19"/>
          </p:nvPr>
        </p:nvSpPr>
        <p:spPr>
          <a:xfrm>
            <a:off x="7295420" y="6009610"/>
            <a:ext cx="2808541" cy="498306"/>
          </a:xfrm>
          <a:solidFill>
            <a:schemeClr val="accent6"/>
          </a:solidFill>
        </p:spPr>
        <p:txBody>
          <a:bodyPr anchor="ctr" anchorCtr="0">
            <a:normAutofit/>
          </a:bodyPr>
          <a:lstStyle>
            <a:lvl1pPr marL="0" indent="0">
              <a:buNone/>
              <a:defRPr sz="1100">
                <a:solidFill>
                  <a:schemeClr val="bg2"/>
                </a:solidFill>
              </a:defRPr>
            </a:lvl1pPr>
          </a:lstStyle>
          <a:p>
            <a:pPr lvl="0"/>
            <a:r>
              <a:rPr lang="en-US"/>
              <a:t>Click to edit Master text styles</a:t>
            </a:r>
          </a:p>
        </p:txBody>
      </p:sp>
      <p:cxnSp>
        <p:nvCxnSpPr>
          <p:cNvPr id="13" name="Rett linje 12">
            <a:extLst>
              <a:ext uri="{FF2B5EF4-FFF2-40B4-BE49-F238E27FC236}">
                <a16:creationId xmlns:a16="http://schemas.microsoft.com/office/drawing/2014/main" id="{2140FD1A-E846-43A7-9677-0E1DC15AFD40}"/>
              </a:ext>
            </a:extLst>
          </p:cNvPr>
          <p:cNvCxnSpPr/>
          <p:nvPr userDrawn="1"/>
        </p:nvCxnSpPr>
        <p:spPr>
          <a:xfrm>
            <a:off x="729542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lassholder for diagram 5">
            <a:extLst>
              <a:ext uri="{FF2B5EF4-FFF2-40B4-BE49-F238E27FC236}">
                <a16:creationId xmlns:a16="http://schemas.microsoft.com/office/drawing/2014/main" id="{E7BFA0D2-8950-4A29-84ED-B7954058A9F4}"/>
              </a:ext>
            </a:extLst>
          </p:cNvPr>
          <p:cNvSpPr>
            <a:spLocks noGrp="1"/>
          </p:cNvSpPr>
          <p:nvPr>
            <p:ph type="chart" sz="quarter" idx="15"/>
          </p:nvPr>
        </p:nvSpPr>
        <p:spPr>
          <a:xfrm>
            <a:off x="7295420" y="916728"/>
            <a:ext cx="3873249" cy="4850559"/>
          </a:xfrm>
        </p:spPr>
        <p:txBody>
          <a:bodyPr/>
          <a:lstStyle>
            <a:lvl1pPr>
              <a:defRPr>
                <a:solidFill>
                  <a:schemeClr val="bg1"/>
                </a:solidFill>
              </a:defRPr>
            </a:lvl1pPr>
          </a:lstStyle>
          <a:p>
            <a:r>
              <a:rPr lang="en-US"/>
              <a:t>Click icon to add chart</a:t>
            </a:r>
            <a:endParaRPr lang="nb-NO"/>
          </a:p>
        </p:txBody>
      </p:sp>
      <p:sp>
        <p:nvSpPr>
          <p:cNvPr id="10" name="Plassholder for dato 2">
            <a:extLst>
              <a:ext uri="{FF2B5EF4-FFF2-40B4-BE49-F238E27FC236}">
                <a16:creationId xmlns:a16="http://schemas.microsoft.com/office/drawing/2014/main" id="{53E7EAC6-F404-41B3-8DB8-6F36E99516A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11" name="Plassholder for lysbildenummer 4">
            <a:extLst>
              <a:ext uri="{FF2B5EF4-FFF2-40B4-BE49-F238E27FC236}">
                <a16:creationId xmlns:a16="http://schemas.microsoft.com/office/drawing/2014/main" id="{AFEB0243-C8EF-4DDA-8724-E305AD92C75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dirty="0"/>
          </a:p>
        </p:txBody>
      </p:sp>
      <p:pic>
        <p:nvPicPr>
          <p:cNvPr id="15" name="Picture 14">
            <a:extLst>
              <a:ext uri="{FF2B5EF4-FFF2-40B4-BE49-F238E27FC236}">
                <a16:creationId xmlns:a16="http://schemas.microsoft.com/office/drawing/2014/main" id="{83A3E56A-7399-4737-91A6-B022C613D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316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kst og diagram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85269CE0-A564-476B-BD27-9BA23746D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9201" y="1"/>
            <a:ext cx="5922350" cy="6858000"/>
          </a:xfrm>
          <a:prstGeom prst="rect">
            <a:avLst/>
          </a:prstGeom>
        </p:spPr>
      </p:pic>
      <p:sp>
        <p:nvSpPr>
          <p:cNvPr id="17" name="Plassholder for tekst 14">
            <a:extLst>
              <a:ext uri="{FF2B5EF4-FFF2-40B4-BE49-F238E27FC236}">
                <a16:creationId xmlns:a16="http://schemas.microsoft.com/office/drawing/2014/main" id="{6B0946C6-28B2-405D-8A64-3FF23E857019}"/>
              </a:ext>
            </a:extLst>
          </p:cNvPr>
          <p:cNvSpPr>
            <a:spLocks noGrp="1"/>
          </p:cNvSpPr>
          <p:nvPr>
            <p:ph type="body" sz="quarter" idx="19"/>
          </p:nvPr>
        </p:nvSpPr>
        <p:spPr>
          <a:xfrm>
            <a:off x="7295420" y="6009610"/>
            <a:ext cx="2808541" cy="498306"/>
          </a:xfrm>
          <a:solidFill>
            <a:schemeClr val="accent6"/>
          </a:solidFill>
        </p:spPr>
        <p:txBody>
          <a:bodyPr anchor="ctr" anchorCtr="0">
            <a:normAutofit/>
          </a:bodyPr>
          <a:lstStyle>
            <a:lvl1pPr marL="0" indent="0">
              <a:buNone/>
              <a:defRPr sz="1100">
                <a:solidFill>
                  <a:schemeClr val="bg2"/>
                </a:solidFill>
              </a:defRPr>
            </a:lvl1pPr>
          </a:lstStyle>
          <a:p>
            <a:pPr lvl="0"/>
            <a:r>
              <a:rPr lang="en-US"/>
              <a:t>Click to edit Master text styles</a:t>
            </a:r>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lvl1pPr algn="ctr">
              <a:defRPr/>
            </a:lvl1pPr>
          </a:lstStyle>
          <a:p>
            <a:endParaRPr lang="nb-NO" dirty="0"/>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5078741" cy="1138905"/>
          </a:xfrm>
        </p:spPr>
        <p:txBody>
          <a:bodyPr/>
          <a:lstStyle/>
          <a:p>
            <a:r>
              <a:rPr lang="en-US"/>
              <a:t>Click to edit Master title style</a:t>
            </a:r>
            <a:endParaRPr lang="nb-NO" dirty="0"/>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5078740"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cxnSp>
        <p:nvCxnSpPr>
          <p:cNvPr id="14" name="Rett linje 13">
            <a:extLst>
              <a:ext uri="{FF2B5EF4-FFF2-40B4-BE49-F238E27FC236}">
                <a16:creationId xmlns:a16="http://schemas.microsoft.com/office/drawing/2014/main" id="{EE465215-22DD-4CB2-83F9-8498E76FDE4D}"/>
              </a:ext>
            </a:extLst>
          </p:cNvPr>
          <p:cNvCxnSpPr/>
          <p:nvPr userDrawn="1"/>
        </p:nvCxnSpPr>
        <p:spPr>
          <a:xfrm>
            <a:off x="729542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Plassholder for diagram 5">
            <a:extLst>
              <a:ext uri="{FF2B5EF4-FFF2-40B4-BE49-F238E27FC236}">
                <a16:creationId xmlns:a16="http://schemas.microsoft.com/office/drawing/2014/main" id="{92FF2007-CE5E-4C3E-ACB5-319D614814A8}"/>
              </a:ext>
            </a:extLst>
          </p:cNvPr>
          <p:cNvSpPr>
            <a:spLocks noGrp="1"/>
          </p:cNvSpPr>
          <p:nvPr>
            <p:ph type="chart" sz="quarter" idx="15"/>
          </p:nvPr>
        </p:nvSpPr>
        <p:spPr>
          <a:xfrm>
            <a:off x="7295420" y="916728"/>
            <a:ext cx="3873249" cy="4850559"/>
          </a:xfrm>
        </p:spPr>
        <p:txBody>
          <a:bodyPr/>
          <a:lstStyle>
            <a:lvl1pPr>
              <a:defRPr>
                <a:solidFill>
                  <a:schemeClr val="bg1"/>
                </a:solidFill>
              </a:defRPr>
            </a:lvl1pPr>
          </a:lstStyle>
          <a:p>
            <a:r>
              <a:rPr lang="en-US"/>
              <a:t>Click icon to add chart</a:t>
            </a:r>
            <a:endParaRPr lang="nb-NO" dirty="0"/>
          </a:p>
        </p:txBody>
      </p:sp>
      <p:sp>
        <p:nvSpPr>
          <p:cNvPr id="11" name="Plassholder for dato 2">
            <a:extLst>
              <a:ext uri="{FF2B5EF4-FFF2-40B4-BE49-F238E27FC236}">
                <a16:creationId xmlns:a16="http://schemas.microsoft.com/office/drawing/2014/main" id="{6987F2DE-66B4-483C-AE5E-2FC5281436AE}"/>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12" name="Plassholder for lysbildenummer 4">
            <a:extLst>
              <a:ext uri="{FF2B5EF4-FFF2-40B4-BE49-F238E27FC236}">
                <a16:creationId xmlns:a16="http://schemas.microsoft.com/office/drawing/2014/main" id="{CF30C04B-879C-4342-9A82-1E675D8F2A2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dirty="0"/>
          </a:p>
        </p:txBody>
      </p:sp>
      <p:pic>
        <p:nvPicPr>
          <p:cNvPr id="13" name="Picture 12">
            <a:extLst>
              <a:ext uri="{FF2B5EF4-FFF2-40B4-BE49-F238E27FC236}">
                <a16:creationId xmlns:a16="http://schemas.microsoft.com/office/drawing/2014/main" id="{B5F25212-D3FA-4150-B593-D938ABC3FE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80287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ide (blå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dirty="0"/>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459861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kst og bilde (hvit)">
    <p:spTree>
      <p:nvGrpSpPr>
        <p:cNvPr id="1" name=""/>
        <p:cNvGrpSpPr/>
        <p:nvPr/>
      </p:nvGrpSpPr>
      <p:grpSpPr>
        <a:xfrm>
          <a:off x="0" y="0"/>
          <a:ext cx="0" cy="0"/>
          <a:chOff x="0" y="0"/>
          <a:chExt cx="0" cy="0"/>
        </a:xfrm>
      </p:grpSpPr>
      <p:sp>
        <p:nvSpPr>
          <p:cNvPr id="9" name="Plassholder for bilde 3">
            <a:extLst>
              <a:ext uri="{FF2B5EF4-FFF2-40B4-BE49-F238E27FC236}">
                <a16:creationId xmlns:a16="http://schemas.microsoft.com/office/drawing/2014/main" id="{7B575DA4-7AF9-4547-9DFD-66E6EB10748B}"/>
              </a:ext>
            </a:extLst>
          </p:cNvPr>
          <p:cNvSpPr>
            <a:spLocks noGrp="1"/>
          </p:cNvSpPr>
          <p:nvPr>
            <p:ph type="pic" sz="quarter" idx="14"/>
          </p:nvPr>
        </p:nvSpPr>
        <p:spPr>
          <a:xfrm>
            <a:off x="6269200" y="0"/>
            <a:ext cx="5922800" cy="6858000"/>
          </a:xfrm>
          <a:solidFill>
            <a:srgbClr val="F2F4F6"/>
          </a:solidFill>
        </p:spPr>
        <p:txBody>
          <a:bodyPr/>
          <a:lstStyle/>
          <a:p>
            <a:r>
              <a:rPr lang="en-US"/>
              <a:t>Click icon to add picture</a:t>
            </a:r>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5078741" cy="1138905"/>
          </a:xfrm>
        </p:spPr>
        <p:txBody>
          <a:bodyPr/>
          <a:lstStyle/>
          <a:p>
            <a:r>
              <a:rPr lang="en-US"/>
              <a:t>Click to edit Master title style</a:t>
            </a:r>
            <a:endParaRPr lang="nb-NO" dirty="0"/>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5078740"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0" name="Plassholder for dato 2">
            <a:extLst>
              <a:ext uri="{FF2B5EF4-FFF2-40B4-BE49-F238E27FC236}">
                <a16:creationId xmlns:a16="http://schemas.microsoft.com/office/drawing/2014/main" id="{800CCFDD-2C68-4D8B-8062-875FB2D4CA95}"/>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21" name="Plassholder for lysbildenummer 4">
            <a:extLst>
              <a:ext uri="{FF2B5EF4-FFF2-40B4-BE49-F238E27FC236}">
                <a16:creationId xmlns:a16="http://schemas.microsoft.com/office/drawing/2014/main" id="{C11EF46C-60E3-4C0D-BC1A-EB7EAF3FF465}"/>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dirty="0"/>
          </a:p>
        </p:txBody>
      </p:sp>
      <p:sp>
        <p:nvSpPr>
          <p:cNvPr id="22" name="Text Placeholder 1">
            <a:extLst>
              <a:ext uri="{FF2B5EF4-FFF2-40B4-BE49-F238E27FC236}">
                <a16:creationId xmlns:a16="http://schemas.microsoft.com/office/drawing/2014/main" id="{2AA00879-87B1-498F-AD1E-9AE08B065EA9}"/>
              </a:ext>
            </a:extLst>
          </p:cNvPr>
          <p:cNvSpPr>
            <a:spLocks noGrp="1"/>
          </p:cNvSpPr>
          <p:nvPr>
            <p:ph type="body" sz="quarter" idx="21" hasCustomPrompt="1"/>
          </p:nvPr>
        </p:nvSpPr>
        <p:spPr>
          <a:xfrm>
            <a:off x="11529638" y="217520"/>
            <a:ext cx="370800" cy="32597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Tree>
    <p:extLst>
      <p:ext uri="{BB962C8B-B14F-4D97-AF65-F5344CB8AC3E}">
        <p14:creationId xmlns:p14="http://schemas.microsoft.com/office/powerpoint/2010/main" val="855706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o spalter tekst og bilde (hvit)">
    <p:spTree>
      <p:nvGrpSpPr>
        <p:cNvPr id="1" name=""/>
        <p:cNvGrpSpPr/>
        <p:nvPr/>
      </p:nvGrpSpPr>
      <p:grpSpPr>
        <a:xfrm>
          <a:off x="0" y="0"/>
          <a:ext cx="0" cy="0"/>
          <a:chOff x="0" y="0"/>
          <a:chExt cx="0" cy="0"/>
        </a:xfrm>
      </p:grpSpPr>
      <p:sp>
        <p:nvSpPr>
          <p:cNvPr id="9" name="Plassholder for bilde 3">
            <a:extLst>
              <a:ext uri="{FF2B5EF4-FFF2-40B4-BE49-F238E27FC236}">
                <a16:creationId xmlns:a16="http://schemas.microsoft.com/office/drawing/2014/main" id="{7B575DA4-7AF9-4547-9DFD-66E6EB10748B}"/>
              </a:ext>
            </a:extLst>
          </p:cNvPr>
          <p:cNvSpPr>
            <a:spLocks noGrp="1"/>
          </p:cNvSpPr>
          <p:nvPr>
            <p:ph type="pic" sz="quarter" idx="14"/>
          </p:nvPr>
        </p:nvSpPr>
        <p:spPr>
          <a:xfrm>
            <a:off x="8026448" y="0"/>
            <a:ext cx="4165552" cy="6858000"/>
          </a:xfrm>
          <a:solidFill>
            <a:schemeClr val="bg1">
              <a:lumMod val="50000"/>
            </a:schemeClr>
          </a:solidFill>
        </p:spPr>
        <p:txBody>
          <a:bodyPr/>
          <a:lstStyle/>
          <a:p>
            <a:r>
              <a:rPr lang="en-US"/>
              <a:t>Click icon to add picture</a:t>
            </a:r>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dirty="0"/>
          </a:p>
        </p:txBody>
      </p:sp>
      <p:sp>
        <p:nvSpPr>
          <p:cNvPr id="11" name="Tittel 1">
            <a:extLst>
              <a:ext uri="{FF2B5EF4-FFF2-40B4-BE49-F238E27FC236}">
                <a16:creationId xmlns:a16="http://schemas.microsoft.com/office/drawing/2014/main" id="{FE30F5B3-126A-4E69-9EF9-094E790CE4F4}"/>
              </a:ext>
            </a:extLst>
          </p:cNvPr>
          <p:cNvSpPr>
            <a:spLocks noGrp="1"/>
          </p:cNvSpPr>
          <p:nvPr>
            <p:ph type="title"/>
          </p:nvPr>
        </p:nvSpPr>
        <p:spPr>
          <a:xfrm>
            <a:off x="1017259" y="1660975"/>
            <a:ext cx="6809948" cy="1138905"/>
          </a:xfrm>
        </p:spPr>
        <p:txBody>
          <a:bodyPr/>
          <a:lstStyle/>
          <a:p>
            <a:r>
              <a:rPr lang="en-US"/>
              <a:t>Click to edit Master title style</a:t>
            </a:r>
            <a:endParaRPr lang="nb-NO" dirty="0"/>
          </a:p>
        </p:txBody>
      </p:sp>
      <p:sp>
        <p:nvSpPr>
          <p:cNvPr id="12" name="Plassholder for tekst 7">
            <a:extLst>
              <a:ext uri="{FF2B5EF4-FFF2-40B4-BE49-F238E27FC236}">
                <a16:creationId xmlns:a16="http://schemas.microsoft.com/office/drawing/2014/main" id="{9D2E90B7-10D7-4C3C-A42A-3E456B7915CA}"/>
              </a:ext>
            </a:extLst>
          </p:cNvPr>
          <p:cNvSpPr>
            <a:spLocks noGrp="1"/>
          </p:cNvSpPr>
          <p:nvPr>
            <p:ph type="body" sz="quarter" idx="16"/>
          </p:nvPr>
        </p:nvSpPr>
        <p:spPr>
          <a:xfrm>
            <a:off x="1017259"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3" name="Plassholder for tekst 7">
            <a:extLst>
              <a:ext uri="{FF2B5EF4-FFF2-40B4-BE49-F238E27FC236}">
                <a16:creationId xmlns:a16="http://schemas.microsoft.com/office/drawing/2014/main" id="{096D2B51-9C62-4BBC-82FC-54939775F6D8}"/>
              </a:ext>
            </a:extLst>
          </p:cNvPr>
          <p:cNvSpPr>
            <a:spLocks noGrp="1"/>
          </p:cNvSpPr>
          <p:nvPr>
            <p:ph type="body" sz="quarter" idx="20"/>
          </p:nvPr>
        </p:nvSpPr>
        <p:spPr>
          <a:xfrm>
            <a:off x="4531753"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0" name="Plassholder for dato 2">
            <a:extLst>
              <a:ext uri="{FF2B5EF4-FFF2-40B4-BE49-F238E27FC236}">
                <a16:creationId xmlns:a16="http://schemas.microsoft.com/office/drawing/2014/main" id="{BE2EA678-E808-4F82-AC68-AA27ABC8C84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14" name="Plassholder for lysbildenummer 4">
            <a:extLst>
              <a:ext uri="{FF2B5EF4-FFF2-40B4-BE49-F238E27FC236}">
                <a16:creationId xmlns:a16="http://schemas.microsoft.com/office/drawing/2014/main" id="{732C1B79-E4F3-491D-BCFA-0F248FE0628C}"/>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dirty="0"/>
          </a:p>
        </p:txBody>
      </p:sp>
      <p:sp>
        <p:nvSpPr>
          <p:cNvPr id="2" name="Text Placeholder 1">
            <a:extLst>
              <a:ext uri="{FF2B5EF4-FFF2-40B4-BE49-F238E27FC236}">
                <a16:creationId xmlns:a16="http://schemas.microsoft.com/office/drawing/2014/main" id="{255A5006-0C6B-40E0-9D92-3DDD006DCA5D}"/>
              </a:ext>
            </a:extLst>
          </p:cNvPr>
          <p:cNvSpPr>
            <a:spLocks noGrp="1"/>
          </p:cNvSpPr>
          <p:nvPr>
            <p:ph type="body" sz="quarter" idx="21" hasCustomPrompt="1"/>
          </p:nvPr>
        </p:nvSpPr>
        <p:spPr>
          <a:xfrm>
            <a:off x="11529638" y="217520"/>
            <a:ext cx="370800" cy="32597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Tree>
    <p:extLst>
      <p:ext uri="{BB962C8B-B14F-4D97-AF65-F5344CB8AC3E}">
        <p14:creationId xmlns:p14="http://schemas.microsoft.com/office/powerpoint/2010/main" val="389132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e diagrammer (gr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14B24-09D7-42FD-9A44-BAB91E7BBD8A}"/>
              </a:ext>
            </a:extLst>
          </p:cNvPr>
          <p:cNvSpPr/>
          <p:nvPr userDrawn="1"/>
        </p:nvSpPr>
        <p:spPr>
          <a:xfrm>
            <a:off x="0" y="672431"/>
            <a:ext cx="12192000" cy="618556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p>
            <a:r>
              <a:rPr lang="en-US"/>
              <a:t>Click to edit Master title style</a:t>
            </a:r>
            <a:endParaRPr lang="nb-NO" dirty="0"/>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sp>
        <p:nvSpPr>
          <p:cNvPr id="8" name="Plassholder for diagram 5">
            <a:extLst>
              <a:ext uri="{FF2B5EF4-FFF2-40B4-BE49-F238E27FC236}">
                <a16:creationId xmlns:a16="http://schemas.microsoft.com/office/drawing/2014/main" id="{EF6563F3-BDFD-4CED-8949-7184A70726B6}"/>
              </a:ext>
            </a:extLst>
          </p:cNvPr>
          <p:cNvSpPr>
            <a:spLocks noGrp="1"/>
          </p:cNvSpPr>
          <p:nvPr>
            <p:ph type="chart" sz="quarter" idx="16"/>
          </p:nvPr>
        </p:nvSpPr>
        <p:spPr>
          <a:xfrm>
            <a:off x="1017259" y="2845129"/>
            <a:ext cx="2851228" cy="2804812"/>
          </a:xfrm>
        </p:spPr>
        <p:txBody>
          <a:bodyPr/>
          <a:lstStyle>
            <a:lvl1pPr>
              <a:defRPr>
                <a:solidFill>
                  <a:schemeClr val="accent1"/>
                </a:solidFill>
              </a:defRPr>
            </a:lvl1pPr>
          </a:lstStyle>
          <a:p>
            <a:r>
              <a:rPr lang="en-US"/>
              <a:t>Click icon to add chart</a:t>
            </a:r>
            <a:endParaRPr lang="nb-NO" dirty="0"/>
          </a:p>
        </p:txBody>
      </p:sp>
      <p:sp>
        <p:nvSpPr>
          <p:cNvPr id="9" name="Plassholder for diagram 5">
            <a:extLst>
              <a:ext uri="{FF2B5EF4-FFF2-40B4-BE49-F238E27FC236}">
                <a16:creationId xmlns:a16="http://schemas.microsoft.com/office/drawing/2014/main" id="{C58A1879-AA5A-436A-B535-18E34CCE998D}"/>
              </a:ext>
            </a:extLst>
          </p:cNvPr>
          <p:cNvSpPr>
            <a:spLocks noGrp="1"/>
          </p:cNvSpPr>
          <p:nvPr>
            <p:ph type="chart" sz="quarter" idx="17"/>
          </p:nvPr>
        </p:nvSpPr>
        <p:spPr>
          <a:xfrm>
            <a:off x="8317441" y="2845129"/>
            <a:ext cx="2851228" cy="2804812"/>
          </a:xfrm>
        </p:spPr>
        <p:txBody>
          <a:bodyPr/>
          <a:lstStyle>
            <a:lvl1pPr>
              <a:defRPr>
                <a:solidFill>
                  <a:schemeClr val="accent1"/>
                </a:solidFill>
              </a:defRPr>
            </a:lvl1pPr>
          </a:lstStyle>
          <a:p>
            <a:r>
              <a:rPr lang="en-US"/>
              <a:t>Click icon to add chart</a:t>
            </a:r>
            <a:endParaRPr lang="nb-NO"/>
          </a:p>
        </p:txBody>
      </p:sp>
      <p:sp>
        <p:nvSpPr>
          <p:cNvPr id="10" name="Plassholder for diagram 5">
            <a:extLst>
              <a:ext uri="{FF2B5EF4-FFF2-40B4-BE49-F238E27FC236}">
                <a16:creationId xmlns:a16="http://schemas.microsoft.com/office/drawing/2014/main" id="{93C3AC41-356A-43FD-B4D8-2A1DC67E21C0}"/>
              </a:ext>
            </a:extLst>
          </p:cNvPr>
          <p:cNvSpPr>
            <a:spLocks noGrp="1"/>
          </p:cNvSpPr>
          <p:nvPr>
            <p:ph type="chart" sz="quarter" idx="18"/>
          </p:nvPr>
        </p:nvSpPr>
        <p:spPr>
          <a:xfrm>
            <a:off x="4667350" y="2845129"/>
            <a:ext cx="2851228" cy="2804812"/>
          </a:xfrm>
        </p:spPr>
        <p:txBody>
          <a:bodyPr/>
          <a:lstStyle>
            <a:lvl1pPr>
              <a:defRPr>
                <a:solidFill>
                  <a:schemeClr val="accent1"/>
                </a:solidFill>
              </a:defRPr>
            </a:lvl1pPr>
          </a:lstStyle>
          <a:p>
            <a:r>
              <a:rPr lang="en-US"/>
              <a:t>Click icon to add chart</a:t>
            </a:r>
            <a:endParaRPr lang="nb-NO"/>
          </a:p>
        </p:txBody>
      </p:sp>
      <p:sp>
        <p:nvSpPr>
          <p:cNvPr id="15" name="Plassholder for tekst 14">
            <a:extLst>
              <a:ext uri="{FF2B5EF4-FFF2-40B4-BE49-F238E27FC236}">
                <a16:creationId xmlns:a16="http://schemas.microsoft.com/office/drawing/2014/main" id="{D484E0DD-0D38-48E9-964C-BD3C03CE677F}"/>
              </a:ext>
            </a:extLst>
          </p:cNvPr>
          <p:cNvSpPr>
            <a:spLocks noGrp="1"/>
          </p:cNvSpPr>
          <p:nvPr>
            <p:ph type="body" sz="quarter" idx="19"/>
          </p:nvPr>
        </p:nvSpPr>
        <p:spPr>
          <a:xfrm>
            <a:off x="1017259" y="6169322"/>
            <a:ext cx="2851228" cy="338593"/>
          </a:xfrm>
        </p:spPr>
        <p:txBody>
          <a:bodyPr anchor="t" anchorCtr="0">
            <a:normAutofit/>
          </a:bodyPr>
          <a:lstStyle>
            <a:lvl1pPr marL="0" indent="0">
              <a:buNone/>
              <a:defRPr sz="1100">
                <a:solidFill>
                  <a:schemeClr val="accent1"/>
                </a:solidFill>
              </a:defRPr>
            </a:lvl1pPr>
          </a:lstStyle>
          <a:p>
            <a:pPr lvl="0"/>
            <a:r>
              <a:rPr lang="en-US"/>
              <a:t>Click to edit Master text styles</a:t>
            </a:r>
          </a:p>
        </p:txBody>
      </p:sp>
      <p:sp>
        <p:nvSpPr>
          <p:cNvPr id="16" name="Plassholder for tekst 14">
            <a:extLst>
              <a:ext uri="{FF2B5EF4-FFF2-40B4-BE49-F238E27FC236}">
                <a16:creationId xmlns:a16="http://schemas.microsoft.com/office/drawing/2014/main" id="{1DA203A3-976A-4309-A1EC-B3E4C7584B68}"/>
              </a:ext>
            </a:extLst>
          </p:cNvPr>
          <p:cNvSpPr>
            <a:spLocks noGrp="1"/>
          </p:cNvSpPr>
          <p:nvPr>
            <p:ph type="body" sz="quarter" idx="20"/>
          </p:nvPr>
        </p:nvSpPr>
        <p:spPr>
          <a:xfrm>
            <a:off x="4667350" y="6169322"/>
            <a:ext cx="2851228" cy="169297"/>
          </a:xfrm>
        </p:spPr>
        <p:txBody>
          <a:bodyPr anchor="t" anchorCtr="0">
            <a:spAutoFit/>
          </a:bodyPr>
          <a:lstStyle>
            <a:lvl1pPr marL="0" indent="0">
              <a:buNone/>
              <a:defRPr sz="1100">
                <a:solidFill>
                  <a:schemeClr val="accent1"/>
                </a:solidFill>
              </a:defRPr>
            </a:lvl1pPr>
          </a:lstStyle>
          <a:p>
            <a:pPr lvl="0"/>
            <a:r>
              <a:rPr lang="en-US"/>
              <a:t>Click to edit Master text styles</a:t>
            </a:r>
          </a:p>
        </p:txBody>
      </p:sp>
      <p:sp>
        <p:nvSpPr>
          <p:cNvPr id="17" name="Plassholder for tekst 14">
            <a:extLst>
              <a:ext uri="{FF2B5EF4-FFF2-40B4-BE49-F238E27FC236}">
                <a16:creationId xmlns:a16="http://schemas.microsoft.com/office/drawing/2014/main" id="{9CD2A0B5-4FBE-49E7-BA82-B505553B063C}"/>
              </a:ext>
            </a:extLst>
          </p:cNvPr>
          <p:cNvSpPr>
            <a:spLocks noGrp="1"/>
          </p:cNvSpPr>
          <p:nvPr>
            <p:ph type="body" sz="quarter" idx="21"/>
          </p:nvPr>
        </p:nvSpPr>
        <p:spPr>
          <a:xfrm>
            <a:off x="8317442" y="6169322"/>
            <a:ext cx="2851228" cy="169297"/>
          </a:xfrm>
        </p:spPr>
        <p:txBody>
          <a:bodyPr anchor="t" anchorCtr="0">
            <a:spAutoFit/>
          </a:bodyPr>
          <a:lstStyle>
            <a:lvl1pPr marL="0" indent="0">
              <a:buNone/>
              <a:defRPr sz="1100">
                <a:solidFill>
                  <a:schemeClr val="accent1"/>
                </a:solidFill>
              </a:defRPr>
            </a:lvl1pPr>
          </a:lstStyle>
          <a:p>
            <a:pPr lvl="0"/>
            <a:r>
              <a:rPr lang="en-US"/>
              <a:t>Click to edit Master text styles</a:t>
            </a:r>
          </a:p>
        </p:txBody>
      </p:sp>
      <p:cxnSp>
        <p:nvCxnSpPr>
          <p:cNvPr id="19" name="Rett linje 18">
            <a:extLst>
              <a:ext uri="{FF2B5EF4-FFF2-40B4-BE49-F238E27FC236}">
                <a16:creationId xmlns:a16="http://schemas.microsoft.com/office/drawing/2014/main" id="{4A899A8B-19F0-428D-A105-B26A07C3F4E9}"/>
              </a:ext>
            </a:extLst>
          </p:cNvPr>
          <p:cNvCxnSpPr/>
          <p:nvPr userDrawn="1"/>
        </p:nvCxnSpPr>
        <p:spPr>
          <a:xfrm>
            <a:off x="8317441"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5B36F21-3C26-48B4-BB04-D5D9412E407E}"/>
              </a:ext>
            </a:extLst>
          </p:cNvPr>
          <p:cNvCxnSpPr/>
          <p:nvPr userDrawn="1"/>
        </p:nvCxnSpPr>
        <p:spPr>
          <a:xfrm>
            <a:off x="1017259"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986C4A8-060B-4596-A50C-245042F96E8E}"/>
              </a:ext>
            </a:extLst>
          </p:cNvPr>
          <p:cNvCxnSpPr/>
          <p:nvPr userDrawn="1"/>
        </p:nvCxnSpPr>
        <p:spPr>
          <a:xfrm>
            <a:off x="466735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e 9">
            <a:extLst>
              <a:ext uri="{FF2B5EF4-FFF2-40B4-BE49-F238E27FC236}">
                <a16:creationId xmlns:a16="http://schemas.microsoft.com/office/drawing/2014/main" id="{416CF58B-8B5A-42B6-8470-C1B289474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22" name="Plassholder for dato 2">
            <a:extLst>
              <a:ext uri="{FF2B5EF4-FFF2-40B4-BE49-F238E27FC236}">
                <a16:creationId xmlns:a16="http://schemas.microsoft.com/office/drawing/2014/main" id="{730FE3A3-5492-4EBB-BB07-0D83129BF591}"/>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23" name="Plassholder for lysbildenummer 4">
            <a:extLst>
              <a:ext uri="{FF2B5EF4-FFF2-40B4-BE49-F238E27FC236}">
                <a16:creationId xmlns:a16="http://schemas.microsoft.com/office/drawing/2014/main" id="{4595BB3A-6347-4A26-B7AB-9C45CFD58E7D}"/>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dirty="0"/>
          </a:p>
        </p:txBody>
      </p:sp>
    </p:spTree>
    <p:extLst>
      <p:ext uri="{BB962C8B-B14F-4D97-AF65-F5344CB8AC3E}">
        <p14:creationId xmlns:p14="http://schemas.microsoft.com/office/powerpoint/2010/main" val="1265200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re diagrammer (blå)">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02769A89-0C21-4792-BB60-48E5885EE7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72431"/>
            <a:ext cx="12192001" cy="6185569"/>
          </a:xfrm>
          <a:prstGeom prst="rect">
            <a:avLst/>
          </a:prstGeom>
        </p:spPr>
      </p:pic>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nb-NO" dirty="0"/>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sp>
        <p:nvSpPr>
          <p:cNvPr id="8" name="Plassholder for diagram 5">
            <a:extLst>
              <a:ext uri="{FF2B5EF4-FFF2-40B4-BE49-F238E27FC236}">
                <a16:creationId xmlns:a16="http://schemas.microsoft.com/office/drawing/2014/main" id="{EF6563F3-BDFD-4CED-8949-7184A70726B6}"/>
              </a:ext>
            </a:extLst>
          </p:cNvPr>
          <p:cNvSpPr>
            <a:spLocks noGrp="1"/>
          </p:cNvSpPr>
          <p:nvPr>
            <p:ph type="chart" sz="quarter" idx="16"/>
          </p:nvPr>
        </p:nvSpPr>
        <p:spPr>
          <a:xfrm>
            <a:off x="1017259" y="2845129"/>
            <a:ext cx="2851228" cy="2804812"/>
          </a:xfrm>
        </p:spPr>
        <p:txBody>
          <a:bodyPr/>
          <a:lstStyle>
            <a:lvl1pPr>
              <a:defRPr>
                <a:solidFill>
                  <a:schemeClr val="bg1"/>
                </a:solidFill>
              </a:defRPr>
            </a:lvl1pPr>
          </a:lstStyle>
          <a:p>
            <a:r>
              <a:rPr lang="en-US"/>
              <a:t>Click icon to add chart</a:t>
            </a:r>
            <a:endParaRPr lang="nb-NO" dirty="0"/>
          </a:p>
        </p:txBody>
      </p:sp>
      <p:sp>
        <p:nvSpPr>
          <p:cNvPr id="9" name="Plassholder for diagram 5">
            <a:extLst>
              <a:ext uri="{FF2B5EF4-FFF2-40B4-BE49-F238E27FC236}">
                <a16:creationId xmlns:a16="http://schemas.microsoft.com/office/drawing/2014/main" id="{C58A1879-AA5A-436A-B535-18E34CCE998D}"/>
              </a:ext>
            </a:extLst>
          </p:cNvPr>
          <p:cNvSpPr>
            <a:spLocks noGrp="1"/>
          </p:cNvSpPr>
          <p:nvPr>
            <p:ph type="chart" sz="quarter" idx="17"/>
          </p:nvPr>
        </p:nvSpPr>
        <p:spPr>
          <a:xfrm>
            <a:off x="8317441" y="2845129"/>
            <a:ext cx="2851228" cy="2804812"/>
          </a:xfrm>
        </p:spPr>
        <p:txBody>
          <a:bodyPr/>
          <a:lstStyle>
            <a:lvl1pPr>
              <a:defRPr>
                <a:solidFill>
                  <a:schemeClr val="bg1"/>
                </a:solidFill>
              </a:defRPr>
            </a:lvl1pPr>
          </a:lstStyle>
          <a:p>
            <a:r>
              <a:rPr lang="en-US"/>
              <a:t>Click icon to add chart</a:t>
            </a:r>
            <a:endParaRPr lang="nb-NO"/>
          </a:p>
        </p:txBody>
      </p:sp>
      <p:sp>
        <p:nvSpPr>
          <p:cNvPr id="10" name="Plassholder for diagram 5">
            <a:extLst>
              <a:ext uri="{FF2B5EF4-FFF2-40B4-BE49-F238E27FC236}">
                <a16:creationId xmlns:a16="http://schemas.microsoft.com/office/drawing/2014/main" id="{93C3AC41-356A-43FD-B4D8-2A1DC67E21C0}"/>
              </a:ext>
            </a:extLst>
          </p:cNvPr>
          <p:cNvSpPr>
            <a:spLocks noGrp="1"/>
          </p:cNvSpPr>
          <p:nvPr>
            <p:ph type="chart" sz="quarter" idx="18"/>
          </p:nvPr>
        </p:nvSpPr>
        <p:spPr>
          <a:xfrm>
            <a:off x="4667350" y="2845129"/>
            <a:ext cx="2851228" cy="2804812"/>
          </a:xfrm>
        </p:spPr>
        <p:txBody>
          <a:bodyPr/>
          <a:lstStyle>
            <a:lvl1pPr>
              <a:defRPr>
                <a:solidFill>
                  <a:schemeClr val="bg1"/>
                </a:solidFill>
              </a:defRPr>
            </a:lvl1pPr>
          </a:lstStyle>
          <a:p>
            <a:r>
              <a:rPr lang="en-US"/>
              <a:t>Click icon to add chart</a:t>
            </a:r>
            <a:endParaRPr lang="nb-NO"/>
          </a:p>
        </p:txBody>
      </p:sp>
      <p:sp>
        <p:nvSpPr>
          <p:cNvPr id="15" name="Plassholder for tekst 14">
            <a:extLst>
              <a:ext uri="{FF2B5EF4-FFF2-40B4-BE49-F238E27FC236}">
                <a16:creationId xmlns:a16="http://schemas.microsoft.com/office/drawing/2014/main" id="{D484E0DD-0D38-48E9-964C-BD3C03CE677F}"/>
              </a:ext>
            </a:extLst>
          </p:cNvPr>
          <p:cNvSpPr>
            <a:spLocks noGrp="1"/>
          </p:cNvSpPr>
          <p:nvPr>
            <p:ph type="body" sz="quarter" idx="19"/>
          </p:nvPr>
        </p:nvSpPr>
        <p:spPr>
          <a:xfrm>
            <a:off x="1017259"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sp>
        <p:nvSpPr>
          <p:cNvPr id="16" name="Plassholder for tekst 14">
            <a:extLst>
              <a:ext uri="{FF2B5EF4-FFF2-40B4-BE49-F238E27FC236}">
                <a16:creationId xmlns:a16="http://schemas.microsoft.com/office/drawing/2014/main" id="{1DA203A3-976A-4309-A1EC-B3E4C7584B68}"/>
              </a:ext>
            </a:extLst>
          </p:cNvPr>
          <p:cNvSpPr>
            <a:spLocks noGrp="1"/>
          </p:cNvSpPr>
          <p:nvPr>
            <p:ph type="body" sz="quarter" idx="20"/>
          </p:nvPr>
        </p:nvSpPr>
        <p:spPr>
          <a:xfrm>
            <a:off x="4667349"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sp>
        <p:nvSpPr>
          <p:cNvPr id="17" name="Plassholder for tekst 14">
            <a:extLst>
              <a:ext uri="{FF2B5EF4-FFF2-40B4-BE49-F238E27FC236}">
                <a16:creationId xmlns:a16="http://schemas.microsoft.com/office/drawing/2014/main" id="{9CD2A0B5-4FBE-49E7-BA82-B505553B063C}"/>
              </a:ext>
            </a:extLst>
          </p:cNvPr>
          <p:cNvSpPr>
            <a:spLocks noGrp="1"/>
          </p:cNvSpPr>
          <p:nvPr>
            <p:ph type="body" sz="quarter" idx="21"/>
          </p:nvPr>
        </p:nvSpPr>
        <p:spPr>
          <a:xfrm>
            <a:off x="8317441"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cxnSp>
        <p:nvCxnSpPr>
          <p:cNvPr id="19" name="Rett linje 18">
            <a:extLst>
              <a:ext uri="{FF2B5EF4-FFF2-40B4-BE49-F238E27FC236}">
                <a16:creationId xmlns:a16="http://schemas.microsoft.com/office/drawing/2014/main" id="{4A899A8B-19F0-428D-A105-B26A07C3F4E9}"/>
              </a:ext>
            </a:extLst>
          </p:cNvPr>
          <p:cNvCxnSpPr/>
          <p:nvPr userDrawn="1"/>
        </p:nvCxnSpPr>
        <p:spPr>
          <a:xfrm>
            <a:off x="8317441"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5B36F21-3C26-48B4-BB04-D5D9412E407E}"/>
              </a:ext>
            </a:extLst>
          </p:cNvPr>
          <p:cNvCxnSpPr/>
          <p:nvPr userDrawn="1"/>
        </p:nvCxnSpPr>
        <p:spPr>
          <a:xfrm>
            <a:off x="1017259"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986C4A8-060B-4596-A50C-245042F96E8E}"/>
              </a:ext>
            </a:extLst>
          </p:cNvPr>
          <p:cNvCxnSpPr/>
          <p:nvPr userDrawn="1"/>
        </p:nvCxnSpPr>
        <p:spPr>
          <a:xfrm>
            <a:off x="466735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e 9">
            <a:extLst>
              <a:ext uri="{FF2B5EF4-FFF2-40B4-BE49-F238E27FC236}">
                <a16:creationId xmlns:a16="http://schemas.microsoft.com/office/drawing/2014/main" id="{C96C8E0B-8A30-4EBE-BF28-1C91DAEEB0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22" name="Plassholder for dato 2">
            <a:extLst>
              <a:ext uri="{FF2B5EF4-FFF2-40B4-BE49-F238E27FC236}">
                <a16:creationId xmlns:a16="http://schemas.microsoft.com/office/drawing/2014/main" id="{A59E6AF8-2C79-423C-A4DE-731019A409AB}"/>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23" name="Plassholder for lysbildenummer 4">
            <a:extLst>
              <a:ext uri="{FF2B5EF4-FFF2-40B4-BE49-F238E27FC236}">
                <a16:creationId xmlns:a16="http://schemas.microsoft.com/office/drawing/2014/main" id="{C2E48F2F-5BBA-4BF3-9EB1-1D2067F2BF58}"/>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dirty="0"/>
          </a:p>
        </p:txBody>
      </p:sp>
    </p:spTree>
    <p:extLst>
      <p:ext uri="{BB962C8B-B14F-4D97-AF65-F5344CB8AC3E}">
        <p14:creationId xmlns:p14="http://schemas.microsoft.com/office/powerpoint/2010/main" val="2434490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p:txBody>
          <a:bodyPr/>
          <a:lstStyle/>
          <a:p>
            <a:r>
              <a:rPr lang="en-US"/>
              <a:t>Click to edit Master title style</a:t>
            </a:r>
            <a:endParaRPr lang="nb-NO" dirty="0"/>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a:xfrm>
            <a:off x="1017260" y="2677824"/>
            <a:ext cx="4903067"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sp>
        <p:nvSpPr>
          <p:cNvPr id="7" name="Plassholder for innhold 2">
            <a:extLst>
              <a:ext uri="{FF2B5EF4-FFF2-40B4-BE49-F238E27FC236}">
                <a16:creationId xmlns:a16="http://schemas.microsoft.com/office/drawing/2014/main" id="{FDF4D5FB-E6A4-4CEA-8D14-3BD9C979DC67}"/>
              </a:ext>
            </a:extLst>
          </p:cNvPr>
          <p:cNvSpPr>
            <a:spLocks noGrp="1"/>
          </p:cNvSpPr>
          <p:nvPr>
            <p:ph idx="13"/>
          </p:nvPr>
        </p:nvSpPr>
        <p:spPr>
          <a:xfrm>
            <a:off x="6272801" y="2677823"/>
            <a:ext cx="4903067"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1" name="Plassholder for dato 2">
            <a:extLst>
              <a:ext uri="{FF2B5EF4-FFF2-40B4-BE49-F238E27FC236}">
                <a16:creationId xmlns:a16="http://schemas.microsoft.com/office/drawing/2014/main" id="{58C0512D-9C3C-4456-AD70-7526121C03B6}"/>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12" name="Plassholder for lysbildenummer 4">
            <a:extLst>
              <a:ext uri="{FF2B5EF4-FFF2-40B4-BE49-F238E27FC236}">
                <a16:creationId xmlns:a16="http://schemas.microsoft.com/office/drawing/2014/main" id="{2CF4DC50-4B88-48CD-B745-766200A7CDEA}"/>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dirty="0"/>
          </a:p>
        </p:txBody>
      </p:sp>
      <p:pic>
        <p:nvPicPr>
          <p:cNvPr id="14" name="Bilde 9">
            <a:extLst>
              <a:ext uri="{FF2B5EF4-FFF2-40B4-BE49-F238E27FC236}">
                <a16:creationId xmlns:a16="http://schemas.microsoft.com/office/drawing/2014/main" id="{C9C492E1-E84C-40C0-A796-9097924DFC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Tree>
    <p:extLst>
      <p:ext uri="{BB962C8B-B14F-4D97-AF65-F5344CB8AC3E}">
        <p14:creationId xmlns:p14="http://schemas.microsoft.com/office/powerpoint/2010/main" val="841546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Én spalt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p:txBody>
          <a:bodyPr/>
          <a:lstStyle/>
          <a:p>
            <a:r>
              <a:rPr lang="en-US"/>
              <a:t>Click to edit Master title style</a:t>
            </a:r>
            <a:endParaRPr lang="nb-NO" dirty="0"/>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pic>
        <p:nvPicPr>
          <p:cNvPr id="7" name="Bilde 9">
            <a:extLst>
              <a:ext uri="{FF2B5EF4-FFF2-40B4-BE49-F238E27FC236}">
                <a16:creationId xmlns:a16="http://schemas.microsoft.com/office/drawing/2014/main" id="{B069E81B-3ADD-4553-8F6B-E68E19E64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8" name="Plassholder for dato 2">
            <a:extLst>
              <a:ext uri="{FF2B5EF4-FFF2-40B4-BE49-F238E27FC236}">
                <a16:creationId xmlns:a16="http://schemas.microsoft.com/office/drawing/2014/main" id="{67D0544F-A22A-485A-A97A-0A6CDF5F5A9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9" name="Plassholder for lysbildenummer 4">
            <a:extLst>
              <a:ext uri="{FF2B5EF4-FFF2-40B4-BE49-F238E27FC236}">
                <a16:creationId xmlns:a16="http://schemas.microsoft.com/office/drawing/2014/main" id="{1611375F-E10E-462B-96EB-4D28F3998658}"/>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dirty="0"/>
          </a:p>
        </p:txBody>
      </p:sp>
    </p:spTree>
    <p:extLst>
      <p:ext uri="{BB962C8B-B14F-4D97-AF65-F5344CB8AC3E}">
        <p14:creationId xmlns:p14="http://schemas.microsoft.com/office/powerpoint/2010/main" val="1342610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p>
            <a:r>
              <a:rPr lang="en-US"/>
              <a:t>Click to edit Master title style</a:t>
            </a:r>
            <a:endParaRPr lang="nb-NO" dirty="0"/>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pic>
        <p:nvPicPr>
          <p:cNvPr id="6" name="Bilde 9">
            <a:extLst>
              <a:ext uri="{FF2B5EF4-FFF2-40B4-BE49-F238E27FC236}">
                <a16:creationId xmlns:a16="http://schemas.microsoft.com/office/drawing/2014/main" id="{51BE5212-3761-4EB9-A768-985CF45F43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7" name="Plassholder for dato 2">
            <a:extLst>
              <a:ext uri="{FF2B5EF4-FFF2-40B4-BE49-F238E27FC236}">
                <a16:creationId xmlns:a16="http://schemas.microsoft.com/office/drawing/2014/main" id="{9B1DB728-C6CF-47F3-878A-2C52F54F40A1}"/>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8" name="Plassholder for lysbildenummer 4">
            <a:extLst>
              <a:ext uri="{FF2B5EF4-FFF2-40B4-BE49-F238E27FC236}">
                <a16:creationId xmlns:a16="http://schemas.microsoft.com/office/drawing/2014/main" id="{25491575-2FD0-4C08-AAF0-7B06BC3C9C36}"/>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dirty="0"/>
          </a:p>
        </p:txBody>
      </p:sp>
    </p:spTree>
    <p:extLst>
      <p:ext uri="{BB962C8B-B14F-4D97-AF65-F5344CB8AC3E}">
        <p14:creationId xmlns:p14="http://schemas.microsoft.com/office/powerpoint/2010/main" val="2115414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FF98056C-C90F-4ECA-9227-98DCB01AE7D0}"/>
              </a:ext>
            </a:extLst>
          </p:cNvPr>
          <p:cNvSpPr>
            <a:spLocks noGrp="1"/>
          </p:cNvSpPr>
          <p:nvPr>
            <p:ph type="ftr" sz="quarter" idx="11"/>
          </p:nvPr>
        </p:nvSpPr>
        <p:spPr/>
        <p:txBody>
          <a:bodyPr/>
          <a:lstStyle/>
          <a:p>
            <a:endParaRPr lang="nb-NO"/>
          </a:p>
        </p:txBody>
      </p:sp>
      <p:pic>
        <p:nvPicPr>
          <p:cNvPr id="5" name="Bilde 9">
            <a:extLst>
              <a:ext uri="{FF2B5EF4-FFF2-40B4-BE49-F238E27FC236}">
                <a16:creationId xmlns:a16="http://schemas.microsoft.com/office/drawing/2014/main" id="{E4EE27E0-9E1C-44B5-A408-D2F9EEFDF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6" name="Plassholder for dato 2">
            <a:extLst>
              <a:ext uri="{FF2B5EF4-FFF2-40B4-BE49-F238E27FC236}">
                <a16:creationId xmlns:a16="http://schemas.microsoft.com/office/drawing/2014/main" id="{CAA998EA-76FE-433F-B490-44EF9FB1CD3E}"/>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7" name="Plassholder for lysbildenummer 4">
            <a:extLst>
              <a:ext uri="{FF2B5EF4-FFF2-40B4-BE49-F238E27FC236}">
                <a16:creationId xmlns:a16="http://schemas.microsoft.com/office/drawing/2014/main" id="{BE323D98-E5A6-490B-9724-FC2FD255E3B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dirty="0"/>
          </a:p>
        </p:txBody>
      </p:sp>
    </p:spTree>
    <p:extLst>
      <p:ext uri="{BB962C8B-B14F-4D97-AF65-F5344CB8AC3E}">
        <p14:creationId xmlns:p14="http://schemas.microsoft.com/office/powerpoint/2010/main" val="325519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1301305-9B1D-4779-A0F9-84D5D285C5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00"/>
          </a:xfrm>
          <a:prstGeom prst="rect">
            <a:avLst/>
          </a:prstGeom>
        </p:spPr>
      </p:pic>
      <p:sp>
        <p:nvSpPr>
          <p:cNvPr id="6" name="Plassholder for tekst 5">
            <a:extLst>
              <a:ext uri="{FF2B5EF4-FFF2-40B4-BE49-F238E27FC236}">
                <a16:creationId xmlns:a16="http://schemas.microsoft.com/office/drawing/2014/main" id="{BA7F79C2-60CD-4417-A8A4-ADDE30553B6F}"/>
              </a:ext>
            </a:extLst>
          </p:cNvPr>
          <p:cNvSpPr>
            <a:spLocks noGrp="1"/>
          </p:cNvSpPr>
          <p:nvPr>
            <p:ph type="body" sz="quarter" idx="10"/>
          </p:nvPr>
        </p:nvSpPr>
        <p:spPr>
          <a:xfrm>
            <a:off x="3688640" y="3140557"/>
            <a:ext cx="4814720" cy="430937"/>
          </a:xfrm>
        </p:spPr>
        <p:txBody>
          <a:bodyPr anchor="b" anchorCtr="0">
            <a:normAutofit/>
          </a:bodyPr>
          <a:lstStyle>
            <a:lvl1pPr marL="0" indent="0" algn="ctr">
              <a:spcBef>
                <a:spcPts val="0"/>
              </a:spcBef>
              <a:buNone/>
              <a:defRPr>
                <a:solidFill>
                  <a:schemeClr val="bg2"/>
                </a:solidFill>
                <a:latin typeface="+mj-lt"/>
              </a:defRPr>
            </a:lvl1pPr>
          </a:lstStyle>
          <a:p>
            <a:pPr lvl="0"/>
            <a:r>
              <a:rPr lang="en-US"/>
              <a:t>Click to edit Master text styles</a:t>
            </a:r>
          </a:p>
        </p:txBody>
      </p:sp>
      <p:sp>
        <p:nvSpPr>
          <p:cNvPr id="7" name="Plassholder for tekst 5">
            <a:extLst>
              <a:ext uri="{FF2B5EF4-FFF2-40B4-BE49-F238E27FC236}">
                <a16:creationId xmlns:a16="http://schemas.microsoft.com/office/drawing/2014/main" id="{BC2FD59A-23FA-48AB-9569-45424E2B3393}"/>
              </a:ext>
            </a:extLst>
          </p:cNvPr>
          <p:cNvSpPr>
            <a:spLocks noGrp="1"/>
          </p:cNvSpPr>
          <p:nvPr>
            <p:ph type="body" sz="quarter" idx="11" hasCustomPrompt="1"/>
          </p:nvPr>
        </p:nvSpPr>
        <p:spPr>
          <a:xfrm>
            <a:off x="3688640" y="4145143"/>
            <a:ext cx="4814720" cy="215468"/>
          </a:xfrm>
        </p:spPr>
        <p:txBody>
          <a:bodyPr anchor="t" anchorCtr="0">
            <a:normAutofit/>
          </a:bodyPr>
          <a:lstStyle>
            <a:lvl1pPr marL="0" indent="0" algn="ctr">
              <a:spcBef>
                <a:spcPts val="0"/>
              </a:spcBef>
              <a:buNone/>
              <a:defRPr>
                <a:solidFill>
                  <a:schemeClr val="bg2"/>
                </a:solidFill>
                <a:latin typeface="+mn-lt"/>
              </a:defRPr>
            </a:lvl1pPr>
          </a:lstStyle>
          <a:p>
            <a:pPr lvl="0"/>
            <a:r>
              <a:rPr lang="nb-NO" dirty="0"/>
              <a:t>Navn </a:t>
            </a:r>
            <a:r>
              <a:rPr lang="nb-NO" dirty="0" err="1"/>
              <a:t>Navnesen</a:t>
            </a:r>
            <a:endParaRPr lang="nb-NO" dirty="0"/>
          </a:p>
        </p:txBody>
      </p:sp>
      <p:sp>
        <p:nvSpPr>
          <p:cNvPr id="8" name="Plassholder for tekst 5">
            <a:extLst>
              <a:ext uri="{FF2B5EF4-FFF2-40B4-BE49-F238E27FC236}">
                <a16:creationId xmlns:a16="http://schemas.microsoft.com/office/drawing/2014/main" id="{C4A3D18B-38FB-41A9-A39A-A96CD064A346}"/>
              </a:ext>
            </a:extLst>
          </p:cNvPr>
          <p:cNvSpPr>
            <a:spLocks noGrp="1"/>
          </p:cNvSpPr>
          <p:nvPr>
            <p:ph type="body" sz="quarter" idx="12" hasCustomPrompt="1"/>
          </p:nvPr>
        </p:nvSpPr>
        <p:spPr>
          <a:xfrm>
            <a:off x="3688640" y="4367517"/>
            <a:ext cx="4814720" cy="184687"/>
          </a:xfrm>
        </p:spPr>
        <p:txBody>
          <a:bodyPr anchor="t" anchorCtr="0">
            <a:normAutofit/>
          </a:bodyPr>
          <a:lstStyle>
            <a:lvl1pPr marL="0" indent="0" algn="ctr">
              <a:spcBef>
                <a:spcPts val="0"/>
              </a:spcBef>
              <a:buNone/>
              <a:defRPr sz="1200" i="1">
                <a:solidFill>
                  <a:schemeClr val="bg2"/>
                </a:solidFill>
                <a:latin typeface="+mn-lt"/>
              </a:defRPr>
            </a:lvl1pPr>
          </a:lstStyle>
          <a:p>
            <a:pPr lvl="0"/>
            <a:r>
              <a:rPr lang="nb-NO" dirty="0"/>
              <a:t>Jobbtittel</a:t>
            </a:r>
          </a:p>
        </p:txBody>
      </p:sp>
      <p:sp>
        <p:nvSpPr>
          <p:cNvPr id="9" name="Plassholder for tekst 5">
            <a:extLst>
              <a:ext uri="{FF2B5EF4-FFF2-40B4-BE49-F238E27FC236}">
                <a16:creationId xmlns:a16="http://schemas.microsoft.com/office/drawing/2014/main" id="{3265E5E8-C198-428D-8453-37059386F7FC}"/>
              </a:ext>
            </a:extLst>
          </p:cNvPr>
          <p:cNvSpPr>
            <a:spLocks noGrp="1"/>
          </p:cNvSpPr>
          <p:nvPr>
            <p:ph type="body" sz="quarter" idx="13" hasCustomPrompt="1"/>
          </p:nvPr>
        </p:nvSpPr>
        <p:spPr>
          <a:xfrm>
            <a:off x="3688640" y="4959865"/>
            <a:ext cx="4814720" cy="184687"/>
          </a:xfrm>
        </p:spPr>
        <p:txBody>
          <a:bodyPr anchor="t" anchorCtr="0">
            <a:normAutofit/>
          </a:bodyPr>
          <a:lstStyle>
            <a:lvl1pPr marL="0" indent="0" algn="ctr">
              <a:spcBef>
                <a:spcPts val="0"/>
              </a:spcBef>
              <a:buNone/>
              <a:defRPr sz="1200">
                <a:solidFill>
                  <a:schemeClr val="bg2"/>
                </a:solidFill>
                <a:latin typeface="+mn-lt"/>
              </a:defRPr>
            </a:lvl1pPr>
          </a:lstStyle>
          <a:p>
            <a:pPr lvl="0"/>
            <a:r>
              <a:rPr lang="nb-NO" dirty="0"/>
              <a:t>@</a:t>
            </a:r>
            <a:r>
              <a:rPr lang="nb-NO" dirty="0" err="1"/>
              <a:t>navn_navnesen</a:t>
            </a:r>
            <a:endParaRPr lang="nb-NO" dirty="0"/>
          </a:p>
        </p:txBody>
      </p:sp>
      <p:sp>
        <p:nvSpPr>
          <p:cNvPr id="14" name="Rektangel 13">
            <a:extLst>
              <a:ext uri="{FF2B5EF4-FFF2-40B4-BE49-F238E27FC236}">
                <a16:creationId xmlns:a16="http://schemas.microsoft.com/office/drawing/2014/main" id="{168A8C16-9910-4A27-AD53-077908728F53}"/>
              </a:ext>
            </a:extLst>
          </p:cNvPr>
          <p:cNvSpPr/>
          <p:nvPr userDrawn="1"/>
        </p:nvSpPr>
        <p:spPr>
          <a:xfrm>
            <a:off x="4430575" y="3870932"/>
            <a:ext cx="3330850" cy="1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19" name="Plassholder for tekst 18">
            <a:extLst>
              <a:ext uri="{FF2B5EF4-FFF2-40B4-BE49-F238E27FC236}">
                <a16:creationId xmlns:a16="http://schemas.microsoft.com/office/drawing/2014/main" id="{460589EB-4579-4758-9C4B-2B2CA5D7F820}"/>
              </a:ext>
            </a:extLst>
          </p:cNvPr>
          <p:cNvSpPr>
            <a:spLocks noGrp="1"/>
          </p:cNvSpPr>
          <p:nvPr>
            <p:ph type="body" sz="quarter" idx="14" hasCustomPrompt="1"/>
          </p:nvPr>
        </p:nvSpPr>
        <p:spPr>
          <a:xfrm>
            <a:off x="5222380" y="4966855"/>
            <a:ext cx="172235" cy="170708"/>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90854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ide (blå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dirty="0"/>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52623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side (blå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dirty="0"/>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346408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side (blå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dirty="0"/>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359778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side (bilde)">
    <p:bg>
      <p:bgPr>
        <a:solidFill>
          <a:schemeClr val="accent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89752454-695E-4C55-9441-5E1695F528B0}"/>
              </a:ext>
            </a:extLst>
          </p:cNvPr>
          <p:cNvSpPr>
            <a:spLocks noGrp="1"/>
          </p:cNvSpPr>
          <p:nvPr>
            <p:ph type="pic" sz="quarter" idx="14"/>
          </p:nvPr>
        </p:nvSpPr>
        <p:spPr>
          <a:xfrm>
            <a:off x="0"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nb-NO"/>
          </a:p>
        </p:txBody>
      </p:sp>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nb-NO" dirty="0"/>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spcBef>
                <a:spcPts val="0"/>
              </a:spcBef>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8" name="Plassholder for tekst 7">
            <a:extLst>
              <a:ext uri="{FF2B5EF4-FFF2-40B4-BE49-F238E27FC236}">
                <a16:creationId xmlns:a16="http://schemas.microsoft.com/office/drawing/2014/main" id="{BA5B87B6-1779-4797-9099-A12513B2FB53}"/>
              </a:ext>
            </a:extLst>
          </p:cNvPr>
          <p:cNvSpPr>
            <a:spLocks noGrp="1"/>
          </p:cNvSpPr>
          <p:nvPr>
            <p:ph type="body" sz="quarter" idx="15" hasCustomPrompt="1"/>
          </p:nvPr>
        </p:nvSpPr>
        <p:spPr>
          <a:xfrm>
            <a:off x="1026262" y="738178"/>
            <a:ext cx="885561" cy="778856"/>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25921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blå)">
    <p:bg>
      <p:bgPr>
        <a:solidFill>
          <a:schemeClr val="accent1"/>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a:t>Click icon to add table</a:t>
            </a:r>
            <a:endParaRPr lang="nb-NO" dirty="0"/>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8677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oransje)">
    <p:bg>
      <p:bgPr>
        <a:solidFill>
          <a:schemeClr val="accent2"/>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a:t>Click icon to add table</a:t>
            </a:r>
            <a:endParaRPr lang="nb-NO"/>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15935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 spalter tekst og diagram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8026448" y="0"/>
            <a:ext cx="4165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6809948" cy="1138905"/>
          </a:xfrm>
        </p:spPr>
        <p:txBody>
          <a:bodyPr/>
          <a:lstStyle/>
          <a:p>
            <a:r>
              <a:rPr lang="en-US"/>
              <a:t>Click to edit Master title style</a:t>
            </a:r>
            <a:endParaRPr lang="nb-NO" dirty="0"/>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diagram 5">
            <a:extLst>
              <a:ext uri="{FF2B5EF4-FFF2-40B4-BE49-F238E27FC236}">
                <a16:creationId xmlns:a16="http://schemas.microsoft.com/office/drawing/2014/main" id="{36A98C1F-0A54-4851-BF7B-676BCED6CD65}"/>
              </a:ext>
            </a:extLst>
          </p:cNvPr>
          <p:cNvSpPr>
            <a:spLocks noGrp="1"/>
          </p:cNvSpPr>
          <p:nvPr>
            <p:ph type="chart" sz="quarter" idx="15"/>
          </p:nvPr>
        </p:nvSpPr>
        <p:spPr>
          <a:xfrm>
            <a:off x="8425468" y="916728"/>
            <a:ext cx="2743201" cy="4850559"/>
          </a:xfrm>
        </p:spPr>
        <p:txBody>
          <a:bodyPr/>
          <a:lstStyle>
            <a:lvl1pPr>
              <a:defRPr>
                <a:solidFill>
                  <a:schemeClr val="bg1"/>
                </a:solidFill>
              </a:defRPr>
            </a:lvl1pPr>
          </a:lstStyle>
          <a:p>
            <a:r>
              <a:rPr lang="en-US"/>
              <a:t>Click icon to add chart</a:t>
            </a:r>
            <a:endParaRPr lang="nb-NO" dirty="0"/>
          </a:p>
        </p:txBody>
      </p:sp>
      <p:sp>
        <p:nvSpPr>
          <p:cNvPr id="10" name="Plassholder for tekst 14">
            <a:extLst>
              <a:ext uri="{FF2B5EF4-FFF2-40B4-BE49-F238E27FC236}">
                <a16:creationId xmlns:a16="http://schemas.microsoft.com/office/drawing/2014/main" id="{8EFDD3B3-3A56-4827-B21D-79B607062421}"/>
              </a:ext>
            </a:extLst>
          </p:cNvPr>
          <p:cNvSpPr>
            <a:spLocks noGrp="1"/>
          </p:cNvSpPr>
          <p:nvPr>
            <p:ph type="body" sz="quarter" idx="19"/>
          </p:nvPr>
        </p:nvSpPr>
        <p:spPr>
          <a:xfrm>
            <a:off x="8425468" y="6169322"/>
            <a:ext cx="2743201" cy="338593"/>
          </a:xfrm>
        </p:spPr>
        <p:txBody>
          <a:bodyPr anchor="t" anchorCtr="0">
            <a:normAutofit/>
          </a:bodyPr>
          <a:lstStyle>
            <a:lvl1pPr marL="0" indent="0">
              <a:buNone/>
              <a:defRPr sz="1100">
                <a:solidFill>
                  <a:schemeClr val="bg2"/>
                </a:solidFill>
              </a:defRPr>
            </a:lvl1pPr>
          </a:lstStyle>
          <a:p>
            <a:pPr lvl="0"/>
            <a:r>
              <a:rPr lang="en-US"/>
              <a:t>Click to edit Master text styles</a:t>
            </a:r>
          </a:p>
        </p:txBody>
      </p:sp>
      <p:cxnSp>
        <p:nvCxnSpPr>
          <p:cNvPr id="12" name="Rett linje 11">
            <a:extLst>
              <a:ext uri="{FF2B5EF4-FFF2-40B4-BE49-F238E27FC236}">
                <a16:creationId xmlns:a16="http://schemas.microsoft.com/office/drawing/2014/main" id="{5A8FD016-FDF5-4260-924F-328217691375}"/>
              </a:ext>
            </a:extLst>
          </p:cNvPr>
          <p:cNvCxnSpPr/>
          <p:nvPr userDrawn="1"/>
        </p:nvCxnSpPr>
        <p:spPr>
          <a:xfrm>
            <a:off x="8425468"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lassholder for tekst 7">
            <a:extLst>
              <a:ext uri="{FF2B5EF4-FFF2-40B4-BE49-F238E27FC236}">
                <a16:creationId xmlns:a16="http://schemas.microsoft.com/office/drawing/2014/main" id="{E49B7884-3C05-4B62-9A00-0C2FF4625188}"/>
              </a:ext>
            </a:extLst>
          </p:cNvPr>
          <p:cNvSpPr>
            <a:spLocks noGrp="1"/>
          </p:cNvSpPr>
          <p:nvPr>
            <p:ph type="body" sz="quarter" idx="20"/>
          </p:nvPr>
        </p:nvSpPr>
        <p:spPr>
          <a:xfrm>
            <a:off x="4531753"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4" name="Plassholder for dato 2">
            <a:extLst>
              <a:ext uri="{FF2B5EF4-FFF2-40B4-BE49-F238E27FC236}">
                <a16:creationId xmlns:a16="http://schemas.microsoft.com/office/drawing/2014/main" id="{BCF6CAB0-2CF9-435C-9B5D-D7DAAC5EF1C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07.05.2020</a:t>
            </a:fld>
            <a:endParaRPr lang="nb-NO" dirty="0"/>
          </a:p>
        </p:txBody>
      </p:sp>
      <p:sp>
        <p:nvSpPr>
          <p:cNvPr id="15" name="Plassholder for bunntekst 3">
            <a:extLst>
              <a:ext uri="{FF2B5EF4-FFF2-40B4-BE49-F238E27FC236}">
                <a16:creationId xmlns:a16="http://schemas.microsoft.com/office/drawing/2014/main" id="{FD5BB5F5-36A4-4E72-9626-798BB65BA093}"/>
              </a:ext>
            </a:extLst>
          </p:cNvPr>
          <p:cNvSpPr>
            <a:spLocks noGrp="1"/>
          </p:cNvSpPr>
          <p:nvPr>
            <p:ph type="ftr" sz="quarter" idx="11"/>
          </p:nvPr>
        </p:nvSpPr>
        <p:spPr>
          <a:xfrm>
            <a:off x="4038600" y="254339"/>
            <a:ext cx="4114800" cy="252334"/>
          </a:xfrm>
        </p:spPr>
        <p:txBody>
          <a:bodyPr/>
          <a:lstStyle/>
          <a:p>
            <a:endParaRPr lang="nb-NO" dirty="0"/>
          </a:p>
        </p:txBody>
      </p:sp>
      <p:sp>
        <p:nvSpPr>
          <p:cNvPr id="16" name="Plassholder for lysbildenummer 4">
            <a:extLst>
              <a:ext uri="{FF2B5EF4-FFF2-40B4-BE49-F238E27FC236}">
                <a16:creationId xmlns:a16="http://schemas.microsoft.com/office/drawing/2014/main" id="{D6D94D77-DCAC-49A4-B3E5-E0B785CD61DA}"/>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dirty="0"/>
          </a:p>
        </p:txBody>
      </p:sp>
      <p:pic>
        <p:nvPicPr>
          <p:cNvPr id="17" name="Picture 16">
            <a:extLst>
              <a:ext uri="{FF2B5EF4-FFF2-40B4-BE49-F238E27FC236}">
                <a16:creationId xmlns:a16="http://schemas.microsoft.com/office/drawing/2014/main" id="{FBF217B0-D1EB-4161-A473-2C71FCD96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89286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8B30A50-2FA3-4B03-A4C1-03FA3141A818}"/>
              </a:ext>
            </a:extLst>
          </p:cNvPr>
          <p:cNvSpPr>
            <a:spLocks noGrp="1"/>
          </p:cNvSpPr>
          <p:nvPr>
            <p:ph type="title"/>
          </p:nvPr>
        </p:nvSpPr>
        <p:spPr>
          <a:xfrm>
            <a:off x="1017259" y="1097258"/>
            <a:ext cx="10157483" cy="1138905"/>
          </a:xfrm>
          <a:prstGeom prst="rect">
            <a:avLst/>
          </a:prstGeom>
        </p:spPr>
        <p:txBody>
          <a:bodyPr vert="horz" wrap="square" lIns="0" tIns="0" rIns="0" bIns="0" rtlCol="0" anchor="b" anchorCtr="0">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8DF10BB0-BA0B-43D2-BD37-29944CA37A5A}"/>
              </a:ext>
            </a:extLst>
          </p:cNvPr>
          <p:cNvSpPr>
            <a:spLocks noGrp="1"/>
          </p:cNvSpPr>
          <p:nvPr>
            <p:ph type="body" idx="1"/>
          </p:nvPr>
        </p:nvSpPr>
        <p:spPr>
          <a:xfrm>
            <a:off x="1017259" y="2677824"/>
            <a:ext cx="10157483" cy="3829546"/>
          </a:xfrm>
          <a:prstGeom prst="rect">
            <a:avLst/>
          </a:prstGeom>
        </p:spPr>
        <p:txBody>
          <a:bodyPr vert="horz" lIns="0" tIns="0" rIns="0" bIns="0" rtlCol="0" anchor="t" anchorCtr="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7595EA39-B489-4082-92B3-0AE4B7E3D927}"/>
              </a:ext>
            </a:extLst>
          </p:cNvPr>
          <p:cNvSpPr>
            <a:spLocks noGrp="1"/>
          </p:cNvSpPr>
          <p:nvPr>
            <p:ph type="dt" sz="half" idx="2"/>
          </p:nvPr>
        </p:nvSpPr>
        <p:spPr>
          <a:xfrm>
            <a:off x="8425469" y="254339"/>
            <a:ext cx="2743200" cy="252334"/>
          </a:xfrm>
          <a:prstGeom prst="rect">
            <a:avLst/>
          </a:prstGeom>
        </p:spPr>
        <p:txBody>
          <a:bodyPr vert="horz" lIns="0" tIns="0" rIns="0" bIns="0" rtlCol="0" anchor="ctr" anchorCtr="0">
            <a:noAutofit/>
          </a:bodyPr>
          <a:lstStyle>
            <a:lvl1pPr algn="r">
              <a:lnSpc>
                <a:spcPct val="100000"/>
              </a:lnSpc>
              <a:spcBef>
                <a:spcPts val="0"/>
              </a:spcBef>
              <a:defRPr sz="1900">
                <a:solidFill>
                  <a:schemeClr val="accent2"/>
                </a:solidFill>
                <a:latin typeface="+mn-lt"/>
              </a:defRPr>
            </a:lvl1pPr>
          </a:lstStyle>
          <a:p>
            <a:fld id="{D9E970DD-032A-4D66-A9D5-DBDEE2DF195D}" type="datetime1">
              <a:rPr lang="nb-NO" smtClean="0"/>
              <a:pPr/>
              <a:t>07.05.2020</a:t>
            </a:fld>
            <a:endParaRPr lang="nb-NO"/>
          </a:p>
        </p:txBody>
      </p:sp>
      <p:sp>
        <p:nvSpPr>
          <p:cNvPr id="5" name="Plassholder for bunntekst 4">
            <a:extLst>
              <a:ext uri="{FF2B5EF4-FFF2-40B4-BE49-F238E27FC236}">
                <a16:creationId xmlns:a16="http://schemas.microsoft.com/office/drawing/2014/main" id="{3345BE62-4EB9-467D-9408-F771C4B32588}"/>
              </a:ext>
            </a:extLst>
          </p:cNvPr>
          <p:cNvSpPr>
            <a:spLocks noGrp="1"/>
          </p:cNvSpPr>
          <p:nvPr>
            <p:ph type="ftr" sz="quarter" idx="3"/>
          </p:nvPr>
        </p:nvSpPr>
        <p:spPr>
          <a:xfrm>
            <a:off x="4038600" y="254339"/>
            <a:ext cx="4114800" cy="252334"/>
          </a:xfrm>
          <a:prstGeom prst="rect">
            <a:avLst/>
          </a:prstGeom>
        </p:spPr>
        <p:txBody>
          <a:bodyPr vert="horz" lIns="0" tIns="0" rIns="0" bIns="0" rtlCol="0" anchor="ctr" anchorCtr="0">
            <a:normAutofit/>
          </a:bodyPr>
          <a:lstStyle>
            <a:lvl1pPr algn="ctr">
              <a:lnSpc>
                <a:spcPct val="100000"/>
              </a:lnSpc>
              <a:spcBef>
                <a:spcPts val="0"/>
              </a:spcBef>
              <a:defRPr sz="1900">
                <a:solidFill>
                  <a:schemeClr val="accent2"/>
                </a:solidFill>
                <a:latin typeface="+mn-lt"/>
              </a:defRPr>
            </a:lvl1pPr>
          </a:lstStyle>
          <a:p>
            <a:endParaRPr lang="nb-NO" dirty="0"/>
          </a:p>
        </p:txBody>
      </p:sp>
      <p:sp>
        <p:nvSpPr>
          <p:cNvPr id="6" name="Plassholder for lysbildenummer 5">
            <a:extLst>
              <a:ext uri="{FF2B5EF4-FFF2-40B4-BE49-F238E27FC236}">
                <a16:creationId xmlns:a16="http://schemas.microsoft.com/office/drawing/2014/main" id="{2842EEA6-1EB5-4319-B1D4-F827A5DF4F8B}"/>
              </a:ext>
            </a:extLst>
          </p:cNvPr>
          <p:cNvSpPr>
            <a:spLocks noGrp="1"/>
          </p:cNvSpPr>
          <p:nvPr>
            <p:ph type="sldNum" sz="quarter" idx="4"/>
          </p:nvPr>
        </p:nvSpPr>
        <p:spPr>
          <a:xfrm>
            <a:off x="1017259" y="254339"/>
            <a:ext cx="2851228" cy="252334"/>
          </a:xfrm>
          <a:prstGeom prst="rect">
            <a:avLst/>
          </a:prstGeom>
          <a:blipFill dpi="0" rotWithShape="1">
            <a:blip r:embed="rId30">
              <a:extLst>
                <a:ext uri="{28A0092B-C50C-407E-A947-70E740481C1C}">
                  <a14:useLocalDpi xmlns:a14="http://schemas.microsoft.com/office/drawing/2010/main" val="0"/>
                </a:ext>
              </a:extLst>
            </a:blip>
            <a:srcRect/>
            <a:tile tx="0" ty="0" sx="100000" sy="100000" flip="none" algn="l"/>
          </a:blipFill>
        </p:spPr>
        <p:txBody>
          <a:bodyPr vert="horz" lIns="216000" tIns="0" rIns="0" bIns="0" rtlCol="0" anchor="ctr" anchorCtr="0">
            <a:noAutofit/>
          </a:bodyPr>
          <a:lstStyle>
            <a:lvl1pPr algn="l">
              <a:lnSpc>
                <a:spcPct val="100000"/>
              </a:lnSpc>
              <a:spcBef>
                <a:spcPts val="0"/>
              </a:spcBef>
              <a:defRPr sz="1900">
                <a:solidFill>
                  <a:schemeClr val="accent2"/>
                </a:solidFill>
                <a:latin typeface="+mn-lt"/>
              </a:defRPr>
            </a:lvl1pPr>
          </a:lstStyle>
          <a:p>
            <a:fld id="{BC9DEAA0-3EDB-4C7B-956D-2146C6DE9633}" type="slidenum">
              <a:rPr lang="nb-NO" smtClean="0"/>
              <a:pPr/>
              <a:t>‹#›</a:t>
            </a:fld>
            <a:endParaRPr lang="nb-NO" dirty="0"/>
          </a:p>
        </p:txBody>
      </p:sp>
      <p:pic>
        <p:nvPicPr>
          <p:cNvPr id="10" name="Bilde 9">
            <a:extLst>
              <a:ext uri="{FF2B5EF4-FFF2-40B4-BE49-F238E27FC236}">
                <a16:creationId xmlns:a16="http://schemas.microsoft.com/office/drawing/2014/main" id="{DBDCB2CB-FDCC-4A41-8505-64A91C2C89E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88294" y="217579"/>
            <a:ext cx="370800" cy="325855"/>
          </a:xfrm>
          <a:prstGeom prst="rect">
            <a:avLst/>
          </a:prstGeom>
        </p:spPr>
      </p:pic>
    </p:spTree>
    <p:extLst>
      <p:ext uri="{BB962C8B-B14F-4D97-AF65-F5344CB8AC3E}">
        <p14:creationId xmlns:p14="http://schemas.microsoft.com/office/powerpoint/2010/main" val="10409300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9" r:id="rId3"/>
    <p:sldLayoutId id="2147483680" r:id="rId4"/>
    <p:sldLayoutId id="2147483681" r:id="rId5"/>
    <p:sldLayoutId id="2147483661" r:id="rId6"/>
    <p:sldLayoutId id="2147483662" r:id="rId7"/>
    <p:sldLayoutId id="2147483682" r:id="rId8"/>
    <p:sldLayoutId id="2147483676" r:id="rId9"/>
    <p:sldLayoutId id="2147483663" r:id="rId10"/>
    <p:sldLayoutId id="2147483664" r:id="rId11"/>
    <p:sldLayoutId id="2147483665" r:id="rId12"/>
    <p:sldLayoutId id="2147483667" r:id="rId13"/>
    <p:sldLayoutId id="2147483683" r:id="rId14"/>
    <p:sldLayoutId id="2147483666" r:id="rId15"/>
    <p:sldLayoutId id="2147483668" r:id="rId16"/>
    <p:sldLayoutId id="2147483675" r:id="rId17"/>
    <p:sldLayoutId id="2147483669" r:id="rId18"/>
    <p:sldLayoutId id="2147483670" r:id="rId19"/>
    <p:sldLayoutId id="2147483671" r:id="rId20"/>
    <p:sldLayoutId id="2147483677" r:id="rId21"/>
    <p:sldLayoutId id="2147483673" r:id="rId22"/>
    <p:sldLayoutId id="2147483674" r:id="rId23"/>
    <p:sldLayoutId id="2147483672" r:id="rId24"/>
    <p:sldLayoutId id="2147483650" r:id="rId25"/>
    <p:sldLayoutId id="2147483654" r:id="rId26"/>
    <p:sldLayoutId id="2147483655" r:id="rId27"/>
    <p:sldLayoutId id="2147483678" r:id="rId28"/>
  </p:sldLayoutIdLst>
  <p:hf hdr="0" ftr="0" dt="0"/>
  <p:txStyles>
    <p:titleStyle>
      <a:lvl1pPr algn="l" defTabSz="457291" rtl="0" eaLnBrk="1" latinLnBrk="0" hangingPunct="1">
        <a:lnSpc>
          <a:spcPct val="100000"/>
        </a:lnSpc>
        <a:spcBef>
          <a:spcPts val="0"/>
        </a:spcBef>
        <a:buNone/>
        <a:defRPr sz="3701" kern="1200">
          <a:solidFill>
            <a:schemeClr val="accent1"/>
          </a:solidFill>
          <a:latin typeface="+mj-lt"/>
          <a:ea typeface="+mj-ea"/>
          <a:cs typeface="+mj-cs"/>
        </a:defRPr>
      </a:lvl1pPr>
    </p:titleStyle>
    <p:bodyStyle>
      <a:lvl1pPr marL="198040" indent="-198040" algn="l" defTabSz="457291" rtl="0" eaLnBrk="1" latinLnBrk="0" hangingPunct="1">
        <a:lnSpc>
          <a:spcPct val="100000"/>
        </a:lnSpc>
        <a:spcBef>
          <a:spcPts val="700"/>
        </a:spcBef>
        <a:buClr>
          <a:schemeClr val="accent2"/>
        </a:buClr>
        <a:buFont typeface="Arial" panose="020B0604020202020204" pitchFamily="34" charset="0"/>
        <a:buChar char="•"/>
        <a:defRPr sz="1800" kern="1200">
          <a:solidFill>
            <a:schemeClr val="dk2"/>
          </a:solidFill>
          <a:latin typeface="+mn-lt"/>
          <a:ea typeface="+mn-ea"/>
          <a:cs typeface="+mn-cs"/>
        </a:defRPr>
      </a:lvl1pPr>
      <a:lvl2pPr marL="396079" indent="-198040" algn="l" defTabSz="457291" rtl="0" eaLnBrk="1" latinLnBrk="0" hangingPunct="1">
        <a:lnSpc>
          <a:spcPct val="100000"/>
        </a:lnSpc>
        <a:spcBef>
          <a:spcPts val="0"/>
        </a:spcBef>
        <a:buClr>
          <a:schemeClr val="accent2"/>
        </a:buClr>
        <a:buFont typeface="Arial" panose="020B0604020202020204" pitchFamily="34" charset="0"/>
        <a:buChar char="•"/>
        <a:defRPr sz="1600" kern="1200">
          <a:solidFill>
            <a:schemeClr val="dk2"/>
          </a:solidFill>
          <a:latin typeface="+mn-lt"/>
          <a:ea typeface="+mn-ea"/>
          <a:cs typeface="+mn-cs"/>
        </a:defRPr>
      </a:lvl2pPr>
      <a:lvl3pPr marL="594119" indent="-198040" algn="l" defTabSz="457291" rtl="0" eaLnBrk="1" latinLnBrk="0" hangingPunct="1">
        <a:lnSpc>
          <a:spcPct val="100000"/>
        </a:lnSpc>
        <a:spcBef>
          <a:spcPts val="0"/>
        </a:spcBef>
        <a:buClr>
          <a:schemeClr val="accent2"/>
        </a:buClr>
        <a:buFont typeface="Arial" panose="020B0604020202020204" pitchFamily="34" charset="0"/>
        <a:buChar char="•"/>
        <a:defRPr sz="1400" kern="1200">
          <a:solidFill>
            <a:schemeClr val="dk2"/>
          </a:solidFill>
          <a:latin typeface="+mn-lt"/>
          <a:ea typeface="+mn-ea"/>
          <a:cs typeface="+mn-cs"/>
        </a:defRPr>
      </a:lvl3pPr>
      <a:lvl4pPr marL="792158" indent="-198040" algn="l" defTabSz="457291" rtl="0" eaLnBrk="1" latinLnBrk="0" hangingPunct="1">
        <a:lnSpc>
          <a:spcPct val="100000"/>
        </a:lnSpc>
        <a:spcBef>
          <a:spcPts val="0"/>
        </a:spcBef>
        <a:buClr>
          <a:schemeClr val="accent2"/>
        </a:buClr>
        <a:buFont typeface="Arial" panose="020B0604020202020204" pitchFamily="34" charset="0"/>
        <a:buChar char="•"/>
        <a:defRPr sz="1200" kern="1200">
          <a:solidFill>
            <a:schemeClr val="dk2"/>
          </a:solidFill>
          <a:latin typeface="+mn-lt"/>
          <a:ea typeface="+mn-ea"/>
          <a:cs typeface="+mn-cs"/>
        </a:defRPr>
      </a:lvl4pPr>
      <a:lvl5pPr marL="990198" indent="-198040" algn="l" defTabSz="457291" rtl="0" eaLnBrk="1" latinLnBrk="0" hangingPunct="1">
        <a:lnSpc>
          <a:spcPct val="100000"/>
        </a:lnSpc>
        <a:spcBef>
          <a:spcPts val="0"/>
        </a:spcBef>
        <a:buClr>
          <a:schemeClr val="accent2"/>
        </a:buClr>
        <a:buFont typeface="Arial" panose="020B0604020202020204" pitchFamily="34" charset="0"/>
        <a:buChar char="•"/>
        <a:defRPr sz="1100" kern="1200">
          <a:solidFill>
            <a:schemeClr val="dk2"/>
          </a:solidFill>
          <a:latin typeface="+mn-lt"/>
          <a:ea typeface="+mn-ea"/>
          <a:cs typeface="+mn-cs"/>
        </a:defRPr>
      </a:lvl5pPr>
      <a:lvl6pPr marL="1257551"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197"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843"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489"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nb-NO"/>
      </a:defPPr>
      <a:lvl1pPr marL="0" algn="l" defTabSz="457291" rtl="0" eaLnBrk="1" latinLnBrk="0" hangingPunct="1">
        <a:defRPr sz="900" kern="1200">
          <a:solidFill>
            <a:schemeClr val="tx1"/>
          </a:solidFill>
          <a:latin typeface="+mn-lt"/>
          <a:ea typeface="+mn-ea"/>
          <a:cs typeface="+mn-cs"/>
        </a:defRPr>
      </a:lvl1pPr>
      <a:lvl2pPr marL="228646" algn="l" defTabSz="457291" rtl="0" eaLnBrk="1" latinLnBrk="0" hangingPunct="1">
        <a:defRPr sz="900" kern="1200">
          <a:solidFill>
            <a:schemeClr val="tx1"/>
          </a:solidFill>
          <a:latin typeface="+mn-lt"/>
          <a:ea typeface="+mn-ea"/>
          <a:cs typeface="+mn-cs"/>
        </a:defRPr>
      </a:lvl2pPr>
      <a:lvl3pPr marL="457291" algn="l" defTabSz="457291" rtl="0" eaLnBrk="1" latinLnBrk="0" hangingPunct="1">
        <a:defRPr sz="900" kern="1200">
          <a:solidFill>
            <a:schemeClr val="tx1"/>
          </a:solidFill>
          <a:latin typeface="+mn-lt"/>
          <a:ea typeface="+mn-ea"/>
          <a:cs typeface="+mn-cs"/>
        </a:defRPr>
      </a:lvl3pPr>
      <a:lvl4pPr marL="685937" algn="l" defTabSz="457291" rtl="0" eaLnBrk="1" latinLnBrk="0" hangingPunct="1">
        <a:defRPr sz="900" kern="1200">
          <a:solidFill>
            <a:schemeClr val="tx1"/>
          </a:solidFill>
          <a:latin typeface="+mn-lt"/>
          <a:ea typeface="+mn-ea"/>
          <a:cs typeface="+mn-cs"/>
        </a:defRPr>
      </a:lvl4pPr>
      <a:lvl5pPr marL="914583" algn="l" defTabSz="457291" rtl="0" eaLnBrk="1" latinLnBrk="0" hangingPunct="1">
        <a:defRPr sz="900" kern="1200">
          <a:solidFill>
            <a:schemeClr val="tx1"/>
          </a:solidFill>
          <a:latin typeface="+mn-lt"/>
          <a:ea typeface="+mn-ea"/>
          <a:cs typeface="+mn-cs"/>
        </a:defRPr>
      </a:lvl5pPr>
      <a:lvl6pPr marL="1143229" algn="l" defTabSz="457291" rtl="0" eaLnBrk="1" latinLnBrk="0" hangingPunct="1">
        <a:defRPr sz="900" kern="1200">
          <a:solidFill>
            <a:schemeClr val="tx1"/>
          </a:solidFill>
          <a:latin typeface="+mn-lt"/>
          <a:ea typeface="+mn-ea"/>
          <a:cs typeface="+mn-cs"/>
        </a:defRPr>
      </a:lvl6pPr>
      <a:lvl7pPr marL="1371874" algn="l" defTabSz="457291" rtl="0" eaLnBrk="1" latinLnBrk="0" hangingPunct="1">
        <a:defRPr sz="900" kern="1200">
          <a:solidFill>
            <a:schemeClr val="tx1"/>
          </a:solidFill>
          <a:latin typeface="+mn-lt"/>
          <a:ea typeface="+mn-ea"/>
          <a:cs typeface="+mn-cs"/>
        </a:defRPr>
      </a:lvl7pPr>
      <a:lvl8pPr marL="1600520" algn="l" defTabSz="457291" rtl="0" eaLnBrk="1" latinLnBrk="0" hangingPunct="1">
        <a:defRPr sz="900" kern="1200">
          <a:solidFill>
            <a:schemeClr val="tx1"/>
          </a:solidFill>
          <a:latin typeface="+mn-lt"/>
          <a:ea typeface="+mn-ea"/>
          <a:cs typeface="+mn-cs"/>
        </a:defRPr>
      </a:lvl8pPr>
      <a:lvl9pPr marL="1829166" algn="l" defTabSz="457291"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040" userDrawn="1">
          <p15:clr>
            <a:srgbClr val="F26B43"/>
          </p15:clr>
        </p15:guide>
        <p15:guide id="4" pos="641" userDrawn="1">
          <p15:clr>
            <a:srgbClr val="F26B43"/>
          </p15:clr>
        </p15:guide>
        <p15:guide id="5" orient="horz" pos="1792" userDrawn="1">
          <p15:clr>
            <a:srgbClr val="F26B43"/>
          </p15:clr>
        </p15:guide>
        <p15:guide id="6" orient="horz" pos="1317" userDrawn="1">
          <p15:clr>
            <a:srgbClr val="F26B43"/>
          </p15:clr>
        </p15:guide>
        <p15:guide id="7" orient="horz" pos="4099" userDrawn="1">
          <p15:clr>
            <a:srgbClr val="F26B43"/>
          </p15:clr>
        </p15:guide>
        <p15:guide id="8" orient="horz" pos="3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ov"/><Relationship Id="rId1" Type="http://schemas.microsoft.com/office/2007/relationships/media" Target="../media/media2.mov"/><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1.jpe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1.pn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18.wmf"/><Relationship Id="rId11" Type="http://schemas.openxmlformats.org/officeDocument/2006/relationships/image" Target="../media/image20.png"/><Relationship Id="rId5" Type="http://schemas.openxmlformats.org/officeDocument/2006/relationships/oleObject" Target="../embeddings/oleObject2.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microsoft.com/office/2007/relationships/media" Target="../media/media4.avi"/><Relationship Id="rId7" Type="http://schemas.openxmlformats.org/officeDocument/2006/relationships/image" Target="../media/image23.png"/><Relationship Id="rId2" Type="http://schemas.openxmlformats.org/officeDocument/2006/relationships/video" Target="../media/media3.avi"/><Relationship Id="rId1" Type="http://schemas.microsoft.com/office/2007/relationships/media" Target="../media/media3.avi"/><Relationship Id="rId6" Type="http://schemas.openxmlformats.org/officeDocument/2006/relationships/image" Target="../media/image22.png"/><Relationship Id="rId5" Type="http://schemas.openxmlformats.org/officeDocument/2006/relationships/slideLayout" Target="../slideLayouts/slideLayout24.xml"/><Relationship Id="rId4" Type="http://schemas.openxmlformats.org/officeDocument/2006/relationships/video" Target="../media/media4.avi"/></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6F535C-B5B0-4D0A-9B0F-42E4E1C2F514}"/>
              </a:ext>
            </a:extLst>
          </p:cNvPr>
          <p:cNvSpPr>
            <a:spLocks noGrp="1"/>
          </p:cNvSpPr>
          <p:nvPr>
            <p:ph type="ctrTitle"/>
          </p:nvPr>
        </p:nvSpPr>
        <p:spPr/>
        <p:txBody>
          <a:bodyPr/>
          <a:lstStyle/>
          <a:p>
            <a:r>
              <a:rPr lang="en-US" dirty="0"/>
              <a:t>Experimental imaging of focused fluid flow through a viscous</a:t>
            </a:r>
            <a:br>
              <a:rPr lang="en-US" dirty="0"/>
            </a:br>
            <a:r>
              <a:rPr lang="en-US" dirty="0"/>
              <a:t>porous rock-analogue.</a:t>
            </a:r>
            <a:endParaRPr lang="nb-NO" dirty="0"/>
          </a:p>
        </p:txBody>
      </p:sp>
      <p:sp>
        <p:nvSpPr>
          <p:cNvPr id="3" name="Plassholder for tekst 2">
            <a:extLst>
              <a:ext uri="{FF2B5EF4-FFF2-40B4-BE49-F238E27FC236}">
                <a16:creationId xmlns:a16="http://schemas.microsoft.com/office/drawing/2014/main" id="{4B86C1B1-65AC-42F2-860B-C19FF85F5CBE}"/>
              </a:ext>
            </a:extLst>
          </p:cNvPr>
          <p:cNvSpPr>
            <a:spLocks noGrp="1"/>
          </p:cNvSpPr>
          <p:nvPr>
            <p:ph type="body" sz="quarter" idx="10"/>
          </p:nvPr>
        </p:nvSpPr>
        <p:spPr>
          <a:xfrm>
            <a:off x="2772707" y="4209459"/>
            <a:ext cx="6385922" cy="1041311"/>
          </a:xfrm>
        </p:spPr>
        <p:txBody>
          <a:bodyPr/>
          <a:lstStyle/>
          <a:p>
            <a:r>
              <a:rPr lang="nb-NO" b="1" dirty="0"/>
              <a:t>Reinier van Noort,* Hongliang Wang, Viktoriya Yarushina</a:t>
            </a:r>
          </a:p>
          <a:p>
            <a:r>
              <a:rPr lang="nb-NO" dirty="0"/>
              <a:t>IFE, </a:t>
            </a:r>
            <a:r>
              <a:rPr lang="nb-NO" dirty="0" err="1"/>
              <a:t>Reservoir</a:t>
            </a:r>
            <a:r>
              <a:rPr lang="nb-NO" dirty="0"/>
              <a:t> Technology, Kjeller, Norway</a:t>
            </a:r>
          </a:p>
          <a:p>
            <a:r>
              <a:rPr lang="nb-NO" sz="1600" dirty="0"/>
              <a:t>*) Reinier@ife.no</a:t>
            </a:r>
          </a:p>
        </p:txBody>
      </p:sp>
    </p:spTree>
    <p:extLst>
      <p:ext uri="{BB962C8B-B14F-4D97-AF65-F5344CB8AC3E}">
        <p14:creationId xmlns:p14="http://schemas.microsoft.com/office/powerpoint/2010/main" val="355422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683B265D-0F83-4763-BF99-B3E38D9F5083}"/>
              </a:ext>
            </a:extLst>
          </p:cNvPr>
          <p:cNvSpPr>
            <a:spLocks noGrp="1"/>
          </p:cNvSpPr>
          <p:nvPr>
            <p:ph type="sldNum" sz="quarter" idx="12"/>
          </p:nvPr>
        </p:nvSpPr>
        <p:spPr/>
        <p:txBody>
          <a:bodyPr/>
          <a:lstStyle/>
          <a:p>
            <a:fld id="{BC9DEAA0-3EDB-4C7B-956D-2146C6DE9633}" type="slidenum">
              <a:rPr lang="nb-NO" smtClean="0"/>
              <a:pPr/>
              <a:t>2</a:t>
            </a:fld>
            <a:endParaRPr lang="nb-NO"/>
          </a:p>
        </p:txBody>
      </p:sp>
      <p:sp>
        <p:nvSpPr>
          <p:cNvPr id="15" name="Title 4">
            <a:extLst>
              <a:ext uri="{FF2B5EF4-FFF2-40B4-BE49-F238E27FC236}">
                <a16:creationId xmlns:a16="http://schemas.microsoft.com/office/drawing/2014/main" id="{7B04C0F7-0AC7-4C84-9286-E08B2A8AEC4A}"/>
              </a:ext>
            </a:extLst>
          </p:cNvPr>
          <p:cNvSpPr txBox="1">
            <a:spLocks/>
          </p:cNvSpPr>
          <p:nvPr/>
        </p:nvSpPr>
        <p:spPr>
          <a:xfrm>
            <a:off x="670012" y="297732"/>
            <a:ext cx="10841542" cy="492443"/>
          </a:xfrm>
          <a:prstGeom prst="rect">
            <a:avLst/>
          </a:prstGeom>
        </p:spPr>
        <p:txBody>
          <a:bodyPr vert="horz" wrap="square" lIns="0" tIns="0" rIns="0" bIns="0" rtlCol="0" anchor="b" anchorCtr="0">
            <a:spAutoFit/>
          </a:bodyPr>
          <a:lstStyle>
            <a:lvl1pPr algn="ctr" defTabSz="457291" rtl="0" eaLnBrk="1" latinLnBrk="0" hangingPunct="1">
              <a:lnSpc>
                <a:spcPct val="100000"/>
              </a:lnSpc>
              <a:spcBef>
                <a:spcPts val="0"/>
              </a:spcBef>
              <a:buNone/>
              <a:defRPr sz="3701" kern="1200">
                <a:solidFill>
                  <a:schemeClr val="accent1"/>
                </a:solidFill>
                <a:latin typeface="+mj-lt"/>
                <a:ea typeface="+mj-ea"/>
                <a:cs typeface="+mj-cs"/>
              </a:defRPr>
            </a:lvl1pPr>
          </a:lstStyle>
          <a:p>
            <a:pPr algn="l"/>
            <a:r>
              <a:rPr lang="en-US" sz="3200" dirty="0"/>
              <a:t>Introduction</a:t>
            </a:r>
            <a:endParaRPr lang="en-US" sz="3149" dirty="0"/>
          </a:p>
        </p:txBody>
      </p:sp>
      <p:sp>
        <p:nvSpPr>
          <p:cNvPr id="8" name="Text Placeholder 14">
            <a:extLst>
              <a:ext uri="{FF2B5EF4-FFF2-40B4-BE49-F238E27FC236}">
                <a16:creationId xmlns:a16="http://schemas.microsoft.com/office/drawing/2014/main" id="{80EE736A-5D73-4682-8F17-3133490057E0}"/>
              </a:ext>
            </a:extLst>
          </p:cNvPr>
          <p:cNvSpPr txBox="1">
            <a:spLocks/>
          </p:cNvSpPr>
          <p:nvPr/>
        </p:nvSpPr>
        <p:spPr>
          <a:xfrm>
            <a:off x="1016529" y="935973"/>
            <a:ext cx="10158941" cy="3293209"/>
          </a:xfrm>
          <a:prstGeom prst="rect">
            <a:avLst/>
          </a:prstGeom>
        </p:spPr>
        <p:txBody>
          <a:bodyPr vert="horz" lIns="0" tIns="0" rIns="0" bIns="0" rtlCol="0" anchor="ctr" anchorCtr="0">
            <a:noAutofit/>
          </a:bodyPr>
          <a:lstStyle>
            <a:defPPr>
              <a:defRPr lang="nb-NO"/>
            </a:defPPr>
            <a:lvl1pPr marL="0" algn="l" defTabSz="914263" rtl="0" eaLnBrk="1" latinLnBrk="0" hangingPunct="1">
              <a:lnSpc>
                <a:spcPct val="100000"/>
              </a:lnSpc>
              <a:spcBef>
                <a:spcPts val="0"/>
              </a:spcBef>
              <a:defRPr sz="1900" kern="1200">
                <a:solidFill>
                  <a:schemeClr val="accent2"/>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6"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a:lstStyle>
          <a:p>
            <a:pPr algn="just"/>
            <a:r>
              <a:rPr lang="en-US" sz="1400" dirty="0">
                <a:solidFill>
                  <a:schemeClr val="accent1"/>
                </a:solidFill>
              </a:rPr>
              <a:t>Seismic chimneys have been observed in sediments overlying reservoirs containing different fluids, such as water, hydrocarbons, or CO</a:t>
            </a:r>
            <a:r>
              <a:rPr lang="en-US" sz="1400" baseline="-25000" dirty="0">
                <a:solidFill>
                  <a:schemeClr val="accent1"/>
                </a:solidFill>
              </a:rPr>
              <a:t>2</a:t>
            </a:r>
            <a:r>
              <a:rPr lang="en-US" sz="1400" dirty="0">
                <a:solidFill>
                  <a:schemeClr val="accent1"/>
                </a:solidFill>
              </a:rPr>
              <a:t>. Furthermore, such chimneys have been linked to pockmarks and gas seepages on the seafloor, and may thus provide important leakage mechanisms for fluids stored in reservoirs, such as CO</a:t>
            </a:r>
            <a:r>
              <a:rPr lang="en-US" sz="1400" baseline="-25000" dirty="0">
                <a:solidFill>
                  <a:schemeClr val="accent1"/>
                </a:solidFill>
              </a:rPr>
              <a:t>2</a:t>
            </a:r>
            <a:r>
              <a:rPr lang="en-US" sz="1400" dirty="0">
                <a:solidFill>
                  <a:schemeClr val="accent1"/>
                </a:solidFill>
              </a:rPr>
              <a:t>.</a:t>
            </a:r>
            <a:r>
              <a:rPr lang="en-US" sz="1400" baseline="30000" dirty="0">
                <a:solidFill>
                  <a:schemeClr val="accent1"/>
                </a:solidFill>
              </a:rPr>
              <a:t>1</a:t>
            </a:r>
            <a:endParaRPr lang="en-US" sz="1400" dirty="0">
              <a:solidFill>
                <a:schemeClr val="accent1"/>
              </a:solidFill>
            </a:endParaRPr>
          </a:p>
          <a:p>
            <a:pPr algn="just"/>
            <a:r>
              <a:rPr lang="en-US" sz="1400" dirty="0">
                <a:solidFill>
                  <a:schemeClr val="accent1"/>
                </a:solidFill>
              </a:rPr>
              <a:t>The formation of such chimneys as a result of focused fluid flow through viscous, porous materials has been shown by </a:t>
            </a:r>
            <a:r>
              <a:rPr lang="en-US" sz="1400" dirty="0" err="1">
                <a:solidFill>
                  <a:schemeClr val="accent1"/>
                </a:solidFill>
              </a:rPr>
              <a:t>visco</a:t>
            </a:r>
            <a:r>
              <a:rPr lang="en-US" sz="1400" dirty="0">
                <a:solidFill>
                  <a:schemeClr val="accent1"/>
                </a:solidFill>
              </a:rPr>
              <a:t>-plastic models.</a:t>
            </a:r>
            <a:r>
              <a:rPr lang="en-US" sz="1400" baseline="30000" dirty="0">
                <a:solidFill>
                  <a:schemeClr val="accent1"/>
                </a:solidFill>
              </a:rPr>
              <a:t>2</a:t>
            </a:r>
            <a:r>
              <a:rPr lang="en-US" sz="1400" dirty="0">
                <a:solidFill>
                  <a:schemeClr val="accent1"/>
                </a:solidFill>
              </a:rPr>
              <a:t> However, the mechanisms that cause fluid flow to focus along such relatively narrow pathways with transiently elevated permeability have not been investigated thoroughly in experiments. One way to exhibit these mechanisms experimentally, is to perform experiments on analogue materials that allow these mechanisms to occur at timescales, dimensions, and PT-conditions that are easily accessible in the laboratory. Then, these processes, and the conditions under which they do or do not occur, can be studied.</a:t>
            </a:r>
          </a:p>
          <a:p>
            <a:pPr algn="just"/>
            <a:r>
              <a:rPr lang="en-US" sz="1400" dirty="0">
                <a:solidFill>
                  <a:schemeClr val="accent1"/>
                </a:solidFill>
              </a:rPr>
              <a:t>We present analogue experiments carried out in a transparent Hele-Shaw cell, in which a fluid is injected into an aggregate of viscous grains to create transient, focused fluid flow, to be recorded using a digital camera. Then, our preliminary observations are compared to models describing chimney formation.</a:t>
            </a:r>
          </a:p>
          <a:p>
            <a:pPr algn="just"/>
            <a:endParaRPr lang="nb-NO" dirty="0">
              <a:solidFill>
                <a:schemeClr val="accent1"/>
              </a:solidFill>
            </a:endParaRPr>
          </a:p>
          <a:p>
            <a:pPr algn="just"/>
            <a:r>
              <a:rPr lang="nb-NO" sz="1050" baseline="30000" dirty="0">
                <a:solidFill>
                  <a:schemeClr val="accent1"/>
                </a:solidFill>
              </a:rPr>
              <a:t>1</a:t>
            </a:r>
            <a:r>
              <a:rPr lang="nb-NO" sz="1050" dirty="0">
                <a:solidFill>
                  <a:schemeClr val="accent1"/>
                </a:solidFill>
              </a:rPr>
              <a:t>) </a:t>
            </a:r>
            <a:r>
              <a:rPr lang="en-US" sz="1050" dirty="0">
                <a:solidFill>
                  <a:schemeClr val="accent1"/>
                </a:solidFill>
              </a:rPr>
              <a:t>Chadwick RA, </a:t>
            </a:r>
            <a:r>
              <a:rPr lang="en-US" sz="1050" dirty="0" err="1">
                <a:solidFill>
                  <a:schemeClr val="accent1"/>
                </a:solidFill>
              </a:rPr>
              <a:t>Noy</a:t>
            </a:r>
            <a:r>
              <a:rPr lang="en-US" sz="1050" dirty="0">
                <a:solidFill>
                  <a:schemeClr val="accent1"/>
                </a:solidFill>
              </a:rPr>
              <a:t> DJ (2010) History-matching flow simulations and time-lapse seismic data from the </a:t>
            </a:r>
            <a:r>
              <a:rPr lang="en-US" sz="1050" dirty="0" err="1">
                <a:solidFill>
                  <a:schemeClr val="accent1"/>
                </a:solidFill>
              </a:rPr>
              <a:t>Sleipner</a:t>
            </a:r>
            <a:r>
              <a:rPr lang="en-US" sz="1050" dirty="0">
                <a:solidFill>
                  <a:schemeClr val="accent1"/>
                </a:solidFill>
              </a:rPr>
              <a:t> CO</a:t>
            </a:r>
            <a:r>
              <a:rPr lang="en-US" sz="1050" baseline="-25000" dirty="0">
                <a:solidFill>
                  <a:schemeClr val="accent1"/>
                </a:solidFill>
              </a:rPr>
              <a:t>2</a:t>
            </a:r>
            <a:r>
              <a:rPr lang="en-US" sz="1050" dirty="0">
                <a:solidFill>
                  <a:schemeClr val="accent1"/>
                </a:solidFill>
              </a:rPr>
              <a:t> plume, Geological Society, London, Petroleum Geology Conference series 7, 1171-1182.</a:t>
            </a:r>
          </a:p>
          <a:p>
            <a:pPr algn="just"/>
            <a:r>
              <a:rPr lang="nb-NO" sz="1050" baseline="30000" dirty="0">
                <a:solidFill>
                  <a:schemeClr val="accent1"/>
                </a:solidFill>
              </a:rPr>
              <a:t>2</a:t>
            </a:r>
            <a:r>
              <a:rPr lang="nb-NO" sz="1050" dirty="0">
                <a:solidFill>
                  <a:schemeClr val="accent1"/>
                </a:solidFill>
              </a:rPr>
              <a:t>) </a:t>
            </a:r>
            <a:r>
              <a:rPr lang="en-US" sz="1050" dirty="0">
                <a:solidFill>
                  <a:schemeClr val="accent1"/>
                </a:solidFill>
              </a:rPr>
              <a:t>E.g., </a:t>
            </a:r>
            <a:r>
              <a:rPr lang="en-US" sz="1050" dirty="0" err="1">
                <a:solidFill>
                  <a:schemeClr val="accent1"/>
                </a:solidFill>
              </a:rPr>
              <a:t>Räss</a:t>
            </a:r>
            <a:r>
              <a:rPr lang="en-US" sz="1050" dirty="0">
                <a:solidFill>
                  <a:schemeClr val="accent1"/>
                </a:solidFill>
              </a:rPr>
              <a:t> L, Yarushina VM, Simon NSC, </a:t>
            </a:r>
            <a:r>
              <a:rPr lang="en-US" sz="1050" dirty="0" err="1">
                <a:solidFill>
                  <a:schemeClr val="accent1"/>
                </a:solidFill>
              </a:rPr>
              <a:t>Podladchikov</a:t>
            </a:r>
            <a:r>
              <a:rPr lang="en-US" sz="1050" dirty="0">
                <a:solidFill>
                  <a:schemeClr val="accent1"/>
                </a:solidFill>
              </a:rPr>
              <a:t> YY (2014) Chimneys, channels, pathway flow or water conducting features—an explanation from numerical modelling and implications for CO</a:t>
            </a:r>
            <a:r>
              <a:rPr lang="en-US" sz="1050" baseline="-25000" dirty="0">
                <a:solidFill>
                  <a:schemeClr val="accent1"/>
                </a:solidFill>
              </a:rPr>
              <a:t>2</a:t>
            </a:r>
            <a:r>
              <a:rPr lang="en-US" sz="1050" dirty="0">
                <a:solidFill>
                  <a:schemeClr val="accent1"/>
                </a:solidFill>
              </a:rPr>
              <a:t> storage. Energy Procedia 63, 3761–3774.</a:t>
            </a:r>
            <a:endParaRPr lang="nb-NO" sz="1050" dirty="0">
              <a:solidFill>
                <a:schemeClr val="accent1"/>
              </a:solidFill>
            </a:endParaRPr>
          </a:p>
        </p:txBody>
      </p:sp>
      <p:pic>
        <p:nvPicPr>
          <p:cNvPr id="11" name="Picture 10">
            <a:extLst>
              <a:ext uri="{FF2B5EF4-FFF2-40B4-BE49-F238E27FC236}">
                <a16:creationId xmlns:a16="http://schemas.microsoft.com/office/drawing/2014/main" id="{90D20E0D-4FA4-4C54-9F5C-C3842C368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37" y="4374980"/>
            <a:ext cx="5264484" cy="2267224"/>
          </a:xfrm>
          <a:prstGeom prst="rect">
            <a:avLst/>
          </a:prstGeom>
        </p:spPr>
      </p:pic>
      <p:sp>
        <p:nvSpPr>
          <p:cNvPr id="12" name="Text Placeholder 14">
            <a:extLst>
              <a:ext uri="{FF2B5EF4-FFF2-40B4-BE49-F238E27FC236}">
                <a16:creationId xmlns:a16="http://schemas.microsoft.com/office/drawing/2014/main" id="{45FBCFAA-704C-4D83-B9DB-328AC1E5CAED}"/>
              </a:ext>
            </a:extLst>
          </p:cNvPr>
          <p:cNvSpPr txBox="1">
            <a:spLocks/>
          </p:cNvSpPr>
          <p:nvPr/>
        </p:nvSpPr>
        <p:spPr>
          <a:xfrm>
            <a:off x="6286081" y="5821604"/>
            <a:ext cx="4889389" cy="646331"/>
          </a:xfrm>
          <a:prstGeom prst="rect">
            <a:avLst/>
          </a:prstGeom>
        </p:spPr>
        <p:txBody>
          <a:bodyPr vert="horz" wrap="square" lIns="0" tIns="0" rIns="0" bIns="0" rtlCol="0" anchor="t" anchorCtr="0">
            <a:spAutoFit/>
          </a:bodyPr>
          <a:lstStyle>
            <a:lvl1pPr marL="0" indent="0" algn="ctr" defTabSz="457291" rtl="0" eaLnBrk="1" latinLnBrk="0" hangingPunct="1">
              <a:lnSpc>
                <a:spcPct val="100000"/>
              </a:lnSpc>
              <a:spcBef>
                <a:spcPts val="0"/>
              </a:spcBef>
              <a:buClr>
                <a:schemeClr val="accent2"/>
              </a:buClr>
              <a:buFont typeface="Arial" panose="020B0604020202020204" pitchFamily="34" charset="0"/>
              <a:buNone/>
              <a:defRPr sz="1600" kern="1200">
                <a:solidFill>
                  <a:schemeClr val="bg1"/>
                </a:solidFill>
                <a:latin typeface="+mn-lt"/>
                <a:ea typeface="+mn-ea"/>
                <a:cs typeface="+mn-cs"/>
              </a:defRPr>
            </a:lvl1pPr>
            <a:lvl2pPr marL="396079" indent="-198040" algn="l" defTabSz="457291" rtl="0" eaLnBrk="1" latinLnBrk="0" hangingPunct="1">
              <a:lnSpc>
                <a:spcPct val="100000"/>
              </a:lnSpc>
              <a:spcBef>
                <a:spcPts val="0"/>
              </a:spcBef>
              <a:buClr>
                <a:schemeClr val="accent2"/>
              </a:buClr>
              <a:buFont typeface="Arial" panose="020B0604020202020204" pitchFamily="34" charset="0"/>
              <a:buChar char="•"/>
              <a:defRPr sz="1600" kern="1200">
                <a:solidFill>
                  <a:schemeClr val="dk2"/>
                </a:solidFill>
                <a:latin typeface="+mn-lt"/>
                <a:ea typeface="+mn-ea"/>
                <a:cs typeface="+mn-cs"/>
              </a:defRPr>
            </a:lvl2pPr>
            <a:lvl3pPr marL="594119" indent="-198040" algn="l" defTabSz="457291" rtl="0" eaLnBrk="1" latinLnBrk="0" hangingPunct="1">
              <a:lnSpc>
                <a:spcPct val="100000"/>
              </a:lnSpc>
              <a:spcBef>
                <a:spcPts val="0"/>
              </a:spcBef>
              <a:buClr>
                <a:schemeClr val="accent2"/>
              </a:buClr>
              <a:buFont typeface="Arial" panose="020B0604020202020204" pitchFamily="34" charset="0"/>
              <a:buChar char="•"/>
              <a:defRPr sz="1400" kern="1200">
                <a:solidFill>
                  <a:schemeClr val="dk2"/>
                </a:solidFill>
                <a:latin typeface="+mn-lt"/>
                <a:ea typeface="+mn-ea"/>
                <a:cs typeface="+mn-cs"/>
              </a:defRPr>
            </a:lvl3pPr>
            <a:lvl4pPr marL="792158" indent="-198040" algn="l" defTabSz="457291" rtl="0" eaLnBrk="1" latinLnBrk="0" hangingPunct="1">
              <a:lnSpc>
                <a:spcPct val="100000"/>
              </a:lnSpc>
              <a:spcBef>
                <a:spcPts val="0"/>
              </a:spcBef>
              <a:buClr>
                <a:schemeClr val="accent2"/>
              </a:buClr>
              <a:buFont typeface="Arial" panose="020B0604020202020204" pitchFamily="34" charset="0"/>
              <a:buChar char="•"/>
              <a:defRPr sz="1200" kern="1200">
                <a:solidFill>
                  <a:schemeClr val="dk2"/>
                </a:solidFill>
                <a:latin typeface="+mn-lt"/>
                <a:ea typeface="+mn-ea"/>
                <a:cs typeface="+mn-cs"/>
              </a:defRPr>
            </a:lvl4pPr>
            <a:lvl5pPr marL="990198" indent="-198040" algn="l" defTabSz="457291" rtl="0" eaLnBrk="1" latinLnBrk="0" hangingPunct="1">
              <a:lnSpc>
                <a:spcPct val="100000"/>
              </a:lnSpc>
              <a:spcBef>
                <a:spcPts val="0"/>
              </a:spcBef>
              <a:buClr>
                <a:schemeClr val="accent2"/>
              </a:buClr>
              <a:buFont typeface="Arial" panose="020B0604020202020204" pitchFamily="34" charset="0"/>
              <a:buChar char="•"/>
              <a:defRPr sz="1100" kern="1200">
                <a:solidFill>
                  <a:schemeClr val="dk2"/>
                </a:solidFill>
                <a:latin typeface="+mn-lt"/>
                <a:ea typeface="+mn-ea"/>
                <a:cs typeface="+mn-cs"/>
              </a:defRPr>
            </a:lvl5pPr>
            <a:lvl6pPr marL="1257551"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197"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843"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489"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algn="l"/>
            <a:r>
              <a:rPr lang="en-US" sz="1400" dirty="0">
                <a:solidFill>
                  <a:schemeClr val="accent1"/>
                </a:solidFill>
              </a:rPr>
              <a:t>Simulation results showing the formation of several major chimneys and several smaller fluid flow features, originating from a fluid-filled reservoir.</a:t>
            </a:r>
          </a:p>
        </p:txBody>
      </p:sp>
    </p:spTree>
    <p:extLst>
      <p:ext uri="{BB962C8B-B14F-4D97-AF65-F5344CB8AC3E}">
        <p14:creationId xmlns:p14="http://schemas.microsoft.com/office/powerpoint/2010/main" val="389814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1F49E98-835B-46BB-BB4B-6FC4CC59244A}"/>
              </a:ext>
            </a:extLst>
          </p:cNvPr>
          <p:cNvSpPr>
            <a:spLocks noGrp="1"/>
          </p:cNvSpPr>
          <p:nvPr>
            <p:ph type="sldNum" sz="quarter" idx="12"/>
          </p:nvPr>
        </p:nvSpPr>
        <p:spPr/>
        <p:txBody>
          <a:bodyPr/>
          <a:lstStyle/>
          <a:p>
            <a:fld id="{BC9DEAA0-3EDB-4C7B-956D-2146C6DE9633}" type="slidenum">
              <a:rPr lang="nb-NO" smtClean="0"/>
              <a:pPr/>
              <a:t>3</a:t>
            </a:fld>
            <a:endParaRPr lang="nb-NO"/>
          </a:p>
        </p:txBody>
      </p:sp>
      <p:sp>
        <p:nvSpPr>
          <p:cNvPr id="11" name="Text Placeholder 10">
            <a:extLst>
              <a:ext uri="{FF2B5EF4-FFF2-40B4-BE49-F238E27FC236}">
                <a16:creationId xmlns:a16="http://schemas.microsoft.com/office/drawing/2014/main" id="{26E05B50-49C8-475D-B329-0C4EDCA8D2B8}"/>
              </a:ext>
            </a:extLst>
          </p:cNvPr>
          <p:cNvSpPr>
            <a:spLocks noGrp="1"/>
          </p:cNvSpPr>
          <p:nvPr>
            <p:ph type="body" sz="quarter" idx="13"/>
          </p:nvPr>
        </p:nvSpPr>
        <p:spPr>
          <a:xfrm>
            <a:off x="1016926" y="2005368"/>
            <a:ext cx="4905873" cy="3529157"/>
          </a:xfrm>
        </p:spPr>
        <p:txBody>
          <a:bodyPr anchor="t">
            <a:normAutofit/>
          </a:bodyPr>
          <a:lstStyle/>
          <a:p>
            <a:pPr marL="342900" indent="-342900" algn="just">
              <a:buFontTx/>
              <a:buChar char="-"/>
            </a:pPr>
            <a:r>
              <a:rPr lang="nb-NO" sz="2000" dirty="0"/>
              <a:t>Using a pump, water </a:t>
            </a:r>
            <a:r>
              <a:rPr lang="nb-NO" sz="2000" dirty="0" err="1"/>
              <a:t>with</a:t>
            </a:r>
            <a:r>
              <a:rPr lang="nb-NO" sz="2000" dirty="0"/>
              <a:t> a </a:t>
            </a:r>
            <a:r>
              <a:rPr lang="nb-NO" sz="2000" dirty="0" err="1"/>
              <a:t>dye</a:t>
            </a:r>
            <a:r>
              <a:rPr lang="nb-NO" sz="2000" dirty="0"/>
              <a:t> is </a:t>
            </a:r>
            <a:r>
              <a:rPr lang="nb-NO" sz="2000" dirty="0" err="1"/>
              <a:t>injected</a:t>
            </a:r>
            <a:r>
              <a:rPr lang="nb-NO" sz="2000" dirty="0"/>
              <a:t> </a:t>
            </a:r>
            <a:r>
              <a:rPr lang="nb-NO" sz="2000" dirty="0" err="1"/>
              <a:t>into</a:t>
            </a:r>
            <a:r>
              <a:rPr lang="nb-NO" sz="2000" dirty="0"/>
              <a:t> a transparent, Hele-Shaw type </a:t>
            </a:r>
            <a:r>
              <a:rPr lang="nb-NO" sz="2000" dirty="0" err="1"/>
              <a:t>cell</a:t>
            </a:r>
            <a:r>
              <a:rPr lang="nb-NO" sz="2000" dirty="0"/>
              <a:t> </a:t>
            </a:r>
            <a:r>
              <a:rPr lang="nb-NO" sz="2000" dirty="0" err="1"/>
              <a:t>with</a:t>
            </a:r>
            <a:r>
              <a:rPr lang="nb-NO" sz="2000" dirty="0"/>
              <a:t> a </a:t>
            </a:r>
            <a:r>
              <a:rPr lang="nb-NO" sz="2000" dirty="0" err="1"/>
              <a:t>working</a:t>
            </a:r>
            <a:r>
              <a:rPr lang="nb-NO" sz="2000" dirty="0"/>
              <a:t> </a:t>
            </a:r>
            <a:r>
              <a:rPr lang="nb-NO" sz="2000" dirty="0" err="1"/>
              <a:t>volume</a:t>
            </a:r>
            <a:r>
              <a:rPr lang="nb-NO" sz="2000" dirty="0"/>
              <a:t> </a:t>
            </a:r>
            <a:r>
              <a:rPr lang="nb-NO" sz="2000" dirty="0" err="1"/>
              <a:t>of</a:t>
            </a:r>
            <a:r>
              <a:rPr lang="nb-NO" sz="2000" dirty="0"/>
              <a:t> (15 </a:t>
            </a:r>
            <a:r>
              <a:rPr lang="nb-NO" sz="2000"/>
              <a:t>x 11 </a:t>
            </a:r>
            <a:r>
              <a:rPr lang="nb-NO" sz="2000" dirty="0"/>
              <a:t>x 0.6 cm</a:t>
            </a:r>
            <a:r>
              <a:rPr lang="nb-NO" sz="2000" baseline="30000" dirty="0"/>
              <a:t>3</a:t>
            </a:r>
            <a:r>
              <a:rPr lang="nb-NO" sz="2000" dirty="0"/>
              <a:t>), </a:t>
            </a:r>
            <a:r>
              <a:rPr lang="nb-NO" sz="2000" dirty="0" err="1"/>
              <a:t>containing</a:t>
            </a:r>
            <a:r>
              <a:rPr lang="nb-NO" sz="2000" dirty="0"/>
              <a:t> a </a:t>
            </a:r>
            <a:r>
              <a:rPr lang="nb-NO" sz="2000" dirty="0" err="1"/>
              <a:t>wet</a:t>
            </a:r>
            <a:r>
              <a:rPr lang="nb-NO" sz="2000" dirty="0"/>
              <a:t> </a:t>
            </a:r>
            <a:r>
              <a:rPr lang="nb-NO" sz="2000" dirty="0" err="1"/>
              <a:t>aggregate</a:t>
            </a:r>
            <a:r>
              <a:rPr lang="nb-NO" sz="2000" dirty="0"/>
              <a:t> </a:t>
            </a:r>
            <a:r>
              <a:rPr lang="nb-NO" sz="2000" dirty="0" err="1"/>
              <a:t>of</a:t>
            </a:r>
            <a:r>
              <a:rPr lang="nb-NO" sz="2000" dirty="0"/>
              <a:t> </a:t>
            </a:r>
            <a:r>
              <a:rPr lang="nb-NO" sz="2000" dirty="0" err="1"/>
              <a:t>viscous</a:t>
            </a:r>
            <a:r>
              <a:rPr lang="nb-NO" sz="2000" dirty="0"/>
              <a:t> </a:t>
            </a:r>
            <a:r>
              <a:rPr lang="nb-NO" sz="2000" dirty="0" err="1"/>
              <a:t>grains</a:t>
            </a:r>
            <a:r>
              <a:rPr lang="nb-NO" sz="2000" dirty="0"/>
              <a:t> </a:t>
            </a:r>
            <a:r>
              <a:rPr lang="nb-NO" sz="2000" dirty="0" err="1"/>
              <a:t>of</a:t>
            </a:r>
            <a:r>
              <a:rPr lang="nb-NO" sz="2000" dirty="0"/>
              <a:t> </a:t>
            </a:r>
            <a:r>
              <a:rPr lang="nb-NO" sz="2000" dirty="0" err="1"/>
              <a:t>selected</a:t>
            </a:r>
            <a:r>
              <a:rPr lang="nb-NO" sz="2000" dirty="0"/>
              <a:t> </a:t>
            </a:r>
            <a:r>
              <a:rPr lang="nb-NO" sz="2000" dirty="0" err="1"/>
              <a:t>grain</a:t>
            </a:r>
            <a:r>
              <a:rPr lang="nb-NO" sz="2000" dirty="0"/>
              <a:t> </a:t>
            </a:r>
            <a:r>
              <a:rPr lang="nb-NO" sz="2000" dirty="0" err="1"/>
              <a:t>size</a:t>
            </a:r>
            <a:r>
              <a:rPr lang="nb-NO" sz="2000" dirty="0"/>
              <a:t>.</a:t>
            </a:r>
          </a:p>
          <a:p>
            <a:pPr marL="342900" indent="-342900" algn="just">
              <a:buFontTx/>
              <a:buChar char="-"/>
            </a:pPr>
            <a:endParaRPr lang="nb-NO" sz="2000" dirty="0"/>
          </a:p>
          <a:p>
            <a:pPr marL="342900" indent="-342900" algn="just">
              <a:buFontTx/>
              <a:buChar char="-"/>
            </a:pPr>
            <a:r>
              <a:rPr lang="nb-NO" sz="2000" dirty="0"/>
              <a:t>The </a:t>
            </a:r>
            <a:r>
              <a:rPr lang="nb-NO" sz="2000" dirty="0" err="1"/>
              <a:t>cell</a:t>
            </a:r>
            <a:r>
              <a:rPr lang="nb-NO" sz="2000" dirty="0"/>
              <a:t> has </a:t>
            </a:r>
            <a:r>
              <a:rPr lang="nb-NO" sz="2000" dirty="0" err="1"/>
              <a:t>two</a:t>
            </a:r>
            <a:r>
              <a:rPr lang="nb-NO" sz="2000" dirty="0"/>
              <a:t> exit ports at </a:t>
            </a:r>
            <a:r>
              <a:rPr lang="nb-NO" sz="2000" dirty="0" err="1"/>
              <a:t>the</a:t>
            </a:r>
            <a:r>
              <a:rPr lang="nb-NO" sz="2000" dirty="0"/>
              <a:t> </a:t>
            </a:r>
            <a:r>
              <a:rPr lang="nb-NO" sz="2000" dirty="0" err="1"/>
              <a:t>top</a:t>
            </a:r>
            <a:r>
              <a:rPr lang="nb-NO" sz="2000" dirty="0"/>
              <a:t>; </a:t>
            </a:r>
            <a:r>
              <a:rPr lang="nb-NO" sz="2000" dirty="0" err="1"/>
              <a:t>one</a:t>
            </a:r>
            <a:r>
              <a:rPr lang="nb-NO" sz="2000" dirty="0"/>
              <a:t> </a:t>
            </a:r>
            <a:r>
              <a:rPr lang="nb-NO" sz="2000" dirty="0" err="1"/>
              <a:t>open</a:t>
            </a:r>
            <a:r>
              <a:rPr lang="nb-NO" sz="2000" dirty="0"/>
              <a:t>, and </a:t>
            </a:r>
            <a:r>
              <a:rPr lang="nb-NO" sz="2000" dirty="0" err="1"/>
              <a:t>one</a:t>
            </a:r>
            <a:r>
              <a:rPr lang="nb-NO" sz="2000" dirty="0"/>
              <a:t> </a:t>
            </a:r>
            <a:r>
              <a:rPr lang="nb-NO" sz="2000" dirty="0" err="1"/>
              <a:t>through</a:t>
            </a:r>
            <a:r>
              <a:rPr lang="nb-NO" sz="2000" dirty="0"/>
              <a:t> a </a:t>
            </a:r>
            <a:r>
              <a:rPr lang="nb-NO" sz="2000" dirty="0" err="1"/>
              <a:t>steel</a:t>
            </a:r>
            <a:r>
              <a:rPr lang="nb-NO" sz="2000" dirty="0"/>
              <a:t> micropore filter.</a:t>
            </a:r>
          </a:p>
          <a:p>
            <a:pPr marL="342900" indent="-342900" algn="just">
              <a:buFontTx/>
              <a:buChar char="-"/>
            </a:pPr>
            <a:endParaRPr lang="nb-NO" sz="2000" dirty="0"/>
          </a:p>
        </p:txBody>
      </p:sp>
      <p:sp>
        <p:nvSpPr>
          <p:cNvPr id="12" name="Text Placeholder 11">
            <a:extLst>
              <a:ext uri="{FF2B5EF4-FFF2-40B4-BE49-F238E27FC236}">
                <a16:creationId xmlns:a16="http://schemas.microsoft.com/office/drawing/2014/main" id="{2C739206-873E-44AA-BE08-5E3FC7FD4AE6}"/>
              </a:ext>
            </a:extLst>
          </p:cNvPr>
          <p:cNvSpPr>
            <a:spLocks noGrp="1"/>
          </p:cNvSpPr>
          <p:nvPr>
            <p:ph type="body" sz="quarter" idx="15"/>
          </p:nvPr>
        </p:nvSpPr>
        <p:spPr/>
        <p:txBody>
          <a:bodyPr/>
          <a:lstStyle/>
          <a:p>
            <a:endParaRPr lang="nb-NO"/>
          </a:p>
        </p:txBody>
      </p:sp>
      <p:pic>
        <p:nvPicPr>
          <p:cNvPr id="4" name="Content Placeholder 3">
            <a:extLst>
              <a:ext uri="{FF2B5EF4-FFF2-40B4-BE49-F238E27FC236}">
                <a16:creationId xmlns:a16="http://schemas.microsoft.com/office/drawing/2014/main" id="{C5B9B2B5-6CBB-47FF-9354-B5103FC21A54}"/>
              </a:ext>
            </a:extLst>
          </p:cNvPr>
          <p:cNvPicPr>
            <a:picLocks noGrp="1" noChangeAspect="1"/>
          </p:cNvPicPr>
          <p:nvPr>
            <p:ph sz="quarter" idx="18"/>
          </p:nvPr>
        </p:nvPicPr>
        <p:blipFill>
          <a:blip r:embed="rId2"/>
          <a:stretch>
            <a:fillRect/>
          </a:stretch>
        </p:blipFill>
        <p:spPr>
          <a:xfrm rot="5400000">
            <a:off x="6612621" y="1557506"/>
            <a:ext cx="5511934" cy="3497180"/>
          </a:xfrm>
          <a:prstGeom prst="rect">
            <a:avLst/>
          </a:prstGeom>
        </p:spPr>
      </p:pic>
      <p:sp>
        <p:nvSpPr>
          <p:cNvPr id="6" name="Title 13">
            <a:extLst>
              <a:ext uri="{FF2B5EF4-FFF2-40B4-BE49-F238E27FC236}">
                <a16:creationId xmlns:a16="http://schemas.microsoft.com/office/drawing/2014/main" id="{1A92019B-0C45-452C-B593-EFEED2BB74B7}"/>
              </a:ext>
            </a:extLst>
          </p:cNvPr>
          <p:cNvSpPr txBox="1">
            <a:spLocks/>
          </p:cNvSpPr>
          <p:nvPr/>
        </p:nvSpPr>
        <p:spPr>
          <a:xfrm>
            <a:off x="683552" y="265403"/>
            <a:ext cx="10158941" cy="569452"/>
          </a:xfrm>
          <a:prstGeom prst="rect">
            <a:avLst/>
          </a:prstGeom>
        </p:spPr>
        <p:txBody>
          <a:bodyPr/>
          <a:lstStyle>
            <a:lvl1pPr algn="l" defTabSz="457291" rtl="0" eaLnBrk="1" latinLnBrk="0" hangingPunct="1">
              <a:lnSpc>
                <a:spcPct val="100000"/>
              </a:lnSpc>
              <a:spcBef>
                <a:spcPts val="0"/>
              </a:spcBef>
              <a:buNone/>
              <a:defRPr sz="3701" kern="1200">
                <a:solidFill>
                  <a:schemeClr val="accent1"/>
                </a:solidFill>
                <a:latin typeface="+mj-lt"/>
                <a:ea typeface="+mj-ea"/>
                <a:cs typeface="+mj-cs"/>
              </a:defRPr>
            </a:lvl1pPr>
          </a:lstStyle>
          <a:p>
            <a:r>
              <a:rPr lang="nb-NO" sz="3200" dirty="0"/>
              <a:t>Method</a:t>
            </a:r>
            <a:endParaRPr lang="nb-NO" dirty="0"/>
          </a:p>
        </p:txBody>
      </p:sp>
    </p:spTree>
    <p:extLst>
      <p:ext uri="{BB962C8B-B14F-4D97-AF65-F5344CB8AC3E}">
        <p14:creationId xmlns:p14="http://schemas.microsoft.com/office/powerpoint/2010/main" val="3928537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1 10x lessflick">
            <a:hlinkClick r:id="" action="ppaction://media"/>
            <a:extLst>
              <a:ext uri="{FF2B5EF4-FFF2-40B4-BE49-F238E27FC236}">
                <a16:creationId xmlns:a16="http://schemas.microsoft.com/office/drawing/2014/main" id="{4179C7D2-1DB5-4D3F-A724-D292DDF3B2D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782081" y="1051947"/>
            <a:ext cx="3048000" cy="4191000"/>
          </a:xfrm>
          <a:prstGeom prst="rect">
            <a:avLst/>
          </a:prstGeom>
        </p:spPr>
      </p:pic>
      <p:sp>
        <p:nvSpPr>
          <p:cNvPr id="2" name="Plassholder for lysbildenummer 1">
            <a:extLst>
              <a:ext uri="{FF2B5EF4-FFF2-40B4-BE49-F238E27FC236}">
                <a16:creationId xmlns:a16="http://schemas.microsoft.com/office/drawing/2014/main" id="{81F49E98-835B-46BB-BB4B-6FC4CC59244A}"/>
              </a:ext>
            </a:extLst>
          </p:cNvPr>
          <p:cNvSpPr>
            <a:spLocks noGrp="1"/>
          </p:cNvSpPr>
          <p:nvPr>
            <p:ph type="sldNum" sz="quarter" idx="12"/>
          </p:nvPr>
        </p:nvSpPr>
        <p:spPr/>
        <p:txBody>
          <a:bodyPr/>
          <a:lstStyle/>
          <a:p>
            <a:fld id="{BC9DEAA0-3EDB-4C7B-956D-2146C6DE9633}" type="slidenum">
              <a:rPr lang="nb-NO" smtClean="0"/>
              <a:pPr/>
              <a:t>4</a:t>
            </a:fld>
            <a:endParaRPr lang="nb-NO"/>
          </a:p>
        </p:txBody>
      </p:sp>
      <p:sp>
        <p:nvSpPr>
          <p:cNvPr id="11" name="Text Placeholder 10">
            <a:extLst>
              <a:ext uri="{FF2B5EF4-FFF2-40B4-BE49-F238E27FC236}">
                <a16:creationId xmlns:a16="http://schemas.microsoft.com/office/drawing/2014/main" id="{26E05B50-49C8-475D-B329-0C4EDCA8D2B8}"/>
              </a:ext>
            </a:extLst>
          </p:cNvPr>
          <p:cNvSpPr>
            <a:spLocks noGrp="1"/>
          </p:cNvSpPr>
          <p:nvPr>
            <p:ph type="body" sz="quarter" idx="13"/>
          </p:nvPr>
        </p:nvSpPr>
        <p:spPr>
          <a:xfrm>
            <a:off x="1016926" y="2005368"/>
            <a:ext cx="4905873" cy="3529157"/>
          </a:xfrm>
        </p:spPr>
        <p:txBody>
          <a:bodyPr anchor="t">
            <a:normAutofit fontScale="85000" lnSpcReduction="10000"/>
          </a:bodyPr>
          <a:lstStyle/>
          <a:p>
            <a:pPr marL="342900" indent="-342900" algn="just">
              <a:buFontTx/>
              <a:buChar char="-"/>
            </a:pPr>
            <a:r>
              <a:rPr lang="nb-NO" sz="2000" dirty="0" err="1"/>
              <a:t>Injecting</a:t>
            </a:r>
            <a:r>
              <a:rPr lang="nb-NO" sz="2000" dirty="0"/>
              <a:t> water </a:t>
            </a:r>
            <a:r>
              <a:rPr lang="nb-NO" sz="2000" dirty="0" err="1"/>
              <a:t>into</a:t>
            </a:r>
            <a:r>
              <a:rPr lang="nb-NO" sz="2000" dirty="0"/>
              <a:t> an </a:t>
            </a:r>
            <a:r>
              <a:rPr lang="nb-NO" sz="2000" dirty="0" err="1"/>
              <a:t>aggregate</a:t>
            </a:r>
            <a:r>
              <a:rPr lang="nb-NO" sz="2000" dirty="0"/>
              <a:t> </a:t>
            </a:r>
            <a:r>
              <a:rPr lang="nb-NO" sz="2000" dirty="0" err="1"/>
              <a:t>of</a:t>
            </a:r>
            <a:r>
              <a:rPr lang="nb-NO" sz="2000" dirty="0"/>
              <a:t> fine </a:t>
            </a:r>
            <a:r>
              <a:rPr lang="nb-NO" sz="2000" dirty="0" err="1"/>
              <a:t>viscous</a:t>
            </a:r>
            <a:r>
              <a:rPr lang="nb-NO" sz="2000" dirty="0"/>
              <a:t> </a:t>
            </a:r>
            <a:r>
              <a:rPr lang="nb-NO" sz="2000" dirty="0" err="1"/>
              <a:t>grains</a:t>
            </a:r>
            <a:r>
              <a:rPr lang="nb-NO" sz="2000" dirty="0"/>
              <a:t> (~1 mm </a:t>
            </a:r>
            <a:r>
              <a:rPr lang="nb-NO" sz="2000" dirty="0" err="1"/>
              <a:t>grain</a:t>
            </a:r>
            <a:r>
              <a:rPr lang="nb-NO" sz="2000" dirty="0"/>
              <a:t> </a:t>
            </a:r>
            <a:r>
              <a:rPr lang="nb-NO" sz="2000" dirty="0" err="1"/>
              <a:t>size</a:t>
            </a:r>
            <a:r>
              <a:rPr lang="nb-NO" sz="2000" dirty="0"/>
              <a:t>).</a:t>
            </a:r>
          </a:p>
          <a:p>
            <a:pPr marL="342900" indent="-342900" algn="just">
              <a:buFontTx/>
              <a:buChar char="-"/>
            </a:pPr>
            <a:endParaRPr lang="nb-NO" sz="2000" dirty="0"/>
          </a:p>
          <a:p>
            <a:pPr marL="342900" indent="-342900" algn="just">
              <a:buFontTx/>
              <a:buChar char="-"/>
            </a:pPr>
            <a:r>
              <a:rPr lang="nb-NO" sz="2000" dirty="0" err="1"/>
              <a:t>Outflow</a:t>
            </a:r>
            <a:r>
              <a:rPr lang="nb-NO" sz="2000" dirty="0"/>
              <a:t> </a:t>
            </a:r>
            <a:r>
              <a:rPr lang="nb-NO" sz="2000" dirty="0" err="1"/>
              <a:t>through</a:t>
            </a:r>
            <a:r>
              <a:rPr lang="nb-NO" sz="2000" dirty="0"/>
              <a:t> port </a:t>
            </a:r>
            <a:r>
              <a:rPr lang="nb-NO" sz="2000" dirty="0" err="1"/>
              <a:t>with</a:t>
            </a:r>
            <a:r>
              <a:rPr lang="nb-NO" sz="2000" dirty="0"/>
              <a:t> micropore filter </a:t>
            </a:r>
            <a:r>
              <a:rPr lang="nb-NO" sz="2000" dirty="0" err="1"/>
              <a:t>only</a:t>
            </a:r>
            <a:r>
              <a:rPr lang="nb-NO" sz="2000" dirty="0"/>
              <a:t>.</a:t>
            </a:r>
          </a:p>
          <a:p>
            <a:pPr marL="342900" indent="-342900" algn="just">
              <a:buFontTx/>
              <a:buChar char="-"/>
            </a:pPr>
            <a:endParaRPr lang="nb-NO" sz="2000" dirty="0"/>
          </a:p>
          <a:p>
            <a:pPr marL="342900" indent="-342900" algn="just">
              <a:buFontTx/>
              <a:buChar char="-"/>
            </a:pPr>
            <a:r>
              <a:rPr lang="nb-NO" sz="2000" dirty="0"/>
              <a:t>3 pulses </a:t>
            </a:r>
            <a:r>
              <a:rPr lang="nb-NO" sz="2000" dirty="0" err="1"/>
              <a:t>of</a:t>
            </a:r>
            <a:r>
              <a:rPr lang="nb-NO" sz="2000" dirty="0"/>
              <a:t> fluid </a:t>
            </a:r>
            <a:r>
              <a:rPr lang="nb-NO" sz="2000" dirty="0" err="1"/>
              <a:t>flow</a:t>
            </a:r>
            <a:r>
              <a:rPr lang="nb-NO" sz="2000" dirty="0"/>
              <a:t> up to </a:t>
            </a:r>
            <a:r>
              <a:rPr lang="nb-NO" sz="2000" dirty="0" err="1"/>
              <a:t>top</a:t>
            </a:r>
            <a:r>
              <a:rPr lang="nb-NO" sz="2000" dirty="0"/>
              <a:t> </a:t>
            </a:r>
            <a:r>
              <a:rPr lang="nb-NO" sz="2000" dirty="0" err="1"/>
              <a:t>level</a:t>
            </a:r>
            <a:r>
              <a:rPr lang="nb-NO" sz="2000" dirty="0"/>
              <a:t> </a:t>
            </a:r>
            <a:r>
              <a:rPr lang="nb-NO" sz="2000" dirty="0" err="1"/>
              <a:t>of</a:t>
            </a:r>
            <a:r>
              <a:rPr lang="nb-NO" sz="2000" dirty="0"/>
              <a:t> </a:t>
            </a:r>
            <a:r>
              <a:rPr lang="nb-NO" sz="2000" dirty="0" err="1"/>
              <a:t>wet</a:t>
            </a:r>
            <a:r>
              <a:rPr lang="nb-NO" sz="2000" dirty="0"/>
              <a:t> </a:t>
            </a:r>
            <a:r>
              <a:rPr lang="nb-NO" sz="2000" dirty="0" err="1"/>
              <a:t>aggregate</a:t>
            </a:r>
            <a:r>
              <a:rPr lang="nb-NO" sz="2000" dirty="0"/>
              <a:t> </a:t>
            </a:r>
            <a:r>
              <a:rPr lang="nb-NO" sz="2000" dirty="0" err="1"/>
              <a:t>of</a:t>
            </a:r>
            <a:r>
              <a:rPr lang="nb-NO" sz="2000" dirty="0"/>
              <a:t> </a:t>
            </a:r>
            <a:r>
              <a:rPr lang="nb-NO" sz="2000" dirty="0" err="1"/>
              <a:t>viscous</a:t>
            </a:r>
            <a:r>
              <a:rPr lang="nb-NO" sz="2000" dirty="0"/>
              <a:t> </a:t>
            </a:r>
            <a:r>
              <a:rPr lang="nb-NO" sz="2000" dirty="0" err="1"/>
              <a:t>grains</a:t>
            </a:r>
            <a:r>
              <a:rPr lang="nb-NO" sz="2000" dirty="0"/>
              <a:t>, and </a:t>
            </a:r>
            <a:r>
              <a:rPr lang="nb-NO" sz="2000" dirty="0" err="1"/>
              <a:t>breaking</a:t>
            </a:r>
            <a:r>
              <a:rPr lang="nb-NO" sz="2000" dirty="0"/>
              <a:t> </a:t>
            </a:r>
            <a:r>
              <a:rPr lang="nb-NO" sz="2000" dirty="0" err="1"/>
              <a:t>through</a:t>
            </a:r>
            <a:r>
              <a:rPr lang="nb-NO" sz="2000" dirty="0"/>
              <a:t> (</a:t>
            </a:r>
            <a:r>
              <a:rPr lang="nb-NO" sz="2000" dirty="0" err="1"/>
              <a:t>creating</a:t>
            </a:r>
            <a:r>
              <a:rPr lang="nb-NO" sz="2000" dirty="0"/>
              <a:t> a </a:t>
            </a:r>
            <a:r>
              <a:rPr lang="nb-NO" sz="2000" dirty="0" err="1"/>
              <a:t>mound</a:t>
            </a:r>
            <a:r>
              <a:rPr lang="nb-NO" sz="2000" dirty="0"/>
              <a:t> </a:t>
            </a:r>
            <a:r>
              <a:rPr lang="nb-NO" sz="2000" dirty="0" err="1"/>
              <a:t>of</a:t>
            </a:r>
            <a:r>
              <a:rPr lang="nb-NO" sz="2000" dirty="0"/>
              <a:t> </a:t>
            </a:r>
            <a:r>
              <a:rPr lang="nb-NO" sz="2000" dirty="0" err="1"/>
              <a:t>grains</a:t>
            </a:r>
            <a:r>
              <a:rPr lang="nb-NO" sz="2000" dirty="0"/>
              <a:t> </a:t>
            </a:r>
            <a:r>
              <a:rPr lang="nb-NO" sz="2000" dirty="0" err="1"/>
              <a:t>plus</a:t>
            </a:r>
            <a:r>
              <a:rPr lang="nb-NO" sz="2000" dirty="0"/>
              <a:t> fluid).</a:t>
            </a:r>
          </a:p>
          <a:p>
            <a:pPr marL="342900" indent="-342900" algn="just">
              <a:buFontTx/>
              <a:buChar char="-"/>
            </a:pPr>
            <a:endParaRPr lang="nb-NO" sz="2000" dirty="0"/>
          </a:p>
          <a:p>
            <a:pPr marL="342900" indent="-342900" algn="just">
              <a:buFontTx/>
              <a:buChar char="-"/>
            </a:pPr>
            <a:r>
              <a:rPr lang="nb-NO" sz="2000" dirty="0"/>
              <a:t>Video </a:t>
            </a:r>
            <a:r>
              <a:rPr lang="nb-NO" sz="2000" dirty="0" err="1"/>
              <a:t>digitally</a:t>
            </a:r>
            <a:r>
              <a:rPr lang="nb-NO" sz="2000" dirty="0"/>
              <a:t> </a:t>
            </a:r>
            <a:r>
              <a:rPr lang="nb-NO" sz="2000" dirty="0" err="1"/>
              <a:t>enhanced</a:t>
            </a:r>
            <a:r>
              <a:rPr lang="nb-NO" sz="2000" dirty="0"/>
              <a:t> to </a:t>
            </a:r>
            <a:r>
              <a:rPr lang="nb-NO" sz="2000" dirty="0" err="1"/>
              <a:t>increase</a:t>
            </a:r>
            <a:r>
              <a:rPr lang="nb-NO" sz="2000" dirty="0"/>
              <a:t> contrast; </a:t>
            </a:r>
            <a:r>
              <a:rPr lang="nb-NO" sz="2000" dirty="0" err="1"/>
              <a:t>Flickering</a:t>
            </a:r>
            <a:r>
              <a:rPr lang="nb-NO" sz="2000" dirty="0"/>
              <a:t> in video due to </a:t>
            </a:r>
            <a:r>
              <a:rPr lang="nb-NO" sz="2000" dirty="0" err="1"/>
              <a:t>use</a:t>
            </a:r>
            <a:r>
              <a:rPr lang="nb-NO" sz="2000" dirty="0"/>
              <a:t> </a:t>
            </a:r>
            <a:r>
              <a:rPr lang="nb-NO" sz="2000" dirty="0" err="1"/>
              <a:t>of</a:t>
            </a:r>
            <a:r>
              <a:rPr lang="nb-NO" sz="2000" dirty="0"/>
              <a:t> </a:t>
            </a:r>
            <a:r>
              <a:rPr lang="nb-NO" sz="2000" dirty="0" err="1"/>
              <a:t>fluorescent</a:t>
            </a:r>
            <a:r>
              <a:rPr lang="nb-NO" sz="2000" dirty="0"/>
              <a:t> </a:t>
            </a:r>
            <a:r>
              <a:rPr lang="nb-NO" sz="2000" dirty="0" err="1"/>
              <a:t>light</a:t>
            </a:r>
            <a:r>
              <a:rPr lang="nb-NO" sz="2000" dirty="0"/>
              <a:t> </a:t>
            </a:r>
            <a:r>
              <a:rPr lang="nb-NO" sz="2000" dirty="0" err="1"/>
              <a:t>source</a:t>
            </a:r>
            <a:r>
              <a:rPr lang="nb-NO" sz="2000" dirty="0"/>
              <a:t>. Video playback speed </a:t>
            </a:r>
            <a:r>
              <a:rPr lang="nb-NO" sz="2000" dirty="0" err="1"/>
              <a:t>increased</a:t>
            </a:r>
            <a:r>
              <a:rPr lang="nb-NO" sz="2000" dirty="0"/>
              <a:t> 10x.</a:t>
            </a:r>
          </a:p>
          <a:p>
            <a:pPr marL="342900" indent="-342900" algn="just">
              <a:buFontTx/>
              <a:buChar char="-"/>
            </a:pPr>
            <a:endParaRPr lang="nb-NO" sz="2000" dirty="0"/>
          </a:p>
          <a:p>
            <a:pPr marL="342900" indent="-342900" algn="just">
              <a:buFontTx/>
              <a:buChar char="-"/>
            </a:pPr>
            <a:r>
              <a:rPr lang="nb-NO" sz="2000" dirty="0" err="1"/>
              <a:t>Observed</a:t>
            </a:r>
            <a:r>
              <a:rPr lang="nb-NO" sz="2000" dirty="0"/>
              <a:t> </a:t>
            </a:r>
            <a:r>
              <a:rPr lang="nb-NO" sz="2000" dirty="0" err="1"/>
              <a:t>flow</a:t>
            </a:r>
            <a:r>
              <a:rPr lang="nb-NO" sz="2000" dirty="0"/>
              <a:t> </a:t>
            </a:r>
            <a:r>
              <a:rPr lang="nb-NO" sz="2000" dirty="0" err="1"/>
              <a:t>behaviour</a:t>
            </a:r>
            <a:r>
              <a:rPr lang="nb-NO" sz="2000" dirty="0"/>
              <a:t> </a:t>
            </a:r>
            <a:r>
              <a:rPr lang="nb-NO" sz="2000" dirty="0" err="1"/>
              <a:t>may</a:t>
            </a:r>
            <a:r>
              <a:rPr lang="nb-NO" sz="2000" dirty="0"/>
              <a:t> be </a:t>
            </a:r>
            <a:r>
              <a:rPr lang="nb-NO" sz="2000" dirty="0" err="1"/>
              <a:t>impacted</a:t>
            </a:r>
            <a:r>
              <a:rPr lang="nb-NO" sz="2000" dirty="0"/>
              <a:t> by </a:t>
            </a:r>
            <a:r>
              <a:rPr lang="nb-NO" sz="2000" dirty="0" err="1"/>
              <a:t>constricted</a:t>
            </a:r>
            <a:r>
              <a:rPr lang="nb-NO" sz="2000" dirty="0"/>
              <a:t> </a:t>
            </a:r>
            <a:r>
              <a:rPr lang="nb-NO" sz="2000" dirty="0" err="1"/>
              <a:t>flow</a:t>
            </a:r>
            <a:r>
              <a:rPr lang="nb-NO" sz="2000" dirty="0"/>
              <a:t> </a:t>
            </a:r>
            <a:r>
              <a:rPr lang="nb-NO" sz="2000" dirty="0" err="1"/>
              <a:t>through</a:t>
            </a:r>
            <a:r>
              <a:rPr lang="nb-NO" sz="2000" dirty="0"/>
              <a:t> </a:t>
            </a:r>
            <a:r>
              <a:rPr lang="nb-NO" sz="2000" dirty="0" err="1"/>
              <a:t>the</a:t>
            </a:r>
            <a:r>
              <a:rPr lang="nb-NO" sz="2000" dirty="0"/>
              <a:t> exit port.</a:t>
            </a:r>
          </a:p>
          <a:p>
            <a:pPr marL="342900" indent="-342900" algn="just">
              <a:buFontTx/>
              <a:buChar char="-"/>
            </a:pPr>
            <a:endParaRPr lang="nb-NO" sz="2000" dirty="0"/>
          </a:p>
          <a:p>
            <a:pPr marL="342900" indent="-342900" algn="just">
              <a:buFontTx/>
              <a:buChar char="-"/>
            </a:pPr>
            <a:endParaRPr lang="nb-NO" sz="2000" dirty="0"/>
          </a:p>
          <a:p>
            <a:pPr marL="342900" indent="-342900" algn="just">
              <a:buFontTx/>
              <a:buChar char="-"/>
            </a:pPr>
            <a:endParaRPr lang="nb-NO" sz="2000" dirty="0"/>
          </a:p>
        </p:txBody>
      </p:sp>
      <p:sp>
        <p:nvSpPr>
          <p:cNvPr id="14" name="Title 4">
            <a:extLst>
              <a:ext uri="{FF2B5EF4-FFF2-40B4-BE49-F238E27FC236}">
                <a16:creationId xmlns:a16="http://schemas.microsoft.com/office/drawing/2014/main" id="{DC2D65B7-C8F6-479C-9B98-5E4EB64A2CD4}"/>
              </a:ext>
            </a:extLst>
          </p:cNvPr>
          <p:cNvSpPr txBox="1">
            <a:spLocks/>
          </p:cNvSpPr>
          <p:nvPr/>
        </p:nvSpPr>
        <p:spPr>
          <a:xfrm>
            <a:off x="641437" y="297732"/>
            <a:ext cx="10841542" cy="492443"/>
          </a:xfrm>
          <a:prstGeom prst="rect">
            <a:avLst/>
          </a:prstGeom>
        </p:spPr>
        <p:txBody>
          <a:bodyPr vert="horz" wrap="square" lIns="0" tIns="0" rIns="0" bIns="0" rtlCol="0" anchor="b" anchorCtr="0">
            <a:spAutoFit/>
          </a:bodyPr>
          <a:lstStyle>
            <a:lvl1pPr algn="ctr" defTabSz="457291" rtl="0" eaLnBrk="1" latinLnBrk="0" hangingPunct="1">
              <a:lnSpc>
                <a:spcPct val="100000"/>
              </a:lnSpc>
              <a:spcBef>
                <a:spcPts val="0"/>
              </a:spcBef>
              <a:buNone/>
              <a:defRPr sz="3701" kern="1200">
                <a:solidFill>
                  <a:schemeClr val="accent1"/>
                </a:solidFill>
                <a:latin typeface="+mj-lt"/>
                <a:ea typeface="+mj-ea"/>
                <a:cs typeface="+mj-cs"/>
              </a:defRPr>
            </a:lvl1pPr>
          </a:lstStyle>
          <a:p>
            <a:pPr algn="l"/>
            <a:r>
              <a:rPr lang="en-US" sz="3200" dirty="0"/>
              <a:t>Preliminary experimental results</a:t>
            </a:r>
            <a:endParaRPr lang="en-US" sz="3149" dirty="0"/>
          </a:p>
        </p:txBody>
      </p:sp>
    </p:spTree>
    <p:extLst>
      <p:ext uri="{BB962C8B-B14F-4D97-AF65-F5344CB8AC3E}">
        <p14:creationId xmlns:p14="http://schemas.microsoft.com/office/powerpoint/2010/main" val="283306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12 10x">
            <a:hlinkClick r:id="" action="ppaction://media"/>
            <a:extLst>
              <a:ext uri="{FF2B5EF4-FFF2-40B4-BE49-F238E27FC236}">
                <a16:creationId xmlns:a16="http://schemas.microsoft.com/office/drawing/2014/main" id="{2DA32076-C524-4F41-A49C-D44A9FCCD98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953374" y="1203283"/>
            <a:ext cx="2764590" cy="4146885"/>
          </a:xfrm>
          <a:prstGeom prst="rect">
            <a:avLst/>
          </a:prstGeom>
        </p:spPr>
      </p:pic>
      <p:sp>
        <p:nvSpPr>
          <p:cNvPr id="2" name="Plassholder for lysbildenummer 1">
            <a:extLst>
              <a:ext uri="{FF2B5EF4-FFF2-40B4-BE49-F238E27FC236}">
                <a16:creationId xmlns:a16="http://schemas.microsoft.com/office/drawing/2014/main" id="{81F49E98-835B-46BB-BB4B-6FC4CC59244A}"/>
              </a:ext>
            </a:extLst>
          </p:cNvPr>
          <p:cNvSpPr>
            <a:spLocks noGrp="1"/>
          </p:cNvSpPr>
          <p:nvPr>
            <p:ph type="sldNum" sz="quarter" idx="12"/>
          </p:nvPr>
        </p:nvSpPr>
        <p:spPr/>
        <p:txBody>
          <a:bodyPr/>
          <a:lstStyle/>
          <a:p>
            <a:fld id="{BC9DEAA0-3EDB-4C7B-956D-2146C6DE9633}" type="slidenum">
              <a:rPr lang="nb-NO" smtClean="0"/>
              <a:pPr/>
              <a:t>5</a:t>
            </a:fld>
            <a:endParaRPr lang="nb-NO"/>
          </a:p>
        </p:txBody>
      </p:sp>
      <p:sp>
        <p:nvSpPr>
          <p:cNvPr id="11" name="Text Placeholder 10">
            <a:extLst>
              <a:ext uri="{FF2B5EF4-FFF2-40B4-BE49-F238E27FC236}">
                <a16:creationId xmlns:a16="http://schemas.microsoft.com/office/drawing/2014/main" id="{26E05B50-49C8-475D-B329-0C4EDCA8D2B8}"/>
              </a:ext>
            </a:extLst>
          </p:cNvPr>
          <p:cNvSpPr>
            <a:spLocks noGrp="1"/>
          </p:cNvSpPr>
          <p:nvPr>
            <p:ph type="body" sz="quarter" idx="13"/>
          </p:nvPr>
        </p:nvSpPr>
        <p:spPr>
          <a:xfrm>
            <a:off x="1016926" y="2005368"/>
            <a:ext cx="4905873" cy="3529157"/>
          </a:xfrm>
        </p:spPr>
        <p:txBody>
          <a:bodyPr anchor="t">
            <a:normAutofit/>
          </a:bodyPr>
          <a:lstStyle/>
          <a:p>
            <a:pPr marL="342900" indent="-342900" algn="just">
              <a:buFontTx/>
              <a:buChar char="-"/>
            </a:pPr>
            <a:r>
              <a:rPr lang="nb-NO" sz="2000" dirty="0" err="1"/>
              <a:t>Injecting</a:t>
            </a:r>
            <a:r>
              <a:rPr lang="nb-NO" sz="2000" dirty="0"/>
              <a:t> </a:t>
            </a:r>
            <a:r>
              <a:rPr lang="nb-NO" sz="2000" dirty="0" err="1"/>
              <a:t>undyed</a:t>
            </a:r>
            <a:r>
              <a:rPr lang="nb-NO" sz="2000" dirty="0"/>
              <a:t> water </a:t>
            </a:r>
            <a:r>
              <a:rPr lang="nb-NO" sz="2000" dirty="0" err="1"/>
              <a:t>into</a:t>
            </a:r>
            <a:r>
              <a:rPr lang="nb-NO" sz="2000" dirty="0"/>
              <a:t> a </a:t>
            </a:r>
            <a:r>
              <a:rPr lang="nb-NO" sz="2000" dirty="0" err="1"/>
              <a:t>reddish</a:t>
            </a:r>
            <a:r>
              <a:rPr lang="nb-NO" sz="2000" dirty="0"/>
              <a:t> </a:t>
            </a:r>
            <a:r>
              <a:rPr lang="nb-NO" sz="2000" dirty="0" err="1"/>
              <a:t>dyed</a:t>
            </a:r>
            <a:r>
              <a:rPr lang="nb-NO" sz="2000" dirty="0"/>
              <a:t> </a:t>
            </a:r>
            <a:r>
              <a:rPr lang="nb-NO" sz="2000" dirty="0" err="1"/>
              <a:t>aggregate</a:t>
            </a:r>
            <a:r>
              <a:rPr lang="nb-NO" sz="2000" dirty="0"/>
              <a:t> </a:t>
            </a:r>
            <a:r>
              <a:rPr lang="nb-NO" sz="2000" dirty="0" err="1"/>
              <a:t>of</a:t>
            </a:r>
            <a:r>
              <a:rPr lang="nb-NO" sz="2000" dirty="0"/>
              <a:t> fine </a:t>
            </a:r>
            <a:r>
              <a:rPr lang="nb-NO" sz="2000" dirty="0" err="1"/>
              <a:t>viscous</a:t>
            </a:r>
            <a:r>
              <a:rPr lang="nb-NO" sz="2000" dirty="0"/>
              <a:t> </a:t>
            </a:r>
            <a:r>
              <a:rPr lang="nb-NO" sz="2000" dirty="0" err="1"/>
              <a:t>grains</a:t>
            </a:r>
            <a:r>
              <a:rPr lang="nb-NO" sz="2000" dirty="0"/>
              <a:t> (~1 mm </a:t>
            </a:r>
            <a:r>
              <a:rPr lang="nb-NO" sz="2000" dirty="0" err="1"/>
              <a:t>grain</a:t>
            </a:r>
            <a:r>
              <a:rPr lang="nb-NO" sz="2000" dirty="0"/>
              <a:t> </a:t>
            </a:r>
            <a:r>
              <a:rPr lang="nb-NO" sz="2000" dirty="0" err="1"/>
              <a:t>size</a:t>
            </a:r>
            <a:r>
              <a:rPr lang="nb-NO" sz="2000" dirty="0"/>
              <a:t>).</a:t>
            </a:r>
          </a:p>
          <a:p>
            <a:pPr marL="342900" indent="-342900" algn="just">
              <a:buFontTx/>
              <a:buChar char="-"/>
            </a:pPr>
            <a:endParaRPr lang="nb-NO" sz="2000" dirty="0"/>
          </a:p>
          <a:p>
            <a:pPr marL="342900" indent="-342900" algn="just">
              <a:buFontTx/>
              <a:buChar char="-"/>
            </a:pPr>
            <a:r>
              <a:rPr lang="nb-NO" sz="2000" dirty="0" err="1"/>
              <a:t>Outflow</a:t>
            </a:r>
            <a:r>
              <a:rPr lang="nb-NO" sz="2000" dirty="0"/>
              <a:t> </a:t>
            </a:r>
            <a:r>
              <a:rPr lang="nb-NO" sz="2000" dirty="0" err="1"/>
              <a:t>through</a:t>
            </a:r>
            <a:r>
              <a:rPr lang="nb-NO" sz="2000" dirty="0"/>
              <a:t> </a:t>
            </a:r>
            <a:r>
              <a:rPr lang="nb-NO" sz="2000" dirty="0" err="1"/>
              <a:t>open</a:t>
            </a:r>
            <a:r>
              <a:rPr lang="nb-NO" sz="2000" dirty="0"/>
              <a:t> port.</a:t>
            </a:r>
          </a:p>
          <a:p>
            <a:pPr marL="342900" indent="-342900" algn="just">
              <a:buFontTx/>
              <a:buChar char="-"/>
            </a:pPr>
            <a:endParaRPr lang="nb-NO" sz="2000" dirty="0"/>
          </a:p>
          <a:p>
            <a:pPr marL="342900" indent="-342900" algn="just">
              <a:buFontTx/>
              <a:buChar char="-"/>
            </a:pPr>
            <a:r>
              <a:rPr lang="nb-NO" sz="2000" dirty="0" err="1"/>
              <a:t>Pulsed</a:t>
            </a:r>
            <a:r>
              <a:rPr lang="nb-NO" sz="2000" dirty="0"/>
              <a:t> fluid </a:t>
            </a:r>
            <a:r>
              <a:rPr lang="nb-NO" sz="2000" dirty="0" err="1"/>
              <a:t>flow</a:t>
            </a:r>
            <a:r>
              <a:rPr lang="nb-NO" sz="2000" dirty="0"/>
              <a:t> </a:t>
            </a:r>
            <a:r>
              <a:rPr lang="nb-NO" sz="2000" dirty="0" err="1"/>
              <a:t>feeding</a:t>
            </a:r>
            <a:r>
              <a:rPr lang="nb-NO" sz="2000" dirty="0"/>
              <a:t> a </a:t>
            </a:r>
            <a:r>
              <a:rPr lang="nb-NO" sz="2000" dirty="0" err="1"/>
              <a:t>slowly</a:t>
            </a:r>
            <a:r>
              <a:rPr lang="nb-NO" sz="2000" dirty="0"/>
              <a:t> rising fluid </a:t>
            </a:r>
            <a:r>
              <a:rPr lang="nb-NO" sz="2000" dirty="0" err="1"/>
              <a:t>plume</a:t>
            </a:r>
            <a:r>
              <a:rPr lang="nb-NO" sz="2000" dirty="0"/>
              <a:t> (</a:t>
            </a:r>
            <a:r>
              <a:rPr lang="nb-NO" sz="2000" dirty="0" err="1"/>
              <a:t>one</a:t>
            </a:r>
            <a:r>
              <a:rPr lang="nb-NO" sz="2000" dirty="0"/>
              <a:t> pulse from 0:17 </a:t>
            </a:r>
            <a:r>
              <a:rPr lang="nb-NO" sz="2000" dirty="0" err="1"/>
              <a:t>onwards</a:t>
            </a:r>
            <a:r>
              <a:rPr lang="nb-NO" sz="2000" dirty="0"/>
              <a:t>).</a:t>
            </a:r>
          </a:p>
          <a:p>
            <a:pPr marL="342900" indent="-342900" algn="just">
              <a:buFontTx/>
              <a:buChar char="-"/>
            </a:pPr>
            <a:endParaRPr lang="nb-NO" sz="2000" dirty="0"/>
          </a:p>
          <a:p>
            <a:pPr marL="342900" indent="-342900" algn="just">
              <a:buFontTx/>
              <a:buChar char="-"/>
            </a:pPr>
            <a:r>
              <a:rPr lang="nb-NO" sz="2000" dirty="0"/>
              <a:t>Video playback speed </a:t>
            </a:r>
            <a:r>
              <a:rPr lang="nb-NO" sz="2000" dirty="0" err="1"/>
              <a:t>increased</a:t>
            </a:r>
            <a:r>
              <a:rPr lang="nb-NO" sz="2000" dirty="0"/>
              <a:t> 10x. Video </a:t>
            </a:r>
            <a:r>
              <a:rPr lang="nb-NO" sz="2000" dirty="0" err="1"/>
              <a:t>otherwise</a:t>
            </a:r>
            <a:r>
              <a:rPr lang="nb-NO" sz="2000" dirty="0"/>
              <a:t> not </a:t>
            </a:r>
            <a:r>
              <a:rPr lang="nb-NO" sz="2000" dirty="0" err="1"/>
              <a:t>enhanced</a:t>
            </a:r>
            <a:r>
              <a:rPr lang="nb-NO" sz="2000" dirty="0"/>
              <a:t>.</a:t>
            </a:r>
          </a:p>
          <a:p>
            <a:pPr marL="342900" indent="-342900" algn="just">
              <a:buFontTx/>
              <a:buChar char="-"/>
            </a:pPr>
            <a:endParaRPr lang="nb-NO" sz="2000" dirty="0"/>
          </a:p>
          <a:p>
            <a:pPr marL="342900" indent="-342900" algn="just">
              <a:buFontTx/>
              <a:buChar char="-"/>
            </a:pPr>
            <a:endParaRPr lang="nb-NO" sz="2000" dirty="0"/>
          </a:p>
          <a:p>
            <a:pPr marL="342900" indent="-342900" algn="just">
              <a:buFontTx/>
              <a:buChar char="-"/>
            </a:pPr>
            <a:endParaRPr lang="nb-NO" sz="2000" dirty="0"/>
          </a:p>
        </p:txBody>
      </p:sp>
      <p:sp>
        <p:nvSpPr>
          <p:cNvPr id="8" name="Title 4">
            <a:extLst>
              <a:ext uri="{FF2B5EF4-FFF2-40B4-BE49-F238E27FC236}">
                <a16:creationId xmlns:a16="http://schemas.microsoft.com/office/drawing/2014/main" id="{05E9697A-C2E5-4505-9F17-04293A007989}"/>
              </a:ext>
            </a:extLst>
          </p:cNvPr>
          <p:cNvSpPr txBox="1">
            <a:spLocks/>
          </p:cNvSpPr>
          <p:nvPr/>
        </p:nvSpPr>
        <p:spPr>
          <a:xfrm>
            <a:off x="641437" y="297732"/>
            <a:ext cx="10841542" cy="492443"/>
          </a:xfrm>
          <a:prstGeom prst="rect">
            <a:avLst/>
          </a:prstGeom>
        </p:spPr>
        <p:txBody>
          <a:bodyPr vert="horz" wrap="square" lIns="0" tIns="0" rIns="0" bIns="0" rtlCol="0" anchor="b" anchorCtr="0">
            <a:spAutoFit/>
          </a:bodyPr>
          <a:lstStyle>
            <a:lvl1pPr algn="ctr" defTabSz="457291" rtl="0" eaLnBrk="1" latinLnBrk="0" hangingPunct="1">
              <a:lnSpc>
                <a:spcPct val="100000"/>
              </a:lnSpc>
              <a:spcBef>
                <a:spcPts val="0"/>
              </a:spcBef>
              <a:buNone/>
              <a:defRPr sz="3701" kern="1200">
                <a:solidFill>
                  <a:schemeClr val="accent1"/>
                </a:solidFill>
                <a:latin typeface="+mj-lt"/>
                <a:ea typeface="+mj-ea"/>
                <a:cs typeface="+mj-cs"/>
              </a:defRPr>
            </a:lvl1pPr>
          </a:lstStyle>
          <a:p>
            <a:pPr algn="l"/>
            <a:r>
              <a:rPr lang="en-US" sz="3200" dirty="0"/>
              <a:t>Preliminary experimental results</a:t>
            </a:r>
            <a:endParaRPr lang="en-US" sz="3149" dirty="0"/>
          </a:p>
        </p:txBody>
      </p:sp>
      <p:sp>
        <p:nvSpPr>
          <p:cNvPr id="4" name="Rectangle 3">
            <a:extLst>
              <a:ext uri="{FF2B5EF4-FFF2-40B4-BE49-F238E27FC236}">
                <a16:creationId xmlns:a16="http://schemas.microsoft.com/office/drawing/2014/main" id="{7D556A4B-5CA4-48C1-9CF6-1AD08D9CEC72}"/>
              </a:ext>
            </a:extLst>
          </p:cNvPr>
          <p:cNvSpPr/>
          <p:nvPr/>
        </p:nvSpPr>
        <p:spPr>
          <a:xfrm>
            <a:off x="8972550" y="4467726"/>
            <a:ext cx="652713" cy="7459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60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683B265D-0F83-4763-BF99-B3E38D9F5083}"/>
              </a:ext>
            </a:extLst>
          </p:cNvPr>
          <p:cNvSpPr>
            <a:spLocks noGrp="1"/>
          </p:cNvSpPr>
          <p:nvPr>
            <p:ph type="sldNum" sz="quarter" idx="12"/>
          </p:nvPr>
        </p:nvSpPr>
        <p:spPr/>
        <p:txBody>
          <a:bodyPr/>
          <a:lstStyle/>
          <a:p>
            <a:fld id="{BC9DEAA0-3EDB-4C7B-956D-2146C6DE9633}" type="slidenum">
              <a:rPr lang="nb-NO" smtClean="0"/>
              <a:pPr/>
              <a:t>6</a:t>
            </a:fld>
            <a:endParaRPr lang="nb-NO"/>
          </a:p>
        </p:txBody>
      </p:sp>
      <p:sp>
        <p:nvSpPr>
          <p:cNvPr id="8" name="Title 4">
            <a:extLst>
              <a:ext uri="{FF2B5EF4-FFF2-40B4-BE49-F238E27FC236}">
                <a16:creationId xmlns:a16="http://schemas.microsoft.com/office/drawing/2014/main" id="{7970364E-A8F0-4538-8FFD-C5CF6C7A247C}"/>
              </a:ext>
            </a:extLst>
          </p:cNvPr>
          <p:cNvSpPr txBox="1">
            <a:spLocks/>
          </p:cNvSpPr>
          <p:nvPr/>
        </p:nvSpPr>
        <p:spPr>
          <a:xfrm>
            <a:off x="670012" y="297732"/>
            <a:ext cx="10841542" cy="492443"/>
          </a:xfrm>
          <a:prstGeom prst="rect">
            <a:avLst/>
          </a:prstGeom>
        </p:spPr>
        <p:txBody>
          <a:bodyPr vert="horz" wrap="square" lIns="0" tIns="0" rIns="0" bIns="0" rtlCol="0" anchor="b" anchorCtr="0">
            <a:spAutoFit/>
          </a:bodyPr>
          <a:lstStyle>
            <a:lvl1pPr algn="ctr" defTabSz="457291" rtl="0" eaLnBrk="1" latinLnBrk="0" hangingPunct="1">
              <a:lnSpc>
                <a:spcPct val="100000"/>
              </a:lnSpc>
              <a:spcBef>
                <a:spcPts val="0"/>
              </a:spcBef>
              <a:buNone/>
              <a:defRPr sz="3701" kern="1200">
                <a:solidFill>
                  <a:schemeClr val="accent1"/>
                </a:solidFill>
                <a:latin typeface="+mj-lt"/>
                <a:ea typeface="+mj-ea"/>
                <a:cs typeface="+mj-cs"/>
              </a:defRPr>
            </a:lvl1pPr>
          </a:lstStyle>
          <a:p>
            <a:pPr algn="l"/>
            <a:r>
              <a:rPr lang="en-US" sz="3200" dirty="0"/>
              <a:t>Numerical</a:t>
            </a:r>
            <a:r>
              <a:rPr lang="en-US" sz="3149" dirty="0"/>
              <a:t> models imitating experiments</a:t>
            </a:r>
          </a:p>
        </p:txBody>
      </p:sp>
      <p:graphicFrame>
        <p:nvGraphicFramePr>
          <p:cNvPr id="9" name="Object 9">
            <a:extLst>
              <a:ext uri="{FF2B5EF4-FFF2-40B4-BE49-F238E27FC236}">
                <a16:creationId xmlns:a16="http://schemas.microsoft.com/office/drawing/2014/main" id="{F6F62A4A-C13F-4745-9187-86C311DC1E03}"/>
              </a:ext>
            </a:extLst>
          </p:cNvPr>
          <p:cNvGraphicFramePr>
            <a:graphicFrameLocks noChangeAspect="1"/>
          </p:cNvGraphicFramePr>
          <p:nvPr>
            <p:extLst>
              <p:ext uri="{D42A27DB-BD31-4B8C-83A1-F6EECF244321}">
                <p14:modId xmlns:p14="http://schemas.microsoft.com/office/powerpoint/2010/main" val="3112725820"/>
              </p:ext>
            </p:extLst>
          </p:nvPr>
        </p:nvGraphicFramePr>
        <p:xfrm>
          <a:off x="1085224" y="1719555"/>
          <a:ext cx="2509573" cy="479918"/>
        </p:xfrm>
        <a:graphic>
          <a:graphicData uri="http://schemas.openxmlformats.org/presentationml/2006/ole">
            <mc:AlternateContent xmlns:mc="http://schemas.openxmlformats.org/markup-compatibility/2006">
              <mc:Choice xmlns:v="urn:schemas-microsoft-com:vml" Requires="v">
                <p:oleObj spid="_x0000_s2122" name="Equation" r:id="rId3" imgW="3187700" imgH="609600" progId="Equation.DSMT4">
                  <p:embed/>
                </p:oleObj>
              </mc:Choice>
              <mc:Fallback>
                <p:oleObj name="Equation" r:id="rId3" imgW="3187700" imgH="609600" progId="Equation.DSMT4">
                  <p:embed/>
                  <p:pic>
                    <p:nvPicPr>
                      <p:cNvPr id="7" name="Object 9">
                        <a:extLst>
                          <a:ext uri="{FF2B5EF4-FFF2-40B4-BE49-F238E27FC236}">
                            <a16:creationId xmlns:a16="http://schemas.microsoft.com/office/drawing/2014/main" id="{F9CD9483-4696-4F82-BF75-85A274697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24" y="1719555"/>
                        <a:ext cx="2509573" cy="479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 name="Object 10">
            <a:extLst>
              <a:ext uri="{FF2B5EF4-FFF2-40B4-BE49-F238E27FC236}">
                <a16:creationId xmlns:a16="http://schemas.microsoft.com/office/drawing/2014/main" id="{1E8C653A-03E4-46B8-A4AD-C4E202EC1C62}"/>
              </a:ext>
            </a:extLst>
          </p:cNvPr>
          <p:cNvGraphicFramePr>
            <a:graphicFrameLocks noChangeAspect="1"/>
          </p:cNvGraphicFramePr>
          <p:nvPr>
            <p:extLst>
              <p:ext uri="{D42A27DB-BD31-4B8C-83A1-F6EECF244321}">
                <p14:modId xmlns:p14="http://schemas.microsoft.com/office/powerpoint/2010/main" val="2015543976"/>
              </p:ext>
            </p:extLst>
          </p:nvPr>
        </p:nvGraphicFramePr>
        <p:xfrm>
          <a:off x="1161831" y="2232562"/>
          <a:ext cx="1789696" cy="509913"/>
        </p:xfrm>
        <a:graphic>
          <a:graphicData uri="http://schemas.openxmlformats.org/presentationml/2006/ole">
            <mc:AlternateContent xmlns:mc="http://schemas.openxmlformats.org/markup-compatibility/2006">
              <mc:Choice xmlns:v="urn:schemas-microsoft-com:vml" Requires="v">
                <p:oleObj spid="_x0000_s2123" name="Equation" r:id="rId5" imgW="2273300" imgH="647700" progId="Equation.DSMT4">
                  <p:embed/>
                </p:oleObj>
              </mc:Choice>
              <mc:Fallback>
                <p:oleObj name="Equation" r:id="rId5" imgW="2273300" imgH="647700" progId="Equation.DSMT4">
                  <p:embed/>
                  <p:pic>
                    <p:nvPicPr>
                      <p:cNvPr id="10" name="Object 10">
                        <a:extLst>
                          <a:ext uri="{FF2B5EF4-FFF2-40B4-BE49-F238E27FC236}">
                            <a16:creationId xmlns:a16="http://schemas.microsoft.com/office/drawing/2014/main" id="{E3AC72D3-561A-48C5-8754-9A7EEFF096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831" y="2232562"/>
                        <a:ext cx="1789696" cy="50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 name="Object 12">
            <a:extLst>
              <a:ext uri="{FF2B5EF4-FFF2-40B4-BE49-F238E27FC236}">
                <a16:creationId xmlns:a16="http://schemas.microsoft.com/office/drawing/2014/main" id="{BFBD837B-A423-4791-9058-22A2CC99F01A}"/>
              </a:ext>
            </a:extLst>
          </p:cNvPr>
          <p:cNvGraphicFramePr>
            <a:graphicFrameLocks noChangeAspect="1"/>
          </p:cNvGraphicFramePr>
          <p:nvPr/>
        </p:nvGraphicFramePr>
        <p:xfrm>
          <a:off x="1161832" y="3078983"/>
          <a:ext cx="1539738" cy="619895"/>
        </p:xfrm>
        <a:graphic>
          <a:graphicData uri="http://schemas.openxmlformats.org/presentationml/2006/ole">
            <mc:AlternateContent xmlns:mc="http://schemas.openxmlformats.org/markup-compatibility/2006">
              <mc:Choice xmlns:v="urn:schemas-microsoft-com:vml" Requires="v">
                <p:oleObj spid="_x0000_s2124" name="Equation" r:id="rId7" imgW="1955800" imgH="787400" progId="Equation.DSMT4">
                  <p:embed/>
                </p:oleObj>
              </mc:Choice>
              <mc:Fallback>
                <p:oleObj name="Equation" r:id="rId7" imgW="1955800" imgH="787400" progId="Equation.DSMT4">
                  <p:embed/>
                  <p:pic>
                    <p:nvPicPr>
                      <p:cNvPr id="11" name="Object 12">
                        <a:extLst>
                          <a:ext uri="{FF2B5EF4-FFF2-40B4-BE49-F238E27FC236}">
                            <a16:creationId xmlns:a16="http://schemas.microsoft.com/office/drawing/2014/main" id="{BE5CC21C-F749-4D0F-BD84-7B1A7F3640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832" y="3078983"/>
                        <a:ext cx="1539738" cy="619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5" name="Object 14">
            <a:extLst>
              <a:ext uri="{FF2B5EF4-FFF2-40B4-BE49-F238E27FC236}">
                <a16:creationId xmlns:a16="http://schemas.microsoft.com/office/drawing/2014/main" id="{3D30074F-8E3B-497F-BE92-ABEECCBB45F6}"/>
              </a:ext>
            </a:extLst>
          </p:cNvPr>
          <p:cNvGraphicFramePr>
            <a:graphicFrameLocks noChangeAspect="1"/>
          </p:cNvGraphicFramePr>
          <p:nvPr/>
        </p:nvGraphicFramePr>
        <p:xfrm>
          <a:off x="1067614" y="4073173"/>
          <a:ext cx="2709539" cy="559905"/>
        </p:xfrm>
        <a:graphic>
          <a:graphicData uri="http://schemas.openxmlformats.org/presentationml/2006/ole">
            <mc:AlternateContent xmlns:mc="http://schemas.openxmlformats.org/markup-compatibility/2006">
              <mc:Choice xmlns:v="urn:schemas-microsoft-com:vml" Requires="v">
                <p:oleObj spid="_x0000_s2125" name="Equation" r:id="rId9" imgW="3441700" imgH="711200" progId="Equation.DSMT4">
                  <p:embed/>
                </p:oleObj>
              </mc:Choice>
              <mc:Fallback>
                <p:oleObj name="Equation" r:id="rId9" imgW="3441700" imgH="711200" progId="Equation.DSMT4">
                  <p:embed/>
                  <p:pic>
                    <p:nvPicPr>
                      <p:cNvPr id="12" name="Object 11">
                        <a:extLst>
                          <a:ext uri="{FF2B5EF4-FFF2-40B4-BE49-F238E27FC236}">
                            <a16:creationId xmlns:a16="http://schemas.microsoft.com/office/drawing/2014/main" id="{1B7DB2AC-D188-4D5A-9284-AE0BD51BBA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7614" y="4073173"/>
                        <a:ext cx="2709539" cy="559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 name="Rectangle 15">
            <a:extLst>
              <a:ext uri="{FF2B5EF4-FFF2-40B4-BE49-F238E27FC236}">
                <a16:creationId xmlns:a16="http://schemas.microsoft.com/office/drawing/2014/main" id="{66EC48DD-CA13-4EFD-8F0C-91492AF1EB8E}"/>
              </a:ext>
            </a:extLst>
          </p:cNvPr>
          <p:cNvSpPr/>
          <p:nvPr/>
        </p:nvSpPr>
        <p:spPr>
          <a:xfrm>
            <a:off x="812494" y="1136959"/>
            <a:ext cx="1568058" cy="383054"/>
          </a:xfrm>
          <a:prstGeom prst="rect">
            <a:avLst/>
          </a:prstGeom>
        </p:spPr>
        <p:txBody>
          <a:bodyPr wrap="none">
            <a:spAutoFit/>
          </a:bodyPr>
          <a:lstStyle/>
          <a:p>
            <a:r>
              <a:rPr lang="en-US" sz="1889" dirty="0">
                <a:solidFill>
                  <a:schemeClr val="accent1"/>
                </a:solidFill>
              </a:rPr>
              <a:t>Mass balance </a:t>
            </a:r>
          </a:p>
        </p:txBody>
      </p:sp>
      <p:sp>
        <p:nvSpPr>
          <p:cNvPr id="17" name="Rectangle 16">
            <a:extLst>
              <a:ext uri="{FF2B5EF4-FFF2-40B4-BE49-F238E27FC236}">
                <a16:creationId xmlns:a16="http://schemas.microsoft.com/office/drawing/2014/main" id="{0C5CC259-266E-4D8B-BEB9-084602AD1F70}"/>
              </a:ext>
            </a:extLst>
          </p:cNvPr>
          <p:cNvSpPr/>
          <p:nvPr/>
        </p:nvSpPr>
        <p:spPr>
          <a:xfrm>
            <a:off x="788423" y="2702366"/>
            <a:ext cx="1541961" cy="383054"/>
          </a:xfrm>
          <a:prstGeom prst="rect">
            <a:avLst/>
          </a:prstGeom>
        </p:spPr>
        <p:txBody>
          <a:bodyPr wrap="none">
            <a:spAutoFit/>
          </a:bodyPr>
          <a:lstStyle/>
          <a:p>
            <a:r>
              <a:rPr lang="en-US" sz="1889" dirty="0">
                <a:solidFill>
                  <a:schemeClr val="accent1"/>
                </a:solidFill>
              </a:rPr>
              <a:t>Force balance</a:t>
            </a:r>
          </a:p>
        </p:txBody>
      </p:sp>
      <p:sp>
        <p:nvSpPr>
          <p:cNvPr id="18" name="Rectangle 17">
            <a:extLst>
              <a:ext uri="{FF2B5EF4-FFF2-40B4-BE49-F238E27FC236}">
                <a16:creationId xmlns:a16="http://schemas.microsoft.com/office/drawing/2014/main" id="{7F96CFD2-C939-48C8-A64B-A96780089223}"/>
              </a:ext>
            </a:extLst>
          </p:cNvPr>
          <p:cNvSpPr/>
          <p:nvPr/>
        </p:nvSpPr>
        <p:spPr>
          <a:xfrm>
            <a:off x="788423" y="3751214"/>
            <a:ext cx="1226939" cy="383054"/>
          </a:xfrm>
          <a:prstGeom prst="rect">
            <a:avLst/>
          </a:prstGeom>
        </p:spPr>
        <p:txBody>
          <a:bodyPr wrap="none">
            <a:spAutoFit/>
          </a:bodyPr>
          <a:lstStyle/>
          <a:p>
            <a:r>
              <a:rPr lang="en-US" sz="1889" dirty="0">
                <a:solidFill>
                  <a:schemeClr val="accent1"/>
                </a:solidFill>
              </a:rPr>
              <a:t>Darcy flow</a:t>
            </a:r>
          </a:p>
        </p:txBody>
      </p:sp>
      <p:sp>
        <p:nvSpPr>
          <p:cNvPr id="19" name="Rectangle 18">
            <a:extLst>
              <a:ext uri="{FF2B5EF4-FFF2-40B4-BE49-F238E27FC236}">
                <a16:creationId xmlns:a16="http://schemas.microsoft.com/office/drawing/2014/main" id="{405C195E-772A-4B72-8F68-CA59DEA15A11}"/>
              </a:ext>
            </a:extLst>
          </p:cNvPr>
          <p:cNvSpPr/>
          <p:nvPr/>
        </p:nvSpPr>
        <p:spPr>
          <a:xfrm>
            <a:off x="742529" y="4795414"/>
            <a:ext cx="1498580" cy="383054"/>
          </a:xfrm>
          <a:prstGeom prst="rect">
            <a:avLst/>
          </a:prstGeom>
        </p:spPr>
        <p:txBody>
          <a:bodyPr wrap="square">
            <a:spAutoFit/>
          </a:bodyPr>
          <a:lstStyle/>
          <a:p>
            <a:r>
              <a:rPr lang="en-US" sz="1889" dirty="0">
                <a:solidFill>
                  <a:schemeClr val="accent1"/>
                </a:solidFill>
              </a:rPr>
              <a:t>Permeability</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82BC37F-A3C1-4EC9-8981-AD53B1640A17}"/>
                  </a:ext>
                </a:extLst>
              </p:cNvPr>
              <p:cNvSpPr/>
              <p:nvPr/>
            </p:nvSpPr>
            <p:spPr>
              <a:xfrm>
                <a:off x="2700290" y="4702060"/>
                <a:ext cx="1497013" cy="6239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79" i="1">
                          <a:latin typeface="Cambria Math" panose="02040503050406030204" pitchFamily="18" charset="0"/>
                        </a:rPr>
                        <m:t>𝑘</m:t>
                      </m:r>
                      <m:r>
                        <a:rPr lang="en-US" sz="1679">
                          <a:latin typeface="Cambria Math" panose="02040503050406030204" pitchFamily="18" charset="0"/>
                        </a:rPr>
                        <m:t>=</m:t>
                      </m:r>
                      <m:r>
                        <m:rPr>
                          <m:sty m:val="p"/>
                        </m:rPr>
                        <a:rPr lang="en-US" sz="1679">
                          <a:latin typeface="Cambria Math" panose="02040503050406030204" pitchFamily="18" charset="0"/>
                        </a:rPr>
                        <m:t>k</m:t>
                      </m:r>
                      <m:r>
                        <a:rPr lang="en-US" sz="1679">
                          <a:latin typeface="Cambria Math" panose="02040503050406030204" pitchFamily="18" charset="0"/>
                        </a:rPr>
                        <m:t>0 </m:t>
                      </m:r>
                      <m:sSup>
                        <m:sSupPr>
                          <m:ctrlPr>
                            <a:rPr lang="en-US" sz="1679" i="1">
                              <a:latin typeface="Cambria Math" panose="02040503050406030204" pitchFamily="18" charset="0"/>
                            </a:rPr>
                          </m:ctrlPr>
                        </m:sSupPr>
                        <m:e>
                          <m:r>
                            <a:rPr lang="en-US" sz="1679">
                              <a:latin typeface="Cambria Math" panose="02040503050406030204" pitchFamily="18" charset="0"/>
                            </a:rPr>
                            <m:t>(</m:t>
                          </m:r>
                          <m:f>
                            <m:fPr>
                              <m:ctrlPr>
                                <a:rPr lang="el-GR" sz="1679" i="1">
                                  <a:latin typeface="Cambria Math" panose="02040503050406030204" pitchFamily="18" charset="0"/>
                                </a:rPr>
                              </m:ctrlPr>
                            </m:fPr>
                            <m:num>
                              <m:r>
                                <m:rPr>
                                  <m:sty m:val="p"/>
                                </m:rPr>
                                <a:rPr lang="el-GR" sz="1679" i="1">
                                  <a:latin typeface="Cambria Math" panose="02040503050406030204" pitchFamily="18" charset="0"/>
                                </a:rPr>
                                <m:t>ϕ</m:t>
                              </m:r>
                            </m:num>
                            <m:den>
                              <m:sSub>
                                <m:sSubPr>
                                  <m:ctrlPr>
                                    <a:rPr lang="el-GR" sz="1679" i="1">
                                      <a:latin typeface="Cambria Math" panose="02040503050406030204" pitchFamily="18" charset="0"/>
                                    </a:rPr>
                                  </m:ctrlPr>
                                </m:sSubPr>
                                <m:e>
                                  <m:r>
                                    <m:rPr>
                                      <m:sty m:val="p"/>
                                    </m:rPr>
                                    <a:rPr lang="el-GR" sz="1679" i="1">
                                      <a:latin typeface="Cambria Math" panose="02040503050406030204" pitchFamily="18" charset="0"/>
                                    </a:rPr>
                                    <m:t>ϕ</m:t>
                                  </m:r>
                                </m:e>
                                <m:sub>
                                  <m:r>
                                    <a:rPr lang="en-US" sz="1679" i="1">
                                      <a:latin typeface="Cambria Math" panose="02040503050406030204" pitchFamily="18" charset="0"/>
                                    </a:rPr>
                                    <m:t>0</m:t>
                                  </m:r>
                                </m:sub>
                              </m:sSub>
                            </m:den>
                          </m:f>
                          <m:r>
                            <a:rPr lang="en-US" sz="1679">
                              <a:latin typeface="Cambria Math" panose="02040503050406030204" pitchFamily="18" charset="0"/>
                            </a:rPr>
                            <m:t>)</m:t>
                          </m:r>
                        </m:e>
                        <m:sup>
                          <m:r>
                            <a:rPr lang="en-US" sz="1679" i="1">
                              <a:latin typeface="Cambria Math" panose="02040503050406030204" pitchFamily="18" charset="0"/>
                            </a:rPr>
                            <m:t>3</m:t>
                          </m:r>
                        </m:sup>
                      </m:sSup>
                      <m:r>
                        <a:rPr lang="en-US" sz="1679">
                          <a:latin typeface="Cambria Math" panose="02040503050406030204" pitchFamily="18" charset="0"/>
                        </a:rPr>
                        <m:t> </m:t>
                      </m:r>
                    </m:oMath>
                  </m:oMathPara>
                </a14:m>
                <a:endParaRPr lang="en-US" sz="1679" dirty="0"/>
              </a:p>
            </p:txBody>
          </p:sp>
        </mc:Choice>
        <mc:Fallback xmlns="">
          <p:sp>
            <p:nvSpPr>
              <p:cNvPr id="20" name="Rectangle 19">
                <a:extLst>
                  <a:ext uri="{FF2B5EF4-FFF2-40B4-BE49-F238E27FC236}">
                    <a16:creationId xmlns:a16="http://schemas.microsoft.com/office/drawing/2014/main" id="{582BC37F-A3C1-4EC9-8981-AD53B1640A17}"/>
                  </a:ext>
                </a:extLst>
              </p:cNvPr>
              <p:cNvSpPr>
                <a:spLocks noRot="1" noChangeAspect="1" noMove="1" noResize="1" noEditPoints="1" noAdjustHandles="1" noChangeArrowheads="1" noChangeShapeType="1" noTextEdit="1"/>
              </p:cNvSpPr>
              <p:nvPr/>
            </p:nvSpPr>
            <p:spPr>
              <a:xfrm>
                <a:off x="2700290" y="4702060"/>
                <a:ext cx="1497013" cy="62395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EF11A953-C7B6-44C1-8E7B-253CED8FD7ED}"/>
                  </a:ext>
                </a:extLst>
              </p:cNvPr>
              <p:cNvSpPr/>
              <p:nvPr/>
            </p:nvSpPr>
            <p:spPr>
              <a:xfrm>
                <a:off x="2686453" y="5493638"/>
                <a:ext cx="1882310" cy="4091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89" i="1">
                              <a:latin typeface="Cambria Math" panose="02040503050406030204" pitchFamily="18" charset="0"/>
                            </a:rPr>
                          </m:ctrlPr>
                        </m:sSubPr>
                        <m:e>
                          <m:r>
                            <a:rPr lang="en-US" sz="1889" i="1">
                              <a:latin typeface="Cambria Math" panose="02040503050406030204" pitchFamily="18" charset="0"/>
                            </a:rPr>
                            <m:t>𝜂</m:t>
                          </m:r>
                        </m:e>
                        <m:sub>
                          <m:r>
                            <a:rPr lang="en-US" sz="1889" i="1">
                              <a:latin typeface="Cambria Math" panose="02040503050406030204" pitchFamily="18" charset="0"/>
                            </a:rPr>
                            <m:t>𝜙</m:t>
                          </m:r>
                        </m:sub>
                      </m:sSub>
                      <m:r>
                        <a:rPr lang="en-US" sz="1889">
                          <a:latin typeface="Cambria Math" panose="02040503050406030204" pitchFamily="18" charset="0"/>
                        </a:rPr>
                        <m:t>=</m:t>
                      </m:r>
                      <m:r>
                        <m:rPr>
                          <m:sty m:val="p"/>
                        </m:rPr>
                        <a:rPr lang="en-US" sz="1889">
                          <a:latin typeface="Cambria Math" panose="02040503050406030204" pitchFamily="18" charset="0"/>
                        </a:rPr>
                        <m:t>f</m:t>
                      </m:r>
                      <m:r>
                        <a:rPr lang="en-US" sz="1889">
                          <a:latin typeface="Cambria Math" panose="02040503050406030204" pitchFamily="18" charset="0"/>
                        </a:rPr>
                        <m:t>(</m:t>
                      </m:r>
                      <m:r>
                        <m:rPr>
                          <m:sty m:val="p"/>
                        </m:rPr>
                        <a:rPr lang="en-US" sz="1889">
                          <a:latin typeface="Cambria Math" panose="02040503050406030204" pitchFamily="18" charset="0"/>
                        </a:rPr>
                        <m:t>Pe</m:t>
                      </m:r>
                      <m:r>
                        <a:rPr lang="en-US" sz="1889">
                          <a:latin typeface="Cambria Math" panose="02040503050406030204" pitchFamily="18" charset="0"/>
                        </a:rPr>
                        <m:t>, </m:t>
                      </m:r>
                      <m:r>
                        <m:rPr>
                          <m:sty m:val="p"/>
                        </m:rPr>
                        <a:rPr lang="el-GR" sz="1889" i="1">
                          <a:latin typeface="Cambria Math" panose="02040503050406030204" pitchFamily="18" charset="0"/>
                        </a:rPr>
                        <m:t>ϕ</m:t>
                      </m:r>
                      <m:r>
                        <a:rPr lang="en-US" sz="1889" i="1">
                          <a:latin typeface="Cambria Math" panose="02040503050406030204" pitchFamily="18" charset="0"/>
                        </a:rPr>
                        <m:t>, </m:t>
                      </m:r>
                      <m:r>
                        <m:rPr>
                          <m:sty m:val="p"/>
                        </m:rPr>
                        <a:rPr lang="el-GR" sz="1889" i="1">
                          <a:latin typeface="Cambria Math" panose="02040503050406030204" pitchFamily="18" charset="0"/>
                        </a:rPr>
                        <m:t>τ</m:t>
                      </m:r>
                      <m:r>
                        <a:rPr lang="en-US" sz="1889">
                          <a:latin typeface="Cambria Math" panose="02040503050406030204" pitchFamily="18" charset="0"/>
                        </a:rPr>
                        <m:t>) </m:t>
                      </m:r>
                    </m:oMath>
                  </m:oMathPara>
                </a14:m>
                <a:endParaRPr lang="en-US" sz="1889" dirty="0"/>
              </a:p>
            </p:txBody>
          </p:sp>
        </mc:Choice>
        <mc:Fallback xmlns="">
          <p:sp>
            <p:nvSpPr>
              <p:cNvPr id="21" name="Rectangle 20">
                <a:extLst>
                  <a:ext uri="{FF2B5EF4-FFF2-40B4-BE49-F238E27FC236}">
                    <a16:creationId xmlns:a16="http://schemas.microsoft.com/office/drawing/2014/main" id="{EF11A953-C7B6-44C1-8E7B-253CED8FD7ED}"/>
                  </a:ext>
                </a:extLst>
              </p:cNvPr>
              <p:cNvSpPr>
                <a:spLocks noRot="1" noChangeAspect="1" noMove="1" noResize="1" noEditPoints="1" noAdjustHandles="1" noChangeArrowheads="1" noChangeShapeType="1" noTextEdit="1"/>
              </p:cNvSpPr>
              <p:nvPr/>
            </p:nvSpPr>
            <p:spPr>
              <a:xfrm>
                <a:off x="2686453" y="5493638"/>
                <a:ext cx="1882310" cy="409151"/>
              </a:xfrm>
              <a:prstGeom prst="rect">
                <a:avLst/>
              </a:prstGeom>
              <a:blipFill>
                <a:blip r:embed="rId12"/>
                <a:stretch>
                  <a:fillRect b="-8955"/>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762F280D-52F8-49B3-9254-7D53C20BE943}"/>
              </a:ext>
            </a:extLst>
          </p:cNvPr>
          <p:cNvSpPr/>
          <p:nvPr/>
        </p:nvSpPr>
        <p:spPr>
          <a:xfrm>
            <a:off x="722882" y="5506577"/>
            <a:ext cx="1631606" cy="383054"/>
          </a:xfrm>
          <a:prstGeom prst="rect">
            <a:avLst/>
          </a:prstGeom>
        </p:spPr>
        <p:txBody>
          <a:bodyPr wrap="square">
            <a:spAutoFit/>
          </a:bodyPr>
          <a:lstStyle/>
          <a:p>
            <a:r>
              <a:rPr lang="en-US" sz="1889" dirty="0">
                <a:solidFill>
                  <a:schemeClr val="accent1"/>
                </a:solidFill>
              </a:rPr>
              <a:t>Bulk viscosity</a:t>
            </a:r>
          </a:p>
        </p:txBody>
      </p:sp>
      <p:sp>
        <p:nvSpPr>
          <p:cNvPr id="23" name="CustomShape 3">
            <a:extLst>
              <a:ext uri="{FF2B5EF4-FFF2-40B4-BE49-F238E27FC236}">
                <a16:creationId xmlns:a16="http://schemas.microsoft.com/office/drawing/2014/main" id="{4FDBB9FC-CD17-463D-BDCB-BF4AB9B712B4}"/>
              </a:ext>
            </a:extLst>
          </p:cNvPr>
          <p:cNvSpPr/>
          <p:nvPr/>
        </p:nvSpPr>
        <p:spPr>
          <a:xfrm>
            <a:off x="823587" y="5937383"/>
            <a:ext cx="1815117" cy="277876"/>
          </a:xfrm>
          <a:prstGeom prst="rect">
            <a:avLst/>
          </a:prstGeom>
          <a:noFill/>
          <a:ln w="12600">
            <a:noFill/>
          </a:ln>
        </p:spPr>
        <p:style>
          <a:lnRef idx="0">
            <a:scrgbClr r="0" g="0" b="0"/>
          </a:lnRef>
          <a:fillRef idx="0">
            <a:scrgbClr r="0" g="0" b="0"/>
          </a:fillRef>
          <a:effectRef idx="0">
            <a:scrgbClr r="0" g="0" b="0"/>
          </a:effectRef>
          <a:fontRef idx="minor"/>
        </p:style>
        <p:txBody>
          <a:bodyPr lIns="26763" tIns="26763" rIns="26763" bIns="26763"/>
          <a:lstStyle/>
          <a:p>
            <a:pPr marL="200788" indent="-200029"/>
            <a:r>
              <a:rPr lang="en-US" altLang="zh-CN" sz="1050" spc="-2" dirty="0">
                <a:solidFill>
                  <a:srgbClr val="625B48"/>
                </a:solidFill>
                <a:uFill>
                  <a:solidFill>
                    <a:srgbClr val="FFFFFF"/>
                  </a:solidFill>
                </a:uFill>
                <a:latin typeface="Times New Roman"/>
                <a:ea typeface="Didot"/>
              </a:rPr>
              <a:t>Yarushina &amp; Podladchikov</a:t>
            </a:r>
            <a:r>
              <a:rPr lang="en-US" sz="1050" spc="-2" dirty="0">
                <a:solidFill>
                  <a:srgbClr val="625B48"/>
                </a:solidFill>
                <a:uFill>
                  <a:solidFill>
                    <a:srgbClr val="FFFFFF"/>
                  </a:solidFill>
                </a:uFill>
                <a:latin typeface="Times New Roman"/>
                <a:ea typeface="Didot"/>
              </a:rPr>
              <a:t>. 2015</a:t>
            </a:r>
            <a:endParaRPr lang="en-US" sz="1050" spc="-2" dirty="0">
              <a:solidFill>
                <a:srgbClr val="000000"/>
              </a:solidFill>
              <a:uFill>
                <a:solidFill>
                  <a:srgbClr val="FFFFFF"/>
                </a:solidFill>
              </a:uFill>
              <a:latin typeface="Arial"/>
            </a:endParaRPr>
          </a:p>
          <a:p>
            <a:pPr marL="200788" indent="-200029"/>
            <a:endParaRPr lang="en-US" sz="949" spc="-2" dirty="0">
              <a:solidFill>
                <a:srgbClr val="000000"/>
              </a:solidFill>
              <a:uFill>
                <a:solidFill>
                  <a:srgbClr val="FFFFFF"/>
                </a:solidFill>
              </a:uFill>
              <a:latin typeface="Arial"/>
            </a:endParaRPr>
          </a:p>
        </p:txBody>
      </p:sp>
      <p:grpSp>
        <p:nvGrpSpPr>
          <p:cNvPr id="24" name="Group 23">
            <a:extLst>
              <a:ext uri="{FF2B5EF4-FFF2-40B4-BE49-F238E27FC236}">
                <a16:creationId xmlns:a16="http://schemas.microsoft.com/office/drawing/2014/main" id="{DFBCA709-138C-4342-BADD-65799277A06A}"/>
              </a:ext>
            </a:extLst>
          </p:cNvPr>
          <p:cNvGrpSpPr/>
          <p:nvPr/>
        </p:nvGrpSpPr>
        <p:grpSpPr>
          <a:xfrm>
            <a:off x="9092813" y="1096673"/>
            <a:ext cx="2865107" cy="5104762"/>
            <a:chOff x="9092813" y="1096673"/>
            <a:chExt cx="2865107" cy="5104762"/>
          </a:xfrm>
        </p:grpSpPr>
        <p:pic>
          <p:nvPicPr>
            <p:cNvPr id="25" name="Picture 24" descr="A screenshot of a cell phone&#10;&#10;Description automatically generated">
              <a:extLst>
                <a:ext uri="{FF2B5EF4-FFF2-40B4-BE49-F238E27FC236}">
                  <a16:creationId xmlns:a16="http://schemas.microsoft.com/office/drawing/2014/main" id="{13EB2614-433F-40C6-96CA-BD53818A181C}"/>
                </a:ext>
              </a:extLst>
            </p:cNvPr>
            <p:cNvPicPr>
              <a:picLocks noChangeAspect="1"/>
            </p:cNvPicPr>
            <p:nvPr/>
          </p:nvPicPr>
          <p:blipFill rotWithShape="1">
            <a:blip r:embed="rId13">
              <a:extLst>
                <a:ext uri="{28A0092B-C50C-407E-A947-70E740481C1C}">
                  <a14:useLocalDpi xmlns:a14="http://schemas.microsoft.com/office/drawing/2010/main" val="0"/>
                </a:ext>
              </a:extLst>
            </a:blip>
            <a:srcRect t="11520" r="52835" b="18108"/>
            <a:stretch/>
          </p:blipFill>
          <p:spPr>
            <a:xfrm>
              <a:off x="9092813" y="1096673"/>
              <a:ext cx="2376305" cy="4555792"/>
            </a:xfrm>
            <a:prstGeom prst="rect">
              <a:avLst/>
            </a:prstGeom>
          </p:spPr>
        </p:pic>
        <p:sp>
          <p:nvSpPr>
            <p:cNvPr id="26" name="Arrow: Down 25">
              <a:extLst>
                <a:ext uri="{FF2B5EF4-FFF2-40B4-BE49-F238E27FC236}">
                  <a16:creationId xmlns:a16="http://schemas.microsoft.com/office/drawing/2014/main" id="{23BDB520-BCD5-4705-93D9-8859992F718C}"/>
                </a:ext>
              </a:extLst>
            </p:cNvPr>
            <p:cNvSpPr/>
            <p:nvPr/>
          </p:nvSpPr>
          <p:spPr>
            <a:xfrm rot="10800000">
              <a:off x="10377861" y="5368477"/>
              <a:ext cx="100794" cy="409150"/>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5D61D94-CDC3-4981-8BE0-7829E01605E9}"/>
                </a:ext>
              </a:extLst>
            </p:cNvPr>
            <p:cNvSpPr/>
            <p:nvPr/>
          </p:nvSpPr>
          <p:spPr>
            <a:xfrm>
              <a:off x="9224479" y="5818381"/>
              <a:ext cx="2733441" cy="383054"/>
            </a:xfrm>
            <a:prstGeom prst="rect">
              <a:avLst/>
            </a:prstGeom>
          </p:spPr>
          <p:txBody>
            <a:bodyPr wrap="none">
              <a:spAutoFit/>
            </a:bodyPr>
            <a:lstStyle/>
            <a:p>
              <a:r>
                <a:rPr lang="en-US" sz="1889" dirty="0">
                  <a:solidFill>
                    <a:schemeClr val="accent1"/>
                  </a:solidFill>
                </a:rPr>
                <a:t>Flux injection: 2,5,10 unit</a:t>
              </a:r>
            </a:p>
          </p:txBody>
        </p:sp>
      </p:grpSp>
      <p:sp>
        <p:nvSpPr>
          <p:cNvPr id="28" name="Rectangle 27">
            <a:extLst>
              <a:ext uri="{FF2B5EF4-FFF2-40B4-BE49-F238E27FC236}">
                <a16:creationId xmlns:a16="http://schemas.microsoft.com/office/drawing/2014/main" id="{AACA770D-99CB-4354-9EBB-9D6D57BCF1DD}"/>
              </a:ext>
            </a:extLst>
          </p:cNvPr>
          <p:cNvSpPr/>
          <p:nvPr/>
        </p:nvSpPr>
        <p:spPr>
          <a:xfrm>
            <a:off x="4568763" y="925863"/>
            <a:ext cx="4454884" cy="2708818"/>
          </a:xfrm>
          <a:prstGeom prst="rect">
            <a:avLst/>
          </a:prstGeom>
        </p:spPr>
        <p:txBody>
          <a:bodyPr wrap="square">
            <a:spAutoFit/>
          </a:bodyPr>
          <a:lstStyle/>
          <a:p>
            <a:r>
              <a:rPr lang="en-US" sz="1889" b="1" dirty="0">
                <a:solidFill>
                  <a:schemeClr val="accent1"/>
                </a:solidFill>
              </a:rPr>
              <a:t>Assumption</a:t>
            </a:r>
          </a:p>
          <a:p>
            <a:r>
              <a:rPr lang="en-US" sz="1889" dirty="0">
                <a:solidFill>
                  <a:schemeClr val="accent1"/>
                </a:solidFill>
              </a:rPr>
              <a:t>Incompressible fluids and solid</a:t>
            </a:r>
          </a:p>
          <a:p>
            <a:r>
              <a:rPr lang="en-US" sz="1889" dirty="0">
                <a:solidFill>
                  <a:schemeClr val="accent1"/>
                </a:solidFill>
              </a:rPr>
              <a:t>Viscous compaction</a:t>
            </a:r>
          </a:p>
          <a:p>
            <a:endParaRPr lang="en-US" sz="1889" b="1" dirty="0">
              <a:solidFill>
                <a:schemeClr val="accent1"/>
              </a:solidFill>
            </a:endParaRPr>
          </a:p>
          <a:p>
            <a:r>
              <a:rPr lang="en-US" sz="1889" b="1" dirty="0">
                <a:solidFill>
                  <a:schemeClr val="accent1"/>
                </a:solidFill>
              </a:rPr>
              <a:t>Decompaction weakening</a:t>
            </a:r>
          </a:p>
          <a:p>
            <a:r>
              <a:rPr lang="en-US" sz="1889" dirty="0">
                <a:solidFill>
                  <a:schemeClr val="accent1"/>
                </a:solidFill>
              </a:rPr>
              <a:t>Bulk viscosity is reduced during decompaction</a:t>
            </a:r>
          </a:p>
          <a:p>
            <a:endParaRPr lang="en-US" sz="1889" dirty="0">
              <a:solidFill>
                <a:schemeClr val="accent1"/>
              </a:solidFill>
            </a:endParaRPr>
          </a:p>
          <a:p>
            <a:endParaRPr lang="en-US" sz="1889" dirty="0">
              <a:solidFill>
                <a:schemeClr val="accent1"/>
              </a:solidFill>
            </a:endParaRPr>
          </a:p>
        </p:txBody>
      </p:sp>
      <p:sp>
        <p:nvSpPr>
          <p:cNvPr id="29" name="Rectangle 28">
            <a:extLst>
              <a:ext uri="{FF2B5EF4-FFF2-40B4-BE49-F238E27FC236}">
                <a16:creationId xmlns:a16="http://schemas.microsoft.com/office/drawing/2014/main" id="{3A456EC7-BDAF-4CBD-A382-C92F846391BB}"/>
              </a:ext>
            </a:extLst>
          </p:cNvPr>
          <p:cNvSpPr/>
          <p:nvPr/>
        </p:nvSpPr>
        <p:spPr>
          <a:xfrm>
            <a:off x="4796966" y="3538198"/>
            <a:ext cx="4634973" cy="2585323"/>
          </a:xfrm>
          <a:prstGeom prst="rect">
            <a:avLst/>
          </a:prstGeom>
        </p:spPr>
        <p:txBody>
          <a:bodyPr wrap="square">
            <a:spAutoFit/>
          </a:bodyPr>
          <a:lstStyle/>
          <a:p>
            <a:r>
              <a:rPr lang="en-US" b="1" dirty="0">
                <a:solidFill>
                  <a:schemeClr val="accent1"/>
                </a:solidFill>
              </a:rPr>
              <a:t>Model setup</a:t>
            </a:r>
          </a:p>
          <a:p>
            <a:r>
              <a:rPr lang="en-US" dirty="0">
                <a:solidFill>
                  <a:schemeClr val="accent1"/>
                </a:solidFill>
              </a:rPr>
              <a:t>Compaction length: 1</a:t>
            </a:r>
          </a:p>
          <a:p>
            <a:r>
              <a:rPr lang="en-US" dirty="0">
                <a:solidFill>
                  <a:schemeClr val="accent1"/>
                </a:solidFill>
              </a:rPr>
              <a:t>Model domain: 10</a:t>
            </a:r>
            <a:r>
              <a:rPr lang="zh-CN" altLang="en-US" dirty="0">
                <a:solidFill>
                  <a:schemeClr val="accent1"/>
                </a:solidFill>
              </a:rPr>
              <a:t>*</a:t>
            </a:r>
            <a:r>
              <a:rPr lang="en-US" altLang="zh-CN" dirty="0">
                <a:solidFill>
                  <a:schemeClr val="accent1"/>
                </a:solidFill>
              </a:rPr>
              <a:t>20 unit</a:t>
            </a:r>
            <a:endParaRPr lang="en-US" dirty="0">
              <a:solidFill>
                <a:schemeClr val="accent1"/>
              </a:solidFill>
            </a:endParaRPr>
          </a:p>
          <a:p>
            <a:r>
              <a:rPr lang="en-US" dirty="0">
                <a:solidFill>
                  <a:schemeClr val="accent1"/>
                </a:solidFill>
              </a:rPr>
              <a:t>Initial condition: background porosity of 0.1</a:t>
            </a:r>
          </a:p>
          <a:p>
            <a:r>
              <a:rPr lang="en-US" dirty="0">
                <a:solidFill>
                  <a:schemeClr val="accent1"/>
                </a:solidFill>
              </a:rPr>
              <a:t>Boundary condition: </a:t>
            </a:r>
          </a:p>
          <a:p>
            <a:r>
              <a:rPr lang="en-US" dirty="0">
                <a:solidFill>
                  <a:schemeClr val="accent1"/>
                </a:solidFill>
              </a:rPr>
              <a:t>Zero flux at the sides</a:t>
            </a:r>
          </a:p>
          <a:p>
            <a:r>
              <a:rPr lang="en-US" dirty="0">
                <a:solidFill>
                  <a:schemeClr val="accent1"/>
                </a:solidFill>
              </a:rPr>
              <a:t>Constant effective pressure at top and bottom</a:t>
            </a:r>
          </a:p>
          <a:p>
            <a:r>
              <a:rPr lang="en-US" dirty="0">
                <a:solidFill>
                  <a:schemeClr val="accent1"/>
                </a:solidFill>
              </a:rPr>
              <a:t>Solid density: 1.1</a:t>
            </a:r>
          </a:p>
          <a:p>
            <a:r>
              <a:rPr lang="en-US" dirty="0">
                <a:solidFill>
                  <a:schemeClr val="accent1"/>
                </a:solidFill>
              </a:rPr>
              <a:t>Fluid density: 1</a:t>
            </a:r>
          </a:p>
        </p:txBody>
      </p:sp>
      <p:sp>
        <p:nvSpPr>
          <p:cNvPr id="30" name="Rectangle 29">
            <a:extLst>
              <a:ext uri="{FF2B5EF4-FFF2-40B4-BE49-F238E27FC236}">
                <a16:creationId xmlns:a16="http://schemas.microsoft.com/office/drawing/2014/main" id="{536A4DD2-140D-45F6-998D-8A930DE9C8F4}"/>
              </a:ext>
            </a:extLst>
          </p:cNvPr>
          <p:cNvSpPr/>
          <p:nvPr/>
        </p:nvSpPr>
        <p:spPr>
          <a:xfrm>
            <a:off x="784312" y="839118"/>
            <a:ext cx="2131481" cy="369332"/>
          </a:xfrm>
          <a:prstGeom prst="rect">
            <a:avLst/>
          </a:prstGeom>
        </p:spPr>
        <p:txBody>
          <a:bodyPr wrap="none">
            <a:spAutoFit/>
          </a:bodyPr>
          <a:lstStyle/>
          <a:p>
            <a:r>
              <a:rPr lang="en-US" b="1" dirty="0">
                <a:solidFill>
                  <a:schemeClr val="accent1"/>
                </a:solidFill>
              </a:rPr>
              <a:t>Governing equations:</a:t>
            </a:r>
          </a:p>
        </p:txBody>
      </p:sp>
    </p:spTree>
    <p:extLst>
      <p:ext uri="{BB962C8B-B14F-4D97-AF65-F5344CB8AC3E}">
        <p14:creationId xmlns:p14="http://schemas.microsoft.com/office/powerpoint/2010/main" val="97550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utput2">
            <a:hlinkClick r:id="" action="ppaction://media"/>
            <a:extLst>
              <a:ext uri="{FF2B5EF4-FFF2-40B4-BE49-F238E27FC236}">
                <a16:creationId xmlns:a16="http://schemas.microsoft.com/office/drawing/2014/main" id="{334BB3F2-555F-4924-B28C-423EC44102A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234" t="12559" r="549" b="6706"/>
          <a:stretch/>
        </p:blipFill>
        <p:spPr>
          <a:xfrm>
            <a:off x="6715898" y="1188720"/>
            <a:ext cx="3931920" cy="4114800"/>
          </a:xfrm>
          <a:prstGeom prst="rect">
            <a:avLst/>
          </a:prstGeom>
        </p:spPr>
      </p:pic>
      <p:pic>
        <p:nvPicPr>
          <p:cNvPr id="20" name="output1">
            <a:hlinkClick r:id="" action="ppaction://media"/>
            <a:extLst>
              <a:ext uri="{FF2B5EF4-FFF2-40B4-BE49-F238E27FC236}">
                <a16:creationId xmlns:a16="http://schemas.microsoft.com/office/drawing/2014/main" id="{214660C3-D67A-4566-AD9A-C679DA98241C}"/>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l="605" t="10745" r="178" b="4930"/>
          <a:stretch/>
        </p:blipFill>
        <p:spPr>
          <a:xfrm>
            <a:off x="822960" y="1097280"/>
            <a:ext cx="3931920" cy="4297680"/>
          </a:xfrm>
          <a:prstGeom prst="rect">
            <a:avLst/>
          </a:prstGeom>
        </p:spPr>
      </p:pic>
      <p:sp>
        <p:nvSpPr>
          <p:cNvPr id="4" name="Plassholder for lysbildenummer 3">
            <a:extLst>
              <a:ext uri="{FF2B5EF4-FFF2-40B4-BE49-F238E27FC236}">
                <a16:creationId xmlns:a16="http://schemas.microsoft.com/office/drawing/2014/main" id="{683B265D-0F83-4763-BF99-B3E38D9F5083}"/>
              </a:ext>
            </a:extLst>
          </p:cNvPr>
          <p:cNvSpPr>
            <a:spLocks noGrp="1"/>
          </p:cNvSpPr>
          <p:nvPr>
            <p:ph type="sldNum" sz="quarter" idx="12"/>
          </p:nvPr>
        </p:nvSpPr>
        <p:spPr/>
        <p:txBody>
          <a:bodyPr/>
          <a:lstStyle/>
          <a:p>
            <a:fld id="{BC9DEAA0-3EDB-4C7B-956D-2146C6DE9633}" type="slidenum">
              <a:rPr lang="nb-NO" smtClean="0"/>
              <a:pPr/>
              <a:t>7</a:t>
            </a:fld>
            <a:endParaRPr lang="nb-NO"/>
          </a:p>
        </p:txBody>
      </p:sp>
      <p:sp>
        <p:nvSpPr>
          <p:cNvPr id="10" name="Rectangle 9">
            <a:extLst>
              <a:ext uri="{FF2B5EF4-FFF2-40B4-BE49-F238E27FC236}">
                <a16:creationId xmlns:a16="http://schemas.microsoft.com/office/drawing/2014/main" id="{7F4CBFE4-E013-43D8-A7BD-5434FECD0CC1}"/>
              </a:ext>
            </a:extLst>
          </p:cNvPr>
          <p:cNvSpPr/>
          <p:nvPr/>
        </p:nvSpPr>
        <p:spPr>
          <a:xfrm>
            <a:off x="1377133" y="5646131"/>
            <a:ext cx="1948419" cy="383054"/>
          </a:xfrm>
          <a:prstGeom prst="rect">
            <a:avLst/>
          </a:prstGeom>
        </p:spPr>
        <p:txBody>
          <a:bodyPr wrap="none">
            <a:spAutoFit/>
          </a:bodyPr>
          <a:lstStyle/>
          <a:p>
            <a:r>
              <a:rPr lang="en-US" sz="1889" dirty="0">
                <a:solidFill>
                  <a:schemeClr val="accent1"/>
                </a:solidFill>
              </a:rPr>
              <a:t>Slow flux injection</a:t>
            </a:r>
          </a:p>
        </p:txBody>
      </p:sp>
      <p:sp>
        <p:nvSpPr>
          <p:cNvPr id="14" name="Rectangle 13">
            <a:extLst>
              <a:ext uri="{FF2B5EF4-FFF2-40B4-BE49-F238E27FC236}">
                <a16:creationId xmlns:a16="http://schemas.microsoft.com/office/drawing/2014/main" id="{C651EC13-BDD8-42EE-913B-D75B1F15D903}"/>
              </a:ext>
            </a:extLst>
          </p:cNvPr>
          <p:cNvSpPr/>
          <p:nvPr/>
        </p:nvSpPr>
        <p:spPr>
          <a:xfrm>
            <a:off x="7320832" y="5646131"/>
            <a:ext cx="1880836" cy="383054"/>
          </a:xfrm>
          <a:prstGeom prst="rect">
            <a:avLst/>
          </a:prstGeom>
        </p:spPr>
        <p:txBody>
          <a:bodyPr wrap="none">
            <a:spAutoFit/>
          </a:bodyPr>
          <a:lstStyle/>
          <a:p>
            <a:r>
              <a:rPr lang="en-US" sz="1889" dirty="0">
                <a:solidFill>
                  <a:schemeClr val="accent1"/>
                </a:solidFill>
              </a:rPr>
              <a:t>Fast flux injection</a:t>
            </a:r>
          </a:p>
        </p:txBody>
      </p:sp>
      <p:sp>
        <p:nvSpPr>
          <p:cNvPr id="15" name="Title 4">
            <a:extLst>
              <a:ext uri="{FF2B5EF4-FFF2-40B4-BE49-F238E27FC236}">
                <a16:creationId xmlns:a16="http://schemas.microsoft.com/office/drawing/2014/main" id="{7B04C0F7-0AC7-4C84-9286-E08B2A8AEC4A}"/>
              </a:ext>
            </a:extLst>
          </p:cNvPr>
          <p:cNvSpPr txBox="1">
            <a:spLocks/>
          </p:cNvSpPr>
          <p:nvPr/>
        </p:nvSpPr>
        <p:spPr>
          <a:xfrm>
            <a:off x="670012" y="297732"/>
            <a:ext cx="10841542" cy="492443"/>
          </a:xfrm>
          <a:prstGeom prst="rect">
            <a:avLst/>
          </a:prstGeom>
        </p:spPr>
        <p:txBody>
          <a:bodyPr vert="horz" wrap="square" lIns="0" tIns="0" rIns="0" bIns="0" rtlCol="0" anchor="b" anchorCtr="0">
            <a:spAutoFit/>
          </a:bodyPr>
          <a:lstStyle>
            <a:lvl1pPr algn="ctr" defTabSz="457291" rtl="0" eaLnBrk="1" latinLnBrk="0" hangingPunct="1">
              <a:lnSpc>
                <a:spcPct val="100000"/>
              </a:lnSpc>
              <a:spcBef>
                <a:spcPts val="0"/>
              </a:spcBef>
              <a:buNone/>
              <a:defRPr sz="3701" kern="1200">
                <a:solidFill>
                  <a:schemeClr val="accent1"/>
                </a:solidFill>
                <a:latin typeface="+mj-lt"/>
                <a:ea typeface="+mj-ea"/>
                <a:cs typeface="+mj-cs"/>
              </a:defRPr>
            </a:lvl1pPr>
          </a:lstStyle>
          <a:p>
            <a:pPr algn="l"/>
            <a:r>
              <a:rPr lang="en-US" sz="3200" dirty="0"/>
              <a:t>Numerical</a:t>
            </a:r>
            <a:r>
              <a:rPr lang="en-US" sz="3149" dirty="0"/>
              <a:t> models imitating experiments</a:t>
            </a:r>
          </a:p>
        </p:txBody>
      </p:sp>
    </p:spTree>
    <p:extLst>
      <p:ext uri="{BB962C8B-B14F-4D97-AF65-F5344CB8AC3E}">
        <p14:creationId xmlns:p14="http://schemas.microsoft.com/office/powerpoint/2010/main" val="192393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0"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000"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0"/>
                                        </p:tgtEl>
                                      </p:cBhvr>
                                    </p:cmd>
                                  </p:childTnLst>
                                </p:cTn>
                              </p:par>
                            </p:childTnLst>
                          </p:cTn>
                        </p:par>
                      </p:childTnLst>
                    </p:cTn>
                  </p:par>
                </p:childTnLst>
              </p:cTn>
              <p:nextCondLst>
                <p:cond evt="onClick" delay="0">
                  <p:tgtEl>
                    <p:spTgt spid="20"/>
                  </p:tgtEl>
                </p:cond>
              </p:nextCondLst>
            </p:seq>
            <p:video>
              <p:cMediaNode vol="80000">
                <p:cTn id="16" fill="hold" display="0">
                  <p:stCondLst>
                    <p:cond delay="indefinite"/>
                  </p:stCondLst>
                </p:cTn>
                <p:tgtEl>
                  <p:spTgt spid="20"/>
                </p:tgtEl>
              </p:cMediaNode>
            </p:video>
            <p:seq concurrent="1" nextAc="seek">
              <p:cTn id="17" restart="whenNotActive" fill="hold" evtFilter="cancelBubble" nodeType="interactiveSeq">
                <p:stCondLst>
                  <p:cond evt="onClick" delay="0">
                    <p:tgtEl>
                      <p:spTgt spid="21"/>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1"/>
                                        </p:tgtEl>
                                      </p:cBhvr>
                                    </p:cmd>
                                  </p:childTnLst>
                                </p:cTn>
                              </p:par>
                            </p:childTnLst>
                          </p:cTn>
                        </p:par>
                      </p:childTnLst>
                    </p:cTn>
                  </p:par>
                </p:childTnLst>
              </p:cTn>
              <p:nextCondLst>
                <p:cond evt="onClick" delay="0">
                  <p:tgtEl>
                    <p:spTgt spid="21"/>
                  </p:tgtEl>
                </p:cond>
              </p:nextCondLst>
            </p:seq>
            <p:video>
              <p:cMediaNode vol="80000">
                <p:cTn id="22" fill="hold" display="0">
                  <p:stCondLst>
                    <p:cond delay="indefinite"/>
                  </p:stCondLst>
                </p:cTn>
                <p:tgtEl>
                  <p:spTgt spid="21"/>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564AEC20-5C12-49AC-BD44-654285EA7435}"/>
              </a:ext>
            </a:extLst>
          </p:cNvPr>
          <p:cNvSpPr txBox="1">
            <a:spLocks/>
          </p:cNvSpPr>
          <p:nvPr/>
        </p:nvSpPr>
        <p:spPr>
          <a:xfrm>
            <a:off x="1016927" y="1834330"/>
            <a:ext cx="10158941" cy="2617353"/>
          </a:xfrm>
          <a:prstGeom prst="rect">
            <a:avLst/>
          </a:prstGeom>
        </p:spPr>
        <p:txBody>
          <a:bodyPr vert="horz" lIns="0" tIns="0" rIns="0" bIns="0" rtlCol="0" anchor="ctr" anchorCtr="0">
            <a:noAutofit/>
          </a:bodyPr>
          <a:lstStyle>
            <a:defPPr>
              <a:defRPr lang="nb-NO"/>
            </a:defPPr>
            <a:lvl1pPr marL="0" algn="l" defTabSz="914263" rtl="0" eaLnBrk="1" latinLnBrk="0" hangingPunct="1">
              <a:lnSpc>
                <a:spcPct val="100000"/>
              </a:lnSpc>
              <a:spcBef>
                <a:spcPts val="0"/>
              </a:spcBef>
              <a:defRPr sz="1900" kern="1200">
                <a:solidFill>
                  <a:schemeClr val="accent2"/>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6"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a:lstStyle>
          <a:p>
            <a:pPr algn="just"/>
            <a:r>
              <a:rPr lang="en-US" dirty="0">
                <a:solidFill>
                  <a:schemeClr val="bg1"/>
                </a:solidFill>
              </a:rPr>
              <a:t>The experiments show similar pulsed flow as predicted by the models. However, in some tests, flow may have been controlled by other factors than the mechanical behavior of the grain aggregate. Furthermore, due to low density contrasts between aggregate and fluids, flow behavior in our system is very sensitive to flow rate. At too low flow rates, flow through the pore network leads to the formation of a simple fluid plume. At too high flow rates, an open channel is formed, that may be either transient (pulsed) or constant.</a:t>
            </a:r>
          </a:p>
          <a:p>
            <a:pPr algn="just"/>
            <a:endParaRPr lang="en-US" dirty="0">
              <a:solidFill>
                <a:schemeClr val="bg1"/>
              </a:solidFill>
            </a:endParaRPr>
          </a:p>
          <a:p>
            <a:pPr algn="just"/>
            <a:r>
              <a:rPr lang="en-US" dirty="0">
                <a:solidFill>
                  <a:schemeClr val="bg1"/>
                </a:solidFill>
              </a:rPr>
              <a:t>Future experiments, now ongoing, focus on pinpointing conditions; excluding other factors controlling fluid flow; and improving imaging.</a:t>
            </a:r>
            <a:endParaRPr lang="nb-NO" dirty="0">
              <a:solidFill>
                <a:schemeClr val="bg1"/>
              </a:solidFill>
            </a:endParaRPr>
          </a:p>
        </p:txBody>
      </p:sp>
      <p:sp>
        <p:nvSpPr>
          <p:cNvPr id="6" name="Title 4">
            <a:extLst>
              <a:ext uri="{FF2B5EF4-FFF2-40B4-BE49-F238E27FC236}">
                <a16:creationId xmlns:a16="http://schemas.microsoft.com/office/drawing/2014/main" id="{30B41048-4670-474D-A89B-8DC00704DCAD}"/>
              </a:ext>
            </a:extLst>
          </p:cNvPr>
          <p:cNvSpPr txBox="1">
            <a:spLocks/>
          </p:cNvSpPr>
          <p:nvPr/>
        </p:nvSpPr>
        <p:spPr>
          <a:xfrm>
            <a:off x="641437" y="297732"/>
            <a:ext cx="10841542" cy="492443"/>
          </a:xfrm>
          <a:prstGeom prst="rect">
            <a:avLst/>
          </a:prstGeom>
        </p:spPr>
        <p:txBody>
          <a:bodyPr vert="horz" wrap="square" lIns="0" tIns="0" rIns="0" bIns="0" rtlCol="0" anchor="b" anchorCtr="0">
            <a:spAutoFit/>
          </a:bodyPr>
          <a:lstStyle>
            <a:lvl1pPr algn="ctr" defTabSz="457291" rtl="0" eaLnBrk="1" latinLnBrk="0" hangingPunct="1">
              <a:lnSpc>
                <a:spcPct val="100000"/>
              </a:lnSpc>
              <a:spcBef>
                <a:spcPts val="0"/>
              </a:spcBef>
              <a:buNone/>
              <a:defRPr sz="3701" kern="1200">
                <a:solidFill>
                  <a:schemeClr val="accent1"/>
                </a:solidFill>
                <a:latin typeface="+mj-lt"/>
                <a:ea typeface="+mj-ea"/>
                <a:cs typeface="+mj-cs"/>
              </a:defRPr>
            </a:lvl1pPr>
          </a:lstStyle>
          <a:p>
            <a:pPr algn="l"/>
            <a:r>
              <a:rPr lang="en-US" sz="3200" dirty="0">
                <a:solidFill>
                  <a:schemeClr val="bg1"/>
                </a:solidFill>
              </a:rPr>
              <a:t>Conclusion</a:t>
            </a:r>
            <a:endParaRPr lang="en-US" sz="3149" dirty="0">
              <a:solidFill>
                <a:schemeClr val="bg1"/>
              </a:solidFill>
            </a:endParaRPr>
          </a:p>
        </p:txBody>
      </p:sp>
    </p:spTree>
    <p:extLst>
      <p:ext uri="{BB962C8B-B14F-4D97-AF65-F5344CB8AC3E}">
        <p14:creationId xmlns:p14="http://schemas.microsoft.com/office/powerpoint/2010/main" val="56911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BF1C9EE-29DF-439D-A37B-40BF4D7DFF45}"/>
              </a:ext>
            </a:extLst>
          </p:cNvPr>
          <p:cNvSpPr>
            <a:spLocks noGrp="1"/>
          </p:cNvSpPr>
          <p:nvPr>
            <p:ph type="body" sz="quarter" idx="10"/>
          </p:nvPr>
        </p:nvSpPr>
        <p:spPr/>
        <p:txBody>
          <a:bodyPr/>
          <a:lstStyle/>
          <a:p>
            <a:r>
              <a:rPr lang="nb-NO" dirty="0"/>
              <a:t>Questions?</a:t>
            </a:r>
          </a:p>
        </p:txBody>
      </p:sp>
      <p:sp>
        <p:nvSpPr>
          <p:cNvPr id="3" name="Plassholder for tekst 2">
            <a:extLst>
              <a:ext uri="{FF2B5EF4-FFF2-40B4-BE49-F238E27FC236}">
                <a16:creationId xmlns:a16="http://schemas.microsoft.com/office/drawing/2014/main" id="{E0E1E9AE-F25B-4B2F-A12C-C7D529CD7618}"/>
              </a:ext>
            </a:extLst>
          </p:cNvPr>
          <p:cNvSpPr>
            <a:spLocks noGrp="1"/>
          </p:cNvSpPr>
          <p:nvPr>
            <p:ph type="body" sz="quarter" idx="11"/>
          </p:nvPr>
        </p:nvSpPr>
        <p:spPr/>
        <p:txBody>
          <a:bodyPr>
            <a:normAutofit fontScale="92500" lnSpcReduction="20000"/>
          </a:bodyPr>
          <a:lstStyle/>
          <a:p>
            <a:r>
              <a:rPr lang="nb-NO" dirty="0"/>
              <a:t>Reinier van Noort</a:t>
            </a:r>
          </a:p>
        </p:txBody>
      </p:sp>
      <p:sp>
        <p:nvSpPr>
          <p:cNvPr id="4" name="Plassholder for tekst 3">
            <a:extLst>
              <a:ext uri="{FF2B5EF4-FFF2-40B4-BE49-F238E27FC236}">
                <a16:creationId xmlns:a16="http://schemas.microsoft.com/office/drawing/2014/main" id="{6BFE916D-1AF6-41BE-A95A-2FFF48D4F450}"/>
              </a:ext>
            </a:extLst>
          </p:cNvPr>
          <p:cNvSpPr>
            <a:spLocks noGrp="1"/>
          </p:cNvSpPr>
          <p:nvPr>
            <p:ph type="body" sz="quarter" idx="12"/>
          </p:nvPr>
        </p:nvSpPr>
        <p:spPr/>
        <p:txBody>
          <a:bodyPr/>
          <a:lstStyle/>
          <a:p>
            <a:r>
              <a:rPr lang="nb-NO"/>
              <a:t>Researcher, IFE </a:t>
            </a:r>
            <a:r>
              <a:rPr lang="nb-NO" dirty="0" err="1"/>
              <a:t>Reservoir</a:t>
            </a:r>
            <a:r>
              <a:rPr lang="nb-NO" dirty="0"/>
              <a:t> Technology</a:t>
            </a:r>
          </a:p>
        </p:txBody>
      </p:sp>
      <p:sp>
        <p:nvSpPr>
          <p:cNvPr id="5" name="Plassholder for tekst 4">
            <a:extLst>
              <a:ext uri="{FF2B5EF4-FFF2-40B4-BE49-F238E27FC236}">
                <a16:creationId xmlns:a16="http://schemas.microsoft.com/office/drawing/2014/main" id="{1699BCC7-9459-4BE2-88EC-5E316287E672}"/>
              </a:ext>
            </a:extLst>
          </p:cNvPr>
          <p:cNvSpPr>
            <a:spLocks noGrp="1"/>
          </p:cNvSpPr>
          <p:nvPr>
            <p:ph type="body" sz="quarter" idx="13"/>
          </p:nvPr>
        </p:nvSpPr>
        <p:spPr/>
        <p:txBody>
          <a:bodyPr/>
          <a:lstStyle/>
          <a:p>
            <a:r>
              <a:rPr lang="nb-NO" dirty="0"/>
              <a:t>reinier@ife.no</a:t>
            </a:r>
          </a:p>
        </p:txBody>
      </p:sp>
    </p:spTree>
    <p:extLst>
      <p:ext uri="{BB962C8B-B14F-4D97-AF65-F5344CB8AC3E}">
        <p14:creationId xmlns:p14="http://schemas.microsoft.com/office/powerpoint/2010/main" val="2752252108"/>
      </p:ext>
    </p:extLst>
  </p:cSld>
  <p:clrMapOvr>
    <a:masterClrMapping/>
  </p:clrMapOvr>
</p:sld>
</file>

<file path=ppt/theme/theme1.xml><?xml version="1.0" encoding="utf-8"?>
<a:theme xmlns:a="http://schemas.openxmlformats.org/drawingml/2006/main" name="IFE">
  <a:themeElements>
    <a:clrScheme name="Egendefinert 7">
      <a:dk1>
        <a:sysClr val="windowText" lastClr="000000"/>
      </a:dk1>
      <a:lt1>
        <a:sysClr val="window" lastClr="FFFFFF"/>
      </a:lt1>
      <a:dk2>
        <a:srgbClr val="292D2E"/>
      </a:dk2>
      <a:lt2>
        <a:srgbClr val="F2F4F6"/>
      </a:lt2>
      <a:accent1>
        <a:srgbClr val="1D2982"/>
      </a:accent1>
      <a:accent2>
        <a:srgbClr val="E04A1B"/>
      </a:accent2>
      <a:accent3>
        <a:srgbClr val="CA904A"/>
      </a:accent3>
      <a:accent4>
        <a:srgbClr val="D5DDDF"/>
      </a:accent4>
      <a:accent5>
        <a:srgbClr val="FFFFFF"/>
      </a:accent5>
      <a:accent6>
        <a:srgbClr val="22307B"/>
      </a:accent6>
      <a:hlink>
        <a:srgbClr val="0563C1"/>
      </a:hlink>
      <a:folHlink>
        <a:srgbClr val="954F72"/>
      </a:folHlink>
    </a:clrScheme>
    <a:fontScheme name="Custom 19">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IFE PowerPoint mal 2019 (16{3}9 widescreen) (ID 31473).potx  -  Read-Only" id="{1AF2AA66-441D-4EEA-9467-74113936D845}" vid="{4A0E6EF0-4149-4309-B7E6-157E6C969A8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C4D200B-2586-4910-8451-B612B55BC15E}">
  <we:reference id="e5cd6e9d-7b34-4a7f-bf8d-5ce0ff163be8" version="1.0.0.1"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IFE PowerPoint mal 2019 (16_9 widescreen)</Template>
  <TotalTime>219</TotalTime>
  <Words>819</Words>
  <Application>Microsoft Office PowerPoint</Application>
  <PresentationFormat>Widescreen</PresentationFormat>
  <Paragraphs>79</Paragraphs>
  <Slides>9</Slides>
  <Notes>0</Notes>
  <HiddenSlides>0</HiddenSlides>
  <MMClips>4</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Calibri</vt:lpstr>
      <vt:lpstr>Calibri Light</vt:lpstr>
      <vt:lpstr>Cambria Math</vt:lpstr>
      <vt:lpstr>Times New Roman</vt:lpstr>
      <vt:lpstr>IFE</vt:lpstr>
      <vt:lpstr>Equation</vt:lpstr>
      <vt:lpstr>Experimental imaging of focused fluid flow through a viscous porous rock-analogue.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imaging of focused fluid flow through a viscous porous rock-analogue.</dc:title>
  <dc:creator>Reinier Van Noort</dc:creator>
  <cp:lastModifiedBy>Reinier Van Noort</cp:lastModifiedBy>
  <cp:revision>26</cp:revision>
  <dcterms:created xsi:type="dcterms:W3CDTF">2020-05-02T13:16:49Z</dcterms:created>
  <dcterms:modified xsi:type="dcterms:W3CDTF">2020-05-07T08:19:35Z</dcterms:modified>
</cp:coreProperties>
</file>