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97"/>
    <a:srgbClr val="FFECC4"/>
    <a:srgbClr val="A4B8E1"/>
    <a:srgbClr val="CBD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5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9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acutis" userId="ea93cd30b0a86eb6" providerId="LiveId" clId="{F2C44A46-9AF9-4D6F-AF47-BC31B4C11EB5}"/>
    <pc:docChg chg="undo redo custSel addSld modSld">
      <pc:chgData name="Marco acutis" userId="ea93cd30b0a86eb6" providerId="LiveId" clId="{F2C44A46-9AF9-4D6F-AF47-BC31B4C11EB5}" dt="2020-04-28T14:47:05.131" v="1006" actId="20577"/>
      <pc:docMkLst>
        <pc:docMk/>
      </pc:docMkLst>
      <pc:sldChg chg="modSp">
        <pc:chgData name="Marco acutis" userId="ea93cd30b0a86eb6" providerId="LiveId" clId="{F2C44A46-9AF9-4D6F-AF47-BC31B4C11EB5}" dt="2020-04-28T11:01:14.938" v="1000" actId="1035"/>
        <pc:sldMkLst>
          <pc:docMk/>
          <pc:sldMk cId="3091313083" sldId="256"/>
        </pc:sldMkLst>
        <pc:spChg chg="mod">
          <ac:chgData name="Marco acutis" userId="ea93cd30b0a86eb6" providerId="LiveId" clId="{F2C44A46-9AF9-4D6F-AF47-BC31B4C11EB5}" dt="2020-04-28T09:39:43.869" v="3"/>
          <ac:spMkLst>
            <pc:docMk/>
            <pc:sldMk cId="3091313083" sldId="256"/>
            <ac:spMk id="11" creationId="{E636C3C3-ECFD-B341-866B-4D3AA9404487}"/>
          </ac:spMkLst>
        </pc:spChg>
        <pc:spChg chg="mod">
          <ac:chgData name="Marco acutis" userId="ea93cd30b0a86eb6" providerId="LiveId" clId="{F2C44A46-9AF9-4D6F-AF47-BC31B4C11EB5}" dt="2020-04-28T11:01:14.938" v="1000" actId="1035"/>
          <ac:spMkLst>
            <pc:docMk/>
            <pc:sldMk cId="3091313083" sldId="256"/>
            <ac:spMk id="25" creationId="{E58D1D5A-D166-9544-9D3A-2B51312775F3}"/>
          </ac:spMkLst>
        </pc:spChg>
      </pc:sldChg>
      <pc:sldChg chg="addSp delSp modSp">
        <pc:chgData name="Marco acutis" userId="ea93cd30b0a86eb6" providerId="LiveId" clId="{F2C44A46-9AF9-4D6F-AF47-BC31B4C11EB5}" dt="2020-04-28T10:52:57.050" v="839" actId="1076"/>
        <pc:sldMkLst>
          <pc:docMk/>
          <pc:sldMk cId="1191223051" sldId="257"/>
        </pc:sldMkLst>
        <pc:spChg chg="add mod">
          <ac:chgData name="Marco acutis" userId="ea93cd30b0a86eb6" providerId="LiveId" clId="{F2C44A46-9AF9-4D6F-AF47-BC31B4C11EB5}" dt="2020-04-28T10:52:57.050" v="839" actId="1076"/>
          <ac:spMkLst>
            <pc:docMk/>
            <pc:sldMk cId="1191223051" sldId="257"/>
            <ac:spMk id="16" creationId="{E8995D45-50F7-44F0-AED0-8D8B3A8B5BE4}"/>
          </ac:spMkLst>
        </pc:spChg>
        <pc:spChg chg="add del mod">
          <ac:chgData name="Marco acutis" userId="ea93cd30b0a86eb6" providerId="LiveId" clId="{F2C44A46-9AF9-4D6F-AF47-BC31B4C11EB5}" dt="2020-04-28T10:52:32.205" v="832" actId="478"/>
          <ac:spMkLst>
            <pc:docMk/>
            <pc:sldMk cId="1191223051" sldId="257"/>
            <ac:spMk id="17" creationId="{E32F789A-7914-4D02-93BA-5280E3E6222E}"/>
          </ac:spMkLst>
        </pc:spChg>
        <pc:graphicFrameChg chg="add mod">
          <ac:chgData name="Marco acutis" userId="ea93cd30b0a86eb6" providerId="LiveId" clId="{F2C44A46-9AF9-4D6F-AF47-BC31B4C11EB5}" dt="2020-04-28T10:52:53.546" v="838" actId="1076"/>
          <ac:graphicFrameMkLst>
            <pc:docMk/>
            <pc:sldMk cId="1191223051" sldId="257"/>
            <ac:graphicFrameMk id="18" creationId="{8E2E7989-D6A9-4F2F-85EE-34A3E24B5D4D}"/>
          </ac:graphicFrameMkLst>
        </pc:graphicFrameChg>
        <pc:picChg chg="mod">
          <ac:chgData name="Marco acutis" userId="ea93cd30b0a86eb6" providerId="LiveId" clId="{F2C44A46-9AF9-4D6F-AF47-BC31B4C11EB5}" dt="2020-04-28T09:51:05.540" v="28" actId="1076"/>
          <ac:picMkLst>
            <pc:docMk/>
            <pc:sldMk cId="1191223051" sldId="257"/>
            <ac:picMk id="8" creationId="{1B51579E-B42F-1344-9CEF-8F3612A4483F}"/>
          </ac:picMkLst>
        </pc:picChg>
        <pc:picChg chg="del">
          <ac:chgData name="Marco acutis" userId="ea93cd30b0a86eb6" providerId="LiveId" clId="{F2C44A46-9AF9-4D6F-AF47-BC31B4C11EB5}" dt="2020-04-28T09:49:02.346" v="6" actId="478"/>
          <ac:picMkLst>
            <pc:docMk/>
            <pc:sldMk cId="1191223051" sldId="257"/>
            <ac:picMk id="12" creationId="{95A6683D-D8BF-D643-81EF-3C785C355B66}"/>
          </ac:picMkLst>
        </pc:picChg>
        <pc:picChg chg="add del mod">
          <ac:chgData name="Marco acutis" userId="ea93cd30b0a86eb6" providerId="LiveId" clId="{F2C44A46-9AF9-4D6F-AF47-BC31B4C11EB5}" dt="2020-04-28T10:52:48.768" v="837" actId="478"/>
          <ac:picMkLst>
            <pc:docMk/>
            <pc:sldMk cId="1191223051" sldId="257"/>
            <ac:picMk id="19" creationId="{545ADE70-11AA-45F0-AE1C-5C49DDDCA9F5}"/>
          </ac:picMkLst>
        </pc:picChg>
        <pc:picChg chg="add mod">
          <ac:chgData name="Marco acutis" userId="ea93cd30b0a86eb6" providerId="LiveId" clId="{F2C44A46-9AF9-4D6F-AF47-BC31B4C11EB5}" dt="2020-04-28T09:52:58.405" v="38" actId="1076"/>
          <ac:picMkLst>
            <pc:docMk/>
            <pc:sldMk cId="1191223051" sldId="257"/>
            <ac:picMk id="20" creationId="{F7131C0A-246F-4F86-9DF1-32771A865A99}"/>
          </ac:picMkLst>
        </pc:picChg>
        <pc:picChg chg="add mod">
          <ac:chgData name="Marco acutis" userId="ea93cd30b0a86eb6" providerId="LiveId" clId="{F2C44A46-9AF9-4D6F-AF47-BC31B4C11EB5}" dt="2020-04-28T09:49:57.069" v="18" actId="1076"/>
          <ac:picMkLst>
            <pc:docMk/>
            <pc:sldMk cId="1191223051" sldId="257"/>
            <ac:picMk id="21" creationId="{10BA2C60-5AD5-49B5-8ABC-3B165769AEAB}"/>
          </ac:picMkLst>
        </pc:picChg>
        <pc:picChg chg="add mod">
          <ac:chgData name="Marco acutis" userId="ea93cd30b0a86eb6" providerId="LiveId" clId="{F2C44A46-9AF9-4D6F-AF47-BC31B4C11EB5}" dt="2020-04-28T09:50:18.866" v="23" actId="1076"/>
          <ac:picMkLst>
            <pc:docMk/>
            <pc:sldMk cId="1191223051" sldId="257"/>
            <ac:picMk id="22" creationId="{760A4146-CD58-4C8B-A21B-4B8856D77626}"/>
          </ac:picMkLst>
        </pc:picChg>
        <pc:picChg chg="add mod">
          <ac:chgData name="Marco acutis" userId="ea93cd30b0a86eb6" providerId="LiveId" clId="{F2C44A46-9AF9-4D6F-AF47-BC31B4C11EB5}" dt="2020-04-28T09:52:55.065" v="37" actId="1076"/>
          <ac:picMkLst>
            <pc:docMk/>
            <pc:sldMk cId="1191223051" sldId="257"/>
            <ac:picMk id="23" creationId="{F323815A-6FA8-446C-8A80-138E7AC4E5D2}"/>
          </ac:picMkLst>
        </pc:picChg>
        <pc:picChg chg="add mod">
          <ac:chgData name="Marco acutis" userId="ea93cd30b0a86eb6" providerId="LiveId" clId="{F2C44A46-9AF9-4D6F-AF47-BC31B4C11EB5}" dt="2020-04-28T10:52:37.074" v="834" actId="1076"/>
          <ac:picMkLst>
            <pc:docMk/>
            <pc:sldMk cId="1191223051" sldId="257"/>
            <ac:picMk id="24" creationId="{746BC299-037B-4E56-8263-9825774816E0}"/>
          </ac:picMkLst>
        </pc:picChg>
        <pc:picChg chg="mod">
          <ac:chgData name="Marco acutis" userId="ea93cd30b0a86eb6" providerId="LiveId" clId="{F2C44A46-9AF9-4D6F-AF47-BC31B4C11EB5}" dt="2020-04-28T09:49:54.998" v="17" actId="14100"/>
          <ac:picMkLst>
            <pc:docMk/>
            <pc:sldMk cId="1191223051" sldId="257"/>
            <ac:picMk id="34" creationId="{1B4F70BE-A7A1-4E4F-B6AD-B79DD0317F64}"/>
          </ac:picMkLst>
        </pc:picChg>
      </pc:sldChg>
      <pc:sldChg chg="addSp delSp modSp">
        <pc:chgData name="Marco acutis" userId="ea93cd30b0a86eb6" providerId="LiveId" clId="{F2C44A46-9AF9-4D6F-AF47-BC31B4C11EB5}" dt="2020-04-28T10:11:33.405" v="160" actId="1076"/>
        <pc:sldMkLst>
          <pc:docMk/>
          <pc:sldMk cId="45562539" sldId="258"/>
        </pc:sldMkLst>
        <pc:spChg chg="mod topLvl">
          <ac:chgData name="Marco acutis" userId="ea93cd30b0a86eb6" providerId="LiveId" clId="{F2C44A46-9AF9-4D6F-AF47-BC31B4C11EB5}" dt="2020-04-28T10:00:31.505" v="95" actId="164"/>
          <ac:spMkLst>
            <pc:docMk/>
            <pc:sldMk cId="45562539" sldId="258"/>
            <ac:spMk id="36" creationId="{A0376086-8803-4E8A-88FB-DFE441F5A129}"/>
          </ac:spMkLst>
        </pc:spChg>
        <pc:spChg chg="mod topLvl">
          <ac:chgData name="Marco acutis" userId="ea93cd30b0a86eb6" providerId="LiveId" clId="{F2C44A46-9AF9-4D6F-AF47-BC31B4C11EB5}" dt="2020-04-28T10:00:31.505" v="95" actId="164"/>
          <ac:spMkLst>
            <pc:docMk/>
            <pc:sldMk cId="45562539" sldId="258"/>
            <ac:spMk id="37" creationId="{43B94778-8B3C-4A05-B3E6-A86D6AE95AB5}"/>
          </ac:spMkLst>
        </pc:spChg>
        <pc:spChg chg="mod topLvl">
          <ac:chgData name="Marco acutis" userId="ea93cd30b0a86eb6" providerId="LiveId" clId="{F2C44A46-9AF9-4D6F-AF47-BC31B4C11EB5}" dt="2020-04-28T10:00:55.454" v="99" actId="164"/>
          <ac:spMkLst>
            <pc:docMk/>
            <pc:sldMk cId="45562539" sldId="258"/>
            <ac:spMk id="39" creationId="{36732C7D-0830-4DE5-986C-76FD2C16D990}"/>
          </ac:spMkLst>
        </pc:spChg>
        <pc:spChg chg="mod topLvl">
          <ac:chgData name="Marco acutis" userId="ea93cd30b0a86eb6" providerId="LiveId" clId="{F2C44A46-9AF9-4D6F-AF47-BC31B4C11EB5}" dt="2020-04-28T10:00:55.454" v="99" actId="164"/>
          <ac:spMkLst>
            <pc:docMk/>
            <pc:sldMk cId="45562539" sldId="258"/>
            <ac:spMk id="40" creationId="{7B06B685-CA45-46B3-A7F1-CF5A83F05C0E}"/>
          </ac:spMkLst>
        </pc:spChg>
        <pc:spChg chg="add del mod">
          <ac:chgData name="Marco acutis" userId="ea93cd30b0a86eb6" providerId="LiveId" clId="{F2C44A46-9AF9-4D6F-AF47-BC31B4C11EB5}" dt="2020-04-28T10:07:36.999" v="139" actId="478"/>
          <ac:spMkLst>
            <pc:docMk/>
            <pc:sldMk cId="45562539" sldId="258"/>
            <ac:spMk id="41" creationId="{E68015BB-8D0E-4DA8-991B-18B24CA1638F}"/>
          </ac:spMkLst>
        </pc:spChg>
        <pc:spChg chg="add mod">
          <ac:chgData name="Marco acutis" userId="ea93cd30b0a86eb6" providerId="LiveId" clId="{F2C44A46-9AF9-4D6F-AF47-BC31B4C11EB5}" dt="2020-04-28T10:06:27.027" v="127" actId="1076"/>
          <ac:spMkLst>
            <pc:docMk/>
            <pc:sldMk cId="45562539" sldId="258"/>
            <ac:spMk id="44" creationId="{71C98353-AA6C-4129-ABD6-131E08654C68}"/>
          </ac:spMkLst>
        </pc:spChg>
        <pc:spChg chg="add">
          <ac:chgData name="Marco acutis" userId="ea93cd30b0a86eb6" providerId="LiveId" clId="{F2C44A46-9AF9-4D6F-AF47-BC31B4C11EB5}" dt="2020-04-28T10:04:02.383" v="111"/>
          <ac:spMkLst>
            <pc:docMk/>
            <pc:sldMk cId="45562539" sldId="258"/>
            <ac:spMk id="45" creationId="{3B49798E-C1B1-4D82-93EC-2B0749F081C5}"/>
          </ac:spMkLst>
        </pc:spChg>
        <pc:spChg chg="add mod">
          <ac:chgData name="Marco acutis" userId="ea93cd30b0a86eb6" providerId="LiveId" clId="{F2C44A46-9AF9-4D6F-AF47-BC31B4C11EB5}" dt="2020-04-28T10:05:55.401" v="119" actId="1076"/>
          <ac:spMkLst>
            <pc:docMk/>
            <pc:sldMk cId="45562539" sldId="258"/>
            <ac:spMk id="46" creationId="{E4C32A1D-624A-48AA-B818-2997A7B5F4A6}"/>
          </ac:spMkLst>
        </pc:spChg>
        <pc:grpChg chg="add mod">
          <ac:chgData name="Marco acutis" userId="ea93cd30b0a86eb6" providerId="LiveId" clId="{F2C44A46-9AF9-4D6F-AF47-BC31B4C11EB5}" dt="2020-04-28T09:58:37.833" v="85" actId="164"/>
          <ac:grpSpMkLst>
            <pc:docMk/>
            <pc:sldMk cId="45562539" sldId="258"/>
            <ac:grpSpMk id="3" creationId="{B3A3D74D-C7A6-4F98-8DD9-6DBF058F43F2}"/>
          </ac:grpSpMkLst>
        </pc:grpChg>
        <pc:grpChg chg="add mod">
          <ac:chgData name="Marco acutis" userId="ea93cd30b0a86eb6" providerId="LiveId" clId="{F2C44A46-9AF9-4D6F-AF47-BC31B4C11EB5}" dt="2020-04-28T10:05:43.656" v="116" actId="164"/>
          <ac:grpSpMkLst>
            <pc:docMk/>
            <pc:sldMk cId="45562539" sldId="258"/>
            <ac:grpSpMk id="4" creationId="{241C477F-5C5D-463C-B2F5-BAEEC5B2CB57}"/>
          </ac:grpSpMkLst>
        </pc:grpChg>
        <pc:grpChg chg="add mod">
          <ac:chgData name="Marco acutis" userId="ea93cd30b0a86eb6" providerId="LiveId" clId="{F2C44A46-9AF9-4D6F-AF47-BC31B4C11EB5}" dt="2020-04-28T10:05:43.656" v="116" actId="164"/>
          <ac:grpSpMkLst>
            <pc:docMk/>
            <pc:sldMk cId="45562539" sldId="258"/>
            <ac:grpSpMk id="5" creationId="{997A9826-3184-4DA3-B01D-3D560F04BB49}"/>
          </ac:grpSpMkLst>
        </pc:grpChg>
        <pc:grpChg chg="add mod">
          <ac:chgData name="Marco acutis" userId="ea93cd30b0a86eb6" providerId="LiveId" clId="{F2C44A46-9AF9-4D6F-AF47-BC31B4C11EB5}" dt="2020-04-28T10:10:01.505" v="152" actId="1076"/>
          <ac:grpSpMkLst>
            <pc:docMk/>
            <pc:sldMk cId="45562539" sldId="258"/>
            <ac:grpSpMk id="7" creationId="{BACB3E0F-5A45-4CE0-A63F-075124D21907}"/>
          </ac:grpSpMkLst>
        </pc:grpChg>
        <pc:grpChg chg="add mod">
          <ac:chgData name="Marco acutis" userId="ea93cd30b0a86eb6" providerId="LiveId" clId="{F2C44A46-9AF9-4D6F-AF47-BC31B4C11EB5}" dt="2020-04-28T10:07:43.336" v="140" actId="1076"/>
          <ac:grpSpMkLst>
            <pc:docMk/>
            <pc:sldMk cId="45562539" sldId="258"/>
            <ac:grpSpMk id="9" creationId="{B1BF592C-F2C4-42E7-A1CD-482D20177C07}"/>
          </ac:grpSpMkLst>
        </pc:grpChg>
        <pc:grpChg chg="del">
          <ac:chgData name="Marco acutis" userId="ea93cd30b0a86eb6" providerId="LiveId" clId="{F2C44A46-9AF9-4D6F-AF47-BC31B4C11EB5}" dt="2020-04-28T10:07:07.174" v="134" actId="478"/>
          <ac:grpSpMkLst>
            <pc:docMk/>
            <pc:sldMk cId="45562539" sldId="258"/>
            <ac:grpSpMk id="28" creationId="{6C75B177-92DE-CC43-89A6-07D0EF9D32AE}"/>
          </ac:grpSpMkLst>
        </pc:grpChg>
        <pc:grpChg chg="add del mod">
          <ac:chgData name="Marco acutis" userId="ea93cd30b0a86eb6" providerId="LiveId" clId="{F2C44A46-9AF9-4D6F-AF47-BC31B4C11EB5}" dt="2020-04-28T09:58:13.173" v="81" actId="165"/>
          <ac:grpSpMkLst>
            <pc:docMk/>
            <pc:sldMk cId="45562539" sldId="258"/>
            <ac:grpSpMk id="35" creationId="{9EAB2C48-6F76-4AFC-B53F-E3924B4E0CC8}"/>
          </ac:grpSpMkLst>
        </pc:grpChg>
        <pc:grpChg chg="add del mod">
          <ac:chgData name="Marco acutis" userId="ea93cd30b0a86eb6" providerId="LiveId" clId="{F2C44A46-9AF9-4D6F-AF47-BC31B4C11EB5}" dt="2020-04-28T09:58:13.173" v="81" actId="165"/>
          <ac:grpSpMkLst>
            <pc:docMk/>
            <pc:sldMk cId="45562539" sldId="258"/>
            <ac:grpSpMk id="38" creationId="{EFA3B6F7-7144-4E93-BDF0-1C7E1DE8C981}"/>
          </ac:grpSpMkLst>
        </pc:grpChg>
        <pc:grpChg chg="add mod">
          <ac:chgData name="Marco acutis" userId="ea93cd30b0a86eb6" providerId="LiveId" clId="{F2C44A46-9AF9-4D6F-AF47-BC31B4C11EB5}" dt="2020-04-28T10:06:02.032" v="120" actId="164"/>
          <ac:grpSpMkLst>
            <pc:docMk/>
            <pc:sldMk cId="45562539" sldId="258"/>
            <ac:grpSpMk id="43" creationId="{B69540F9-817C-4BB6-AB50-D708AC1A94C3}"/>
          </ac:grpSpMkLst>
        </pc:grpChg>
        <pc:picChg chg="add mod">
          <ac:chgData name="Marco acutis" userId="ea93cd30b0a86eb6" providerId="LiveId" clId="{F2C44A46-9AF9-4D6F-AF47-BC31B4C11EB5}" dt="2020-04-28T10:07:30.336" v="138" actId="14100"/>
          <ac:picMkLst>
            <pc:docMk/>
            <pc:sldMk cId="45562539" sldId="258"/>
            <ac:picMk id="6" creationId="{C9306065-F59C-4A7D-8A4C-194F05368DB1}"/>
          </ac:picMkLst>
        </pc:picChg>
        <pc:picChg chg="mod">
          <ac:chgData name="Marco acutis" userId="ea93cd30b0a86eb6" providerId="LiveId" clId="{F2C44A46-9AF9-4D6F-AF47-BC31B4C11EB5}" dt="2020-04-28T10:06:54.934" v="131" actId="1076"/>
          <ac:picMkLst>
            <pc:docMk/>
            <pc:sldMk cId="45562539" sldId="258"/>
            <ac:picMk id="8" creationId="{1B51579E-B42F-1344-9CEF-8F3612A4483F}"/>
          </ac:picMkLst>
        </pc:picChg>
        <pc:picChg chg="add mod">
          <ac:chgData name="Marco acutis" userId="ea93cd30b0a86eb6" providerId="LiveId" clId="{F2C44A46-9AF9-4D6F-AF47-BC31B4C11EB5}" dt="2020-04-28T10:09:03.063" v="148" actId="14100"/>
          <ac:picMkLst>
            <pc:docMk/>
            <pc:sldMk cId="45562539" sldId="258"/>
            <ac:picMk id="10" creationId="{380D21D6-BDBD-4738-BCD0-42E03F788B19}"/>
          </ac:picMkLst>
        </pc:picChg>
        <pc:picChg chg="add mod">
          <ac:chgData name="Marco acutis" userId="ea93cd30b0a86eb6" providerId="LiveId" clId="{F2C44A46-9AF9-4D6F-AF47-BC31B4C11EB5}" dt="2020-04-28T10:10:19.173" v="155" actId="1076"/>
          <ac:picMkLst>
            <pc:docMk/>
            <pc:sldMk cId="45562539" sldId="258"/>
            <ac:picMk id="11" creationId="{CF07DD6A-6CD1-4C2E-AC83-69E2F450117C}"/>
          </ac:picMkLst>
        </pc:picChg>
        <pc:picChg chg="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12" creationId="{8003C48B-A768-804E-B25C-A84E52D18356}"/>
          </ac:picMkLst>
        </pc:picChg>
        <pc:picChg chg="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13" creationId="{F2BC8665-D7C2-E74C-8225-F64EF7A82941}"/>
          </ac:picMkLst>
        </pc:picChg>
        <pc:picChg chg="add del">
          <ac:chgData name="Marco acutis" userId="ea93cd30b0a86eb6" providerId="LiveId" clId="{F2C44A46-9AF9-4D6F-AF47-BC31B4C11EB5}" dt="2020-04-28T09:55:59.126" v="49" actId="478"/>
          <ac:picMkLst>
            <pc:docMk/>
            <pc:sldMk cId="45562539" sldId="258"/>
            <ac:picMk id="17" creationId="{8747AE34-456B-456E-AE59-F2F748F26A48}"/>
          </ac:picMkLst>
        </pc:picChg>
        <pc:picChg chg="add del">
          <ac:chgData name="Marco acutis" userId="ea93cd30b0a86eb6" providerId="LiveId" clId="{F2C44A46-9AF9-4D6F-AF47-BC31B4C11EB5}" dt="2020-04-28T09:56:00.281" v="50" actId="478"/>
          <ac:picMkLst>
            <pc:docMk/>
            <pc:sldMk cId="45562539" sldId="258"/>
            <ac:picMk id="18" creationId="{4FC14CBF-4644-4D00-BD85-8E3326BEC265}"/>
          </ac:picMkLst>
        </pc:picChg>
        <pc:picChg chg="add del">
          <ac:chgData name="Marco acutis" userId="ea93cd30b0a86eb6" providerId="LiveId" clId="{F2C44A46-9AF9-4D6F-AF47-BC31B4C11EB5}" dt="2020-04-28T09:55:58.008" v="48" actId="478"/>
          <ac:picMkLst>
            <pc:docMk/>
            <pc:sldMk cId="45562539" sldId="258"/>
            <ac:picMk id="19" creationId="{56E20380-2BBC-4E97-9929-0802BCACDCF1}"/>
          </ac:picMkLst>
        </pc:picChg>
        <pc:picChg chg="add del">
          <ac:chgData name="Marco acutis" userId="ea93cd30b0a86eb6" providerId="LiveId" clId="{F2C44A46-9AF9-4D6F-AF47-BC31B4C11EB5}" dt="2020-04-28T09:56:01.144" v="51" actId="478"/>
          <ac:picMkLst>
            <pc:docMk/>
            <pc:sldMk cId="45562539" sldId="258"/>
            <ac:picMk id="20" creationId="{08CBED9B-0E61-42F2-BCA1-8CF6612D5EB3}"/>
          </ac:picMkLst>
        </pc:picChg>
        <pc:picChg chg="add 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21" creationId="{EB965C07-192A-4F05-AE81-7828B0963BDE}"/>
          </ac:picMkLst>
        </pc:picChg>
        <pc:picChg chg="add 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22" creationId="{0CC03ABD-F317-49EE-986E-09BC45B825FB}"/>
          </ac:picMkLst>
        </pc:picChg>
        <pc:picChg chg="add 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23" creationId="{80D0DDBB-2B2B-4134-987A-9EDD462AB78B}"/>
          </ac:picMkLst>
        </pc:picChg>
        <pc:picChg chg="add del">
          <ac:chgData name="Marco acutis" userId="ea93cd30b0a86eb6" providerId="LiveId" clId="{F2C44A46-9AF9-4D6F-AF47-BC31B4C11EB5}" dt="2020-04-28T09:53:11.387" v="39" actId="478"/>
          <ac:picMkLst>
            <pc:docMk/>
            <pc:sldMk cId="45562539" sldId="258"/>
            <ac:picMk id="24" creationId="{FA08B907-8B31-46B4-8C0C-6FE30A589858}"/>
          </ac:picMkLst>
        </pc:picChg>
        <pc:picChg chg="add">
          <ac:chgData name="Marco acutis" userId="ea93cd30b0a86eb6" providerId="LiveId" clId="{F2C44A46-9AF9-4D6F-AF47-BC31B4C11EB5}" dt="2020-04-28T09:53:12.880" v="40"/>
          <ac:picMkLst>
            <pc:docMk/>
            <pc:sldMk cId="45562539" sldId="258"/>
            <ac:picMk id="25" creationId="{9157ACF2-D3F1-4072-B0DA-8C6AC52CBFCC}"/>
          </ac:picMkLst>
        </pc:picChg>
        <pc:picChg chg="add">
          <ac:chgData name="Marco acutis" userId="ea93cd30b0a86eb6" providerId="LiveId" clId="{F2C44A46-9AF9-4D6F-AF47-BC31B4C11EB5}" dt="2020-04-28T09:53:12.880" v="40"/>
          <ac:picMkLst>
            <pc:docMk/>
            <pc:sldMk cId="45562539" sldId="258"/>
            <ac:picMk id="26" creationId="{40458F39-FFBD-40BD-9BDB-E325A47DEDF6}"/>
          </ac:picMkLst>
        </pc:picChg>
        <pc:picChg chg="add">
          <ac:chgData name="Marco acutis" userId="ea93cd30b0a86eb6" providerId="LiveId" clId="{F2C44A46-9AF9-4D6F-AF47-BC31B4C11EB5}" dt="2020-04-28T09:53:12.880" v="40"/>
          <ac:picMkLst>
            <pc:docMk/>
            <pc:sldMk cId="45562539" sldId="258"/>
            <ac:picMk id="27" creationId="{7B3716D1-CF74-412B-B1E7-B1017229BDAA}"/>
          </ac:picMkLst>
        </pc:picChg>
        <pc:picChg chg="add">
          <ac:chgData name="Marco acutis" userId="ea93cd30b0a86eb6" providerId="LiveId" clId="{F2C44A46-9AF9-4D6F-AF47-BC31B4C11EB5}" dt="2020-04-28T09:53:12.880" v="40"/>
          <ac:picMkLst>
            <pc:docMk/>
            <pc:sldMk cId="45562539" sldId="258"/>
            <ac:picMk id="29" creationId="{9AE366C2-E867-40F4-8C19-CF880A6AF046}"/>
          </ac:picMkLst>
        </pc:picChg>
        <pc:picChg chg="add">
          <ac:chgData name="Marco acutis" userId="ea93cd30b0a86eb6" providerId="LiveId" clId="{F2C44A46-9AF9-4D6F-AF47-BC31B4C11EB5}" dt="2020-04-28T09:53:12.880" v="40"/>
          <ac:picMkLst>
            <pc:docMk/>
            <pc:sldMk cId="45562539" sldId="258"/>
            <ac:picMk id="33" creationId="{B276425A-C92F-4AFC-BFC2-A8FE20B87B7D}"/>
          </ac:picMkLst>
        </pc:picChg>
        <pc:picChg chg="add mod">
          <ac:chgData name="Marco acutis" userId="ea93cd30b0a86eb6" providerId="LiveId" clId="{F2C44A46-9AF9-4D6F-AF47-BC31B4C11EB5}" dt="2020-04-28T10:05:43.656" v="116" actId="164"/>
          <ac:picMkLst>
            <pc:docMk/>
            <pc:sldMk cId="45562539" sldId="258"/>
            <ac:picMk id="34" creationId="{2B7BE0FF-3F61-4AB1-BF97-68395B6ED2D1}"/>
          </ac:picMkLst>
        </pc:picChg>
        <pc:picChg chg="add mod">
          <ac:chgData name="Marco acutis" userId="ea93cd30b0a86eb6" providerId="LiveId" clId="{F2C44A46-9AF9-4D6F-AF47-BC31B4C11EB5}" dt="2020-04-28T10:05:43.656" v="116" actId="164"/>
          <ac:picMkLst>
            <pc:docMk/>
            <pc:sldMk cId="45562539" sldId="258"/>
            <ac:picMk id="42" creationId="{A17C8015-3EE2-42A0-8FA2-501D017686CB}"/>
          </ac:picMkLst>
        </pc:picChg>
        <pc:picChg chg="add mod">
          <ac:chgData name="Marco acutis" userId="ea93cd30b0a86eb6" providerId="LiveId" clId="{F2C44A46-9AF9-4D6F-AF47-BC31B4C11EB5}" dt="2020-04-28T10:10:26.544" v="157" actId="1076"/>
          <ac:picMkLst>
            <pc:docMk/>
            <pc:sldMk cId="45562539" sldId="258"/>
            <ac:picMk id="47" creationId="{1C13AA8C-4F21-4C0F-847B-18FBD4BDCA37}"/>
          </ac:picMkLst>
        </pc:picChg>
        <pc:picChg chg="add mod">
          <ac:chgData name="Marco acutis" userId="ea93cd30b0a86eb6" providerId="LiveId" clId="{F2C44A46-9AF9-4D6F-AF47-BC31B4C11EB5}" dt="2020-04-28T10:11:33.405" v="160" actId="1076"/>
          <ac:picMkLst>
            <pc:docMk/>
            <pc:sldMk cId="45562539" sldId="258"/>
            <ac:picMk id="48" creationId="{2264F854-D8B5-4290-A462-DC85054843DD}"/>
          </ac:picMkLst>
        </pc:picChg>
        <pc:cxnChg chg="mod">
          <ac:chgData name="Marco acutis" userId="ea93cd30b0a86eb6" providerId="LiveId" clId="{F2C44A46-9AF9-4D6F-AF47-BC31B4C11EB5}" dt="2020-04-28T10:05:43.656" v="116" actId="164"/>
          <ac:cxnSpMkLst>
            <pc:docMk/>
            <pc:sldMk cId="45562539" sldId="258"/>
            <ac:cxnSpMk id="14" creationId="{38DA29F0-E168-8646-AE43-5CF2D43F94AF}"/>
          </ac:cxnSpMkLst>
        </pc:cxnChg>
      </pc:sldChg>
      <pc:sldChg chg="addSp delSp modSp">
        <pc:chgData name="Marco acutis" userId="ea93cd30b0a86eb6" providerId="LiveId" clId="{F2C44A46-9AF9-4D6F-AF47-BC31B4C11EB5}" dt="2020-04-28T10:36:47.863" v="437" actId="14100"/>
        <pc:sldMkLst>
          <pc:docMk/>
          <pc:sldMk cId="598431676" sldId="259"/>
        </pc:sldMkLst>
        <pc:spChg chg="mod">
          <ac:chgData name="Marco acutis" userId="ea93cd30b0a86eb6" providerId="LiveId" clId="{F2C44A46-9AF9-4D6F-AF47-BC31B4C11EB5}" dt="2020-04-28T10:32:07.535" v="222" actId="20577"/>
          <ac:spMkLst>
            <pc:docMk/>
            <pc:sldMk cId="598431676" sldId="259"/>
            <ac:spMk id="2" creationId="{8B8BF095-519E-B342-9FA3-0F0C8BC558C2}"/>
          </ac:spMkLst>
        </pc:spChg>
        <pc:spChg chg="add mod">
          <ac:chgData name="Marco acutis" userId="ea93cd30b0a86eb6" providerId="LiveId" clId="{F2C44A46-9AF9-4D6F-AF47-BC31B4C11EB5}" dt="2020-04-28T10:36:33.618" v="436" actId="20577"/>
          <ac:spMkLst>
            <pc:docMk/>
            <pc:sldMk cId="598431676" sldId="259"/>
            <ac:spMk id="3" creationId="{50EDAF55-956C-44AE-98D8-46324EFF01B4}"/>
          </ac:spMkLst>
        </pc:spChg>
        <pc:spChg chg="add mod">
          <ac:chgData name="Marco acutis" userId="ea93cd30b0a86eb6" providerId="LiveId" clId="{F2C44A46-9AF9-4D6F-AF47-BC31B4C11EB5}" dt="2020-04-28T10:34:43.499" v="363" actId="948"/>
          <ac:spMkLst>
            <pc:docMk/>
            <pc:sldMk cId="598431676" sldId="259"/>
            <ac:spMk id="34" creationId="{90285F4D-34CC-4216-A81E-9243A829ADD2}"/>
          </ac:spMkLst>
        </pc:spChg>
        <pc:spChg chg="add mod">
          <ac:chgData name="Marco acutis" userId="ea93cd30b0a86eb6" providerId="LiveId" clId="{F2C44A46-9AF9-4D6F-AF47-BC31B4C11EB5}" dt="2020-04-28T10:32:02.662" v="221" actId="1076"/>
          <ac:spMkLst>
            <pc:docMk/>
            <pc:sldMk cId="598431676" sldId="259"/>
            <ac:spMk id="36" creationId="{226D7C73-5D9C-47DB-B740-2F417C8F05ED}"/>
          </ac:spMkLst>
        </pc:spChg>
        <pc:picChg chg="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12" creationId="{ABECA4F5-27A9-2D42-8EE8-71EF479E730F}"/>
          </ac:picMkLst>
        </pc:picChg>
        <pc:picChg chg="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13" creationId="{652B08DA-3F26-014F-9B83-1D393D1FEBF0}"/>
          </ac:picMkLst>
        </pc:picChg>
        <pc:picChg chg="add del">
          <ac:chgData name="Marco acutis" userId="ea93cd30b0a86eb6" providerId="LiveId" clId="{F2C44A46-9AF9-4D6F-AF47-BC31B4C11EB5}" dt="2020-04-28T09:53:43.465" v="46" actId="478"/>
          <ac:picMkLst>
            <pc:docMk/>
            <pc:sldMk cId="598431676" sldId="259"/>
            <ac:picMk id="17" creationId="{626BB971-92C6-4190-A38C-2B31B8D15D55}"/>
          </ac:picMkLst>
        </pc:picChg>
        <pc:picChg chg="add del">
          <ac:chgData name="Marco acutis" userId="ea93cd30b0a86eb6" providerId="LiveId" clId="{F2C44A46-9AF9-4D6F-AF47-BC31B4C11EB5}" dt="2020-04-28T09:53:43.465" v="46" actId="478"/>
          <ac:picMkLst>
            <pc:docMk/>
            <pc:sldMk cId="598431676" sldId="259"/>
            <ac:picMk id="18" creationId="{5365FE7F-056F-468C-B719-67031CFF89BD}"/>
          </ac:picMkLst>
        </pc:picChg>
        <pc:picChg chg="add del">
          <ac:chgData name="Marco acutis" userId="ea93cd30b0a86eb6" providerId="LiveId" clId="{F2C44A46-9AF9-4D6F-AF47-BC31B4C11EB5}" dt="2020-04-28T09:53:43.465" v="46" actId="478"/>
          <ac:picMkLst>
            <pc:docMk/>
            <pc:sldMk cId="598431676" sldId="259"/>
            <ac:picMk id="19" creationId="{55731BB3-3097-46E5-AFB9-BB21F9D54C3B}"/>
          </ac:picMkLst>
        </pc:picChg>
        <pc:picChg chg="add del">
          <ac:chgData name="Marco acutis" userId="ea93cd30b0a86eb6" providerId="LiveId" clId="{F2C44A46-9AF9-4D6F-AF47-BC31B4C11EB5}" dt="2020-04-28T09:53:43.465" v="46" actId="478"/>
          <ac:picMkLst>
            <pc:docMk/>
            <pc:sldMk cId="598431676" sldId="259"/>
            <ac:picMk id="20" creationId="{0D4962AE-D727-43FF-88BF-590DA41F7833}"/>
          </ac:picMkLst>
        </pc:picChg>
        <pc:picChg chg="add 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21" creationId="{D2626D1F-3A3C-4429-9AF0-680C4F35EF0A}"/>
          </ac:picMkLst>
        </pc:picChg>
        <pc:picChg chg="add 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22" creationId="{41E773D3-E811-4E84-9ADC-1D9B7C345D71}"/>
          </ac:picMkLst>
        </pc:picChg>
        <pc:picChg chg="add 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23" creationId="{8A40C4D5-936B-4420-9449-758165890D86}"/>
          </ac:picMkLst>
        </pc:picChg>
        <pc:picChg chg="add del">
          <ac:chgData name="Marco acutis" userId="ea93cd30b0a86eb6" providerId="LiveId" clId="{F2C44A46-9AF9-4D6F-AF47-BC31B4C11EB5}" dt="2020-04-28T09:53:22.454" v="41" actId="478"/>
          <ac:picMkLst>
            <pc:docMk/>
            <pc:sldMk cId="598431676" sldId="259"/>
            <ac:picMk id="24" creationId="{5073DC54-14E2-4F77-8073-D320682152B5}"/>
          </ac:picMkLst>
        </pc:picChg>
        <pc:picChg chg="add">
          <ac:chgData name="Marco acutis" userId="ea93cd30b0a86eb6" providerId="LiveId" clId="{F2C44A46-9AF9-4D6F-AF47-BC31B4C11EB5}" dt="2020-04-28T09:53:24.357" v="42"/>
          <ac:picMkLst>
            <pc:docMk/>
            <pc:sldMk cId="598431676" sldId="259"/>
            <ac:picMk id="25" creationId="{C6786C3D-6ED3-4E18-B064-F30D13E9E3DB}"/>
          </ac:picMkLst>
        </pc:picChg>
        <pc:picChg chg="add">
          <ac:chgData name="Marco acutis" userId="ea93cd30b0a86eb6" providerId="LiveId" clId="{F2C44A46-9AF9-4D6F-AF47-BC31B4C11EB5}" dt="2020-04-28T09:53:24.357" v="42"/>
          <ac:picMkLst>
            <pc:docMk/>
            <pc:sldMk cId="598431676" sldId="259"/>
            <ac:picMk id="26" creationId="{E68112C0-B0E6-4CF5-B0B5-D99E237E28BB}"/>
          </ac:picMkLst>
        </pc:picChg>
        <pc:picChg chg="add">
          <ac:chgData name="Marco acutis" userId="ea93cd30b0a86eb6" providerId="LiveId" clId="{F2C44A46-9AF9-4D6F-AF47-BC31B4C11EB5}" dt="2020-04-28T09:53:24.357" v="42"/>
          <ac:picMkLst>
            <pc:docMk/>
            <pc:sldMk cId="598431676" sldId="259"/>
            <ac:picMk id="27" creationId="{B7869185-8E03-4B1A-8992-43D10FF9E331}"/>
          </ac:picMkLst>
        </pc:picChg>
        <pc:picChg chg="add">
          <ac:chgData name="Marco acutis" userId="ea93cd30b0a86eb6" providerId="LiveId" clId="{F2C44A46-9AF9-4D6F-AF47-BC31B4C11EB5}" dt="2020-04-28T09:53:24.357" v="42"/>
          <ac:picMkLst>
            <pc:docMk/>
            <pc:sldMk cId="598431676" sldId="259"/>
            <ac:picMk id="29" creationId="{4934BFC9-A1C0-4FF6-81C4-835C55E73BB6}"/>
          </ac:picMkLst>
        </pc:picChg>
        <pc:picChg chg="add">
          <ac:chgData name="Marco acutis" userId="ea93cd30b0a86eb6" providerId="LiveId" clId="{F2C44A46-9AF9-4D6F-AF47-BC31B4C11EB5}" dt="2020-04-28T09:53:24.357" v="42"/>
          <ac:picMkLst>
            <pc:docMk/>
            <pc:sldMk cId="598431676" sldId="259"/>
            <ac:picMk id="33" creationId="{078CDCAB-1E9F-49F5-9C10-E5279A245A1F}"/>
          </ac:picMkLst>
        </pc:picChg>
        <pc:picChg chg="add mod">
          <ac:chgData name="Marco acutis" userId="ea93cd30b0a86eb6" providerId="LiveId" clId="{F2C44A46-9AF9-4D6F-AF47-BC31B4C11EB5}" dt="2020-04-28T10:20:34.434" v="205" actId="1076"/>
          <ac:picMkLst>
            <pc:docMk/>
            <pc:sldMk cId="598431676" sldId="259"/>
            <ac:picMk id="35" creationId="{AEDCBDDE-5DCE-43F0-979E-8C576F10D50B}"/>
          </ac:picMkLst>
        </pc:picChg>
        <pc:picChg chg="add mod">
          <ac:chgData name="Marco acutis" userId="ea93cd30b0a86eb6" providerId="LiveId" clId="{F2C44A46-9AF9-4D6F-AF47-BC31B4C11EB5}" dt="2020-04-28T10:20:51.154" v="207" actId="14100"/>
          <ac:picMkLst>
            <pc:docMk/>
            <pc:sldMk cId="598431676" sldId="259"/>
            <ac:picMk id="37" creationId="{6741D38B-940E-4F84-A69C-AE55F3C94A23}"/>
          </ac:picMkLst>
        </pc:picChg>
        <pc:picChg chg="add mod">
          <ac:chgData name="Marco acutis" userId="ea93cd30b0a86eb6" providerId="LiveId" clId="{F2C44A46-9AF9-4D6F-AF47-BC31B4C11EB5}" dt="2020-04-28T10:36:47.863" v="437" actId="14100"/>
          <ac:picMkLst>
            <pc:docMk/>
            <pc:sldMk cId="598431676" sldId="259"/>
            <ac:picMk id="38" creationId="{30C1F0B9-24B7-4F0A-ACD1-4D7F1263AFB8}"/>
          </ac:picMkLst>
        </pc:picChg>
      </pc:sldChg>
      <pc:sldChg chg="addSp delSp modSp">
        <pc:chgData name="Marco acutis" userId="ea93cd30b0a86eb6" providerId="LiveId" clId="{F2C44A46-9AF9-4D6F-AF47-BC31B4C11EB5}" dt="2020-04-28T14:47:05.131" v="1006" actId="20577"/>
        <pc:sldMkLst>
          <pc:docMk/>
          <pc:sldMk cId="3259100881" sldId="260"/>
        </pc:sldMkLst>
        <pc:spChg chg="add mod">
          <ac:chgData name="Marco acutis" userId="ea93cd30b0a86eb6" providerId="LiveId" clId="{F2C44A46-9AF9-4D6F-AF47-BC31B4C11EB5}" dt="2020-04-28T14:47:05.131" v="1006" actId="20577"/>
          <ac:spMkLst>
            <pc:docMk/>
            <pc:sldMk cId="3259100881" sldId="260"/>
            <ac:spMk id="3" creationId="{9E447769-DC86-4197-BA05-1703E25BD3B1}"/>
          </ac:spMkLst>
        </pc:spChg>
        <pc:picChg chg="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12" creationId="{414DE465-CA2F-4E42-AD01-8D61D17EE403}"/>
          </ac:picMkLst>
        </pc:picChg>
        <pc:picChg chg="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13" creationId="{787CC0D3-2D34-A546-8D87-3A6027575F2C}"/>
          </ac:picMkLst>
        </pc:picChg>
        <pc:picChg chg="add del">
          <ac:chgData name="Marco acutis" userId="ea93cd30b0a86eb6" providerId="LiveId" clId="{F2C44A46-9AF9-4D6F-AF47-BC31B4C11EB5}" dt="2020-04-28T09:53:38.209" v="45" actId="478"/>
          <ac:picMkLst>
            <pc:docMk/>
            <pc:sldMk cId="3259100881" sldId="260"/>
            <ac:picMk id="17" creationId="{A04E021E-7BA2-4163-8B14-D76B60E59D74}"/>
          </ac:picMkLst>
        </pc:picChg>
        <pc:picChg chg="add del">
          <ac:chgData name="Marco acutis" userId="ea93cd30b0a86eb6" providerId="LiveId" clId="{F2C44A46-9AF9-4D6F-AF47-BC31B4C11EB5}" dt="2020-04-28T09:53:38.209" v="45" actId="478"/>
          <ac:picMkLst>
            <pc:docMk/>
            <pc:sldMk cId="3259100881" sldId="260"/>
            <ac:picMk id="18" creationId="{07216FE0-B126-43AE-94C5-DAEBFED2FC2F}"/>
          </ac:picMkLst>
        </pc:picChg>
        <pc:picChg chg="add del">
          <ac:chgData name="Marco acutis" userId="ea93cd30b0a86eb6" providerId="LiveId" clId="{F2C44A46-9AF9-4D6F-AF47-BC31B4C11EB5}" dt="2020-04-28T09:53:38.209" v="45" actId="478"/>
          <ac:picMkLst>
            <pc:docMk/>
            <pc:sldMk cId="3259100881" sldId="260"/>
            <ac:picMk id="19" creationId="{A2B11B9B-9E83-406C-B974-4D4899CDBCCE}"/>
          </ac:picMkLst>
        </pc:picChg>
        <pc:picChg chg="add del">
          <ac:chgData name="Marco acutis" userId="ea93cd30b0a86eb6" providerId="LiveId" clId="{F2C44A46-9AF9-4D6F-AF47-BC31B4C11EB5}" dt="2020-04-28T09:53:38.209" v="45" actId="478"/>
          <ac:picMkLst>
            <pc:docMk/>
            <pc:sldMk cId="3259100881" sldId="260"/>
            <ac:picMk id="20" creationId="{9C8EA955-02A0-432C-A29F-6FD1FF104983}"/>
          </ac:picMkLst>
        </pc:picChg>
        <pc:picChg chg="add 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21" creationId="{7BC6F7B9-17AD-47A0-A5A0-B8AB74798195}"/>
          </ac:picMkLst>
        </pc:picChg>
        <pc:picChg chg="add 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22" creationId="{F68C39F2-5DF4-41E8-B47C-57D6553F97A9}"/>
          </ac:picMkLst>
        </pc:picChg>
        <pc:picChg chg="add 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23" creationId="{5F78BC10-41A3-4402-97F4-B7FE9F075AAF}"/>
          </ac:picMkLst>
        </pc:picChg>
        <pc:picChg chg="add del">
          <ac:chgData name="Marco acutis" userId="ea93cd30b0a86eb6" providerId="LiveId" clId="{F2C44A46-9AF9-4D6F-AF47-BC31B4C11EB5}" dt="2020-04-28T09:53:30.763" v="43" actId="478"/>
          <ac:picMkLst>
            <pc:docMk/>
            <pc:sldMk cId="3259100881" sldId="260"/>
            <ac:picMk id="24" creationId="{8D0EF7C4-9868-4DCB-A510-3CF506844758}"/>
          </ac:picMkLst>
        </pc:picChg>
        <pc:picChg chg="add">
          <ac:chgData name="Marco acutis" userId="ea93cd30b0a86eb6" providerId="LiveId" clId="{F2C44A46-9AF9-4D6F-AF47-BC31B4C11EB5}" dt="2020-04-28T09:53:32.147" v="44"/>
          <ac:picMkLst>
            <pc:docMk/>
            <pc:sldMk cId="3259100881" sldId="260"/>
            <ac:picMk id="25" creationId="{896B8965-E0A2-45DA-B8AB-58FDCFCE8CED}"/>
          </ac:picMkLst>
        </pc:picChg>
        <pc:picChg chg="add">
          <ac:chgData name="Marco acutis" userId="ea93cd30b0a86eb6" providerId="LiveId" clId="{F2C44A46-9AF9-4D6F-AF47-BC31B4C11EB5}" dt="2020-04-28T09:53:32.147" v="44"/>
          <ac:picMkLst>
            <pc:docMk/>
            <pc:sldMk cId="3259100881" sldId="260"/>
            <ac:picMk id="26" creationId="{49315765-16DA-41B7-821C-F4E2815429A7}"/>
          </ac:picMkLst>
        </pc:picChg>
        <pc:picChg chg="add">
          <ac:chgData name="Marco acutis" userId="ea93cd30b0a86eb6" providerId="LiveId" clId="{F2C44A46-9AF9-4D6F-AF47-BC31B4C11EB5}" dt="2020-04-28T09:53:32.147" v="44"/>
          <ac:picMkLst>
            <pc:docMk/>
            <pc:sldMk cId="3259100881" sldId="260"/>
            <ac:picMk id="27" creationId="{4A8679A8-EEF7-409C-828A-750B8B123C77}"/>
          </ac:picMkLst>
        </pc:picChg>
        <pc:picChg chg="add">
          <ac:chgData name="Marco acutis" userId="ea93cd30b0a86eb6" providerId="LiveId" clId="{F2C44A46-9AF9-4D6F-AF47-BC31B4C11EB5}" dt="2020-04-28T09:53:32.147" v="44"/>
          <ac:picMkLst>
            <pc:docMk/>
            <pc:sldMk cId="3259100881" sldId="260"/>
            <ac:picMk id="29" creationId="{0279EB43-6B11-47DF-AAFE-0D7AB17459A4}"/>
          </ac:picMkLst>
        </pc:picChg>
        <pc:picChg chg="add">
          <ac:chgData name="Marco acutis" userId="ea93cd30b0a86eb6" providerId="LiveId" clId="{F2C44A46-9AF9-4D6F-AF47-BC31B4C11EB5}" dt="2020-04-28T09:53:32.147" v="44"/>
          <ac:picMkLst>
            <pc:docMk/>
            <pc:sldMk cId="3259100881" sldId="260"/>
            <ac:picMk id="33" creationId="{D7E4D523-8026-4D38-9FBC-B6737E7F686E}"/>
          </ac:picMkLst>
        </pc:picChg>
      </pc:sldChg>
      <pc:sldChg chg="addSp delSp modSp add">
        <pc:chgData name="Marco acutis" userId="ea93cd30b0a86eb6" providerId="LiveId" clId="{F2C44A46-9AF9-4D6F-AF47-BC31B4C11EB5}" dt="2020-04-28T11:00:26.645" v="860" actId="478"/>
        <pc:sldMkLst>
          <pc:docMk/>
          <pc:sldMk cId="2553411343" sldId="261"/>
        </pc:sldMkLst>
        <pc:spChg chg="del">
          <ac:chgData name="Marco acutis" userId="ea93cd30b0a86eb6" providerId="LiveId" clId="{F2C44A46-9AF9-4D6F-AF47-BC31B4C11EB5}" dt="2020-04-28T10:59:14.822" v="842" actId="478"/>
          <ac:spMkLst>
            <pc:docMk/>
            <pc:sldMk cId="2553411343" sldId="261"/>
            <ac:spMk id="2" creationId="{8B8BF095-519E-B342-9FA3-0F0C8BC558C2}"/>
          </ac:spMkLst>
        </pc:spChg>
        <pc:spChg chg="del">
          <ac:chgData name="Marco acutis" userId="ea93cd30b0a86eb6" providerId="LiveId" clId="{F2C44A46-9AF9-4D6F-AF47-BC31B4C11EB5}" dt="2020-04-28T10:59:52.562" v="845" actId="478"/>
          <ac:spMkLst>
            <pc:docMk/>
            <pc:sldMk cId="2553411343" sldId="261"/>
            <ac:spMk id="3" creationId="{9E447769-DC86-4197-BA05-1703E25BD3B1}"/>
          </ac:spMkLst>
        </pc:spChg>
        <pc:spChg chg="add del mod">
          <ac:chgData name="Marco acutis" userId="ea93cd30b0a86eb6" providerId="LiveId" clId="{F2C44A46-9AF9-4D6F-AF47-BC31B4C11EB5}" dt="2020-04-28T11:00:00.302" v="848" actId="478"/>
          <ac:spMkLst>
            <pc:docMk/>
            <pc:sldMk cId="2553411343" sldId="261"/>
            <ac:spMk id="5" creationId="{D49CFDA1-C83B-4AD3-AE51-41542BC8482B}"/>
          </ac:spMkLst>
        </pc:spChg>
        <pc:spChg chg="add del mod">
          <ac:chgData name="Marco acutis" userId="ea93cd30b0a86eb6" providerId="LiveId" clId="{F2C44A46-9AF9-4D6F-AF47-BC31B4C11EB5}" dt="2020-04-28T11:00:26.645" v="860" actId="478"/>
          <ac:spMkLst>
            <pc:docMk/>
            <pc:sldMk cId="2553411343" sldId="261"/>
            <ac:spMk id="7" creationId="{839AD274-2B60-47CB-989B-1340CE105030}"/>
          </ac:spMkLst>
        </pc:spChg>
        <pc:spChg chg="add mod">
          <ac:chgData name="Marco acutis" userId="ea93cd30b0a86eb6" providerId="LiveId" clId="{F2C44A46-9AF9-4D6F-AF47-BC31B4C11EB5}" dt="2020-04-28T11:00:15.971" v="859" actId="20577"/>
          <ac:spMkLst>
            <pc:docMk/>
            <pc:sldMk cId="2553411343" sldId="261"/>
            <ac:spMk id="9" creationId="{0B45BC5B-A33C-4040-AA32-8F44E552184D}"/>
          </ac:spMkLst>
        </pc:spChg>
        <pc:picChg chg="mod">
          <ac:chgData name="Marco acutis" userId="ea93cd30b0a86eb6" providerId="LiveId" clId="{F2C44A46-9AF9-4D6F-AF47-BC31B4C11EB5}" dt="2020-04-28T10:59:57.844" v="847" actId="1076"/>
          <ac:picMkLst>
            <pc:docMk/>
            <pc:sldMk cId="2553411343" sldId="261"/>
            <ac:picMk id="8" creationId="{1B51579E-B42F-1344-9CEF-8F3612A4483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D82A5-FE05-45F5-9246-668F5310128B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BBD576-0A1F-4D60-9E54-AA94DA531EBF}">
      <dgm:prSet/>
      <dgm:spPr/>
      <dgm:t>
        <a:bodyPr/>
        <a:lstStyle/>
        <a:p>
          <a:endParaRPr lang="fi-FI"/>
        </a:p>
      </dgm:t>
    </dgm:pt>
    <dgm:pt modelId="{9378D09E-71AC-405E-9B97-EE9F4C7ED0EC}" type="parTrans" cxnId="{A869C150-9055-46AA-8179-42AB9FFFA9E5}">
      <dgm:prSet/>
      <dgm:spPr/>
      <dgm:t>
        <a:bodyPr/>
        <a:lstStyle/>
        <a:p>
          <a:endParaRPr lang="fi-FI"/>
        </a:p>
      </dgm:t>
    </dgm:pt>
    <dgm:pt modelId="{43810A6E-193E-4A5B-AF63-82B7EDC82479}" type="sibTrans" cxnId="{A869C150-9055-46AA-8179-42AB9FFFA9E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i-FI"/>
        </a:p>
      </dgm:t>
    </dgm:pt>
    <dgm:pt modelId="{25CFD17B-221B-4AE4-8B13-9F36E4BCD780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Minimum soil disturbance</a:t>
          </a:r>
          <a:endParaRPr lang="fi-FI" sz="1400" dirty="0">
            <a:solidFill>
              <a:schemeClr val="tx1"/>
            </a:solidFill>
          </a:endParaRPr>
        </a:p>
      </dgm:t>
    </dgm:pt>
    <dgm:pt modelId="{E7E47B05-8A18-4024-8503-38C33F21D5F5}" type="parTrans" cxnId="{C2B7D5B2-00EC-4365-892A-2B6B81049A48}">
      <dgm:prSet/>
      <dgm:spPr/>
      <dgm:t>
        <a:bodyPr/>
        <a:lstStyle/>
        <a:p>
          <a:endParaRPr lang="fi-FI"/>
        </a:p>
      </dgm:t>
    </dgm:pt>
    <dgm:pt modelId="{57967F5F-2920-4C62-B259-96BC2A4E2FCE}" type="sibTrans" cxnId="{C2B7D5B2-00EC-4365-892A-2B6B81049A48}">
      <dgm:prSet/>
      <dgm:spPr/>
      <dgm:t>
        <a:bodyPr/>
        <a:lstStyle/>
        <a:p>
          <a:endParaRPr lang="fi-FI"/>
        </a:p>
      </dgm:t>
    </dgm:pt>
    <dgm:pt modelId="{04ADC566-D8A4-4A69-B6C4-42E1D70F26EB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Permanent soil cover</a:t>
          </a:r>
          <a:endParaRPr lang="fi-FI" sz="1400" dirty="0">
            <a:solidFill>
              <a:schemeClr val="tx1"/>
            </a:solidFill>
          </a:endParaRPr>
        </a:p>
      </dgm:t>
    </dgm:pt>
    <dgm:pt modelId="{B8796751-3471-4453-AE56-56670100D4A8}" type="parTrans" cxnId="{100D0FCE-69C9-4B18-B76E-8F0A652D2746}">
      <dgm:prSet/>
      <dgm:spPr/>
      <dgm:t>
        <a:bodyPr/>
        <a:lstStyle/>
        <a:p>
          <a:endParaRPr lang="fi-FI"/>
        </a:p>
      </dgm:t>
    </dgm:pt>
    <dgm:pt modelId="{5EADE046-37E6-4D42-8027-F800DA5C656B}" type="sibTrans" cxnId="{100D0FCE-69C9-4B18-B76E-8F0A652D2746}">
      <dgm:prSet/>
      <dgm:spPr/>
      <dgm:t>
        <a:bodyPr/>
        <a:lstStyle/>
        <a:p>
          <a:endParaRPr lang="fi-FI"/>
        </a:p>
      </dgm:t>
    </dgm:pt>
    <dgm:pt modelId="{40C947FE-40B6-4515-B080-2B438EC8B6A0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Crop rotation and intercropping</a:t>
          </a:r>
          <a:endParaRPr lang="fi-FI" sz="1400" dirty="0">
            <a:solidFill>
              <a:schemeClr val="tx1"/>
            </a:solidFill>
          </a:endParaRPr>
        </a:p>
      </dgm:t>
    </dgm:pt>
    <dgm:pt modelId="{5DAE106B-CDDA-42A4-B563-FA6FC9B9F6F2}" type="parTrans" cxnId="{95778DA1-5F04-44C1-8026-574E40F88AC7}">
      <dgm:prSet/>
      <dgm:spPr/>
      <dgm:t>
        <a:bodyPr/>
        <a:lstStyle/>
        <a:p>
          <a:endParaRPr lang="fi-FI"/>
        </a:p>
      </dgm:t>
    </dgm:pt>
    <dgm:pt modelId="{2940258B-5BB3-4CCA-AC8E-7A0F9B335414}" type="sibTrans" cxnId="{95778DA1-5F04-44C1-8026-574E40F88AC7}">
      <dgm:prSet/>
      <dgm:spPr/>
      <dgm:t>
        <a:bodyPr/>
        <a:lstStyle/>
        <a:p>
          <a:endParaRPr lang="fi-FI"/>
        </a:p>
      </dgm:t>
    </dgm:pt>
    <dgm:pt modelId="{26DA2503-550D-4745-B3A0-7A6E86E9DA7C}" type="pres">
      <dgm:prSet presAssocID="{D10D82A5-FE05-45F5-9246-668F5310128B}" presName="Name0" presStyleCnt="0">
        <dgm:presLayoutVars>
          <dgm:dir/>
        </dgm:presLayoutVars>
      </dgm:prSet>
      <dgm:spPr/>
    </dgm:pt>
    <dgm:pt modelId="{E8EDF42B-B011-433A-AA63-3C33D0999383}" type="pres">
      <dgm:prSet presAssocID="{43810A6E-193E-4A5B-AF63-82B7EDC82479}" presName="picture_1" presStyleLbl="bgImgPlace1" presStyleIdx="0" presStyleCnt="1" custLinFactNeighborX="6467" custLinFactNeighborY="-5873"/>
      <dgm:spPr/>
    </dgm:pt>
    <dgm:pt modelId="{00458A9A-15C9-4089-BE5E-7ADA6DAE1BB1}" type="pres">
      <dgm:prSet presAssocID="{19BBD576-0A1F-4D60-9E54-AA94DA531EBF}" presName="text_1" presStyleLbl="node1" presStyleIdx="0" presStyleCnt="0">
        <dgm:presLayoutVars>
          <dgm:bulletEnabled val="1"/>
        </dgm:presLayoutVars>
      </dgm:prSet>
      <dgm:spPr/>
    </dgm:pt>
    <dgm:pt modelId="{A8C3E12A-03ED-4FB6-A86C-803D23039335}" type="pres">
      <dgm:prSet presAssocID="{D10D82A5-FE05-45F5-9246-668F5310128B}" presName="linV" presStyleCnt="0"/>
      <dgm:spPr/>
    </dgm:pt>
    <dgm:pt modelId="{16F92D6E-87BE-4CC1-867D-D5D55E3EB1CC}" type="pres">
      <dgm:prSet presAssocID="{25CFD17B-221B-4AE4-8B13-9F36E4BCD780}" presName="pair" presStyleCnt="0"/>
      <dgm:spPr/>
    </dgm:pt>
    <dgm:pt modelId="{DFBD20E5-F188-4011-85C5-694EF4A95AE3}" type="pres">
      <dgm:prSet presAssocID="{25CFD17B-221B-4AE4-8B13-9F36E4BCD780}" presName="spaceH" presStyleLbl="node1" presStyleIdx="0" presStyleCnt="0"/>
      <dgm:spPr/>
    </dgm:pt>
    <dgm:pt modelId="{AD8161B4-DF6C-4394-A787-83FBBE842FA5}" type="pres">
      <dgm:prSet presAssocID="{25CFD17B-221B-4AE4-8B13-9F36E4BCD780}" presName="desPictures" presStyleLbl="align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F3F145-3908-449B-ADA1-6F07B10207B9}" type="pres">
      <dgm:prSet presAssocID="{25CFD17B-221B-4AE4-8B13-9F36E4BCD780}" presName="desTextWrapper" presStyleCnt="0"/>
      <dgm:spPr/>
    </dgm:pt>
    <dgm:pt modelId="{B9CB7E7D-C292-4023-BE2C-50C45C9D4BED}" type="pres">
      <dgm:prSet presAssocID="{25CFD17B-221B-4AE4-8B13-9F36E4BCD780}" presName="desText" presStyleLbl="revTx" presStyleIdx="0" presStyleCnt="3" custScaleX="144259" custLinFactNeighborX="6350" custLinFactNeighborY="-703">
        <dgm:presLayoutVars>
          <dgm:bulletEnabled val="1"/>
        </dgm:presLayoutVars>
      </dgm:prSet>
      <dgm:spPr/>
    </dgm:pt>
    <dgm:pt modelId="{4A179FF1-B249-4298-B81F-2C544C3CF72A}" type="pres">
      <dgm:prSet presAssocID="{57967F5F-2920-4C62-B259-96BC2A4E2FCE}" presName="spaceV" presStyleCnt="0"/>
      <dgm:spPr/>
    </dgm:pt>
    <dgm:pt modelId="{9EE204E5-A8FD-4AF1-868A-DD2F3E9D59A8}" type="pres">
      <dgm:prSet presAssocID="{04ADC566-D8A4-4A69-B6C4-42E1D70F26EB}" presName="pair" presStyleCnt="0"/>
      <dgm:spPr/>
    </dgm:pt>
    <dgm:pt modelId="{AFA3E24B-994A-4BB7-BA79-F42143BF5FE9}" type="pres">
      <dgm:prSet presAssocID="{04ADC566-D8A4-4A69-B6C4-42E1D70F26EB}" presName="spaceH" presStyleLbl="node1" presStyleIdx="0" presStyleCnt="0"/>
      <dgm:spPr/>
    </dgm:pt>
    <dgm:pt modelId="{FB60FDE0-8459-4059-A6EE-AC570FF57AC9}" type="pres">
      <dgm:prSet presAssocID="{04ADC566-D8A4-4A69-B6C4-42E1D70F26EB}" presName="desPictures" presStyleLbl="align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4D98EFD-FDC8-4144-B057-2DFD3C67A46A}" type="pres">
      <dgm:prSet presAssocID="{04ADC566-D8A4-4A69-B6C4-42E1D70F26EB}" presName="desTextWrapper" presStyleCnt="0"/>
      <dgm:spPr/>
    </dgm:pt>
    <dgm:pt modelId="{531723A4-14EF-4FEA-BB04-26E453D1E0CE}" type="pres">
      <dgm:prSet presAssocID="{04ADC566-D8A4-4A69-B6C4-42E1D70F26EB}" presName="desText" presStyleLbl="revTx" presStyleIdx="1" presStyleCnt="3" custScaleX="127381">
        <dgm:presLayoutVars>
          <dgm:bulletEnabled val="1"/>
        </dgm:presLayoutVars>
      </dgm:prSet>
      <dgm:spPr/>
    </dgm:pt>
    <dgm:pt modelId="{E6AE1931-20C8-4011-BE0F-FBD159550452}" type="pres">
      <dgm:prSet presAssocID="{5EADE046-37E6-4D42-8027-F800DA5C656B}" presName="spaceV" presStyleCnt="0"/>
      <dgm:spPr/>
    </dgm:pt>
    <dgm:pt modelId="{C0CC6331-50F0-4C86-995A-65EF1F0D8773}" type="pres">
      <dgm:prSet presAssocID="{40C947FE-40B6-4515-B080-2B438EC8B6A0}" presName="pair" presStyleCnt="0"/>
      <dgm:spPr/>
    </dgm:pt>
    <dgm:pt modelId="{C1DFF068-1436-42D6-AFEE-155B0FDE4A24}" type="pres">
      <dgm:prSet presAssocID="{40C947FE-40B6-4515-B080-2B438EC8B6A0}" presName="spaceH" presStyleLbl="node1" presStyleIdx="0" presStyleCnt="0"/>
      <dgm:spPr/>
    </dgm:pt>
    <dgm:pt modelId="{BBFB1B1A-A92B-4372-B018-F5791156A095}" type="pres">
      <dgm:prSet presAssocID="{40C947FE-40B6-4515-B080-2B438EC8B6A0}" presName="desPictures" presStyleLbl="align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ADD79A85-DDFD-43FF-8C14-089B6AF7BFE0}" type="pres">
      <dgm:prSet presAssocID="{40C947FE-40B6-4515-B080-2B438EC8B6A0}" presName="desTextWrapper" presStyleCnt="0"/>
      <dgm:spPr/>
    </dgm:pt>
    <dgm:pt modelId="{6939AEF8-E580-498B-8843-5A31915D3274}" type="pres">
      <dgm:prSet presAssocID="{40C947FE-40B6-4515-B080-2B438EC8B6A0}" presName="desText" presStyleLbl="revTx" presStyleIdx="2" presStyleCnt="3">
        <dgm:presLayoutVars>
          <dgm:bulletEnabled val="1"/>
        </dgm:presLayoutVars>
      </dgm:prSet>
      <dgm:spPr/>
    </dgm:pt>
    <dgm:pt modelId="{D7836325-9186-43F3-B6BB-EBBA56A6C7D1}" type="pres">
      <dgm:prSet presAssocID="{D10D82A5-FE05-45F5-9246-668F5310128B}" presName="maxNode" presStyleCnt="0"/>
      <dgm:spPr/>
    </dgm:pt>
    <dgm:pt modelId="{7E847A7D-F181-4309-A223-36A6F5C32BA9}" type="pres">
      <dgm:prSet presAssocID="{D10D82A5-FE05-45F5-9246-668F5310128B}" presName="Name33" presStyleCnt="0"/>
      <dgm:spPr/>
    </dgm:pt>
  </dgm:ptLst>
  <dgm:cxnLst>
    <dgm:cxn modelId="{C0123D3A-F53A-41BE-AE4F-ECBD1379C8D5}" type="presOf" srcId="{43810A6E-193E-4A5B-AF63-82B7EDC82479}" destId="{E8EDF42B-B011-433A-AA63-3C33D0999383}" srcOrd="0" destOrd="0" presId="urn:microsoft.com/office/officeart/2008/layout/AccentedPicture"/>
    <dgm:cxn modelId="{91E37B5E-7F53-419D-98E1-31CF8BACC91B}" type="presOf" srcId="{19BBD576-0A1F-4D60-9E54-AA94DA531EBF}" destId="{00458A9A-15C9-4089-BE5E-7ADA6DAE1BB1}" srcOrd="0" destOrd="0" presId="urn:microsoft.com/office/officeart/2008/layout/AccentedPicture"/>
    <dgm:cxn modelId="{987B6961-5DF2-4518-B413-B4DC9C2B6A5F}" type="presOf" srcId="{D10D82A5-FE05-45F5-9246-668F5310128B}" destId="{26DA2503-550D-4745-B3A0-7A6E86E9DA7C}" srcOrd="0" destOrd="0" presId="urn:microsoft.com/office/officeart/2008/layout/AccentedPicture"/>
    <dgm:cxn modelId="{A869C150-9055-46AA-8179-42AB9FFFA9E5}" srcId="{D10D82A5-FE05-45F5-9246-668F5310128B}" destId="{19BBD576-0A1F-4D60-9E54-AA94DA531EBF}" srcOrd="0" destOrd="0" parTransId="{9378D09E-71AC-405E-9B97-EE9F4C7ED0EC}" sibTransId="{43810A6E-193E-4A5B-AF63-82B7EDC82479}"/>
    <dgm:cxn modelId="{FB6C3C56-7850-4D03-95EC-F013A96410E6}" type="presOf" srcId="{40C947FE-40B6-4515-B080-2B438EC8B6A0}" destId="{6939AEF8-E580-498B-8843-5A31915D3274}" srcOrd="0" destOrd="0" presId="urn:microsoft.com/office/officeart/2008/layout/AccentedPicture"/>
    <dgm:cxn modelId="{65604856-47C0-41A4-95BB-C0A7AA1D4884}" type="presOf" srcId="{25CFD17B-221B-4AE4-8B13-9F36E4BCD780}" destId="{B9CB7E7D-C292-4023-BE2C-50C45C9D4BED}" srcOrd="0" destOrd="0" presId="urn:microsoft.com/office/officeart/2008/layout/AccentedPicture"/>
    <dgm:cxn modelId="{CC99CE78-EDBC-497A-A184-44D98B518102}" type="presOf" srcId="{04ADC566-D8A4-4A69-B6C4-42E1D70F26EB}" destId="{531723A4-14EF-4FEA-BB04-26E453D1E0CE}" srcOrd="0" destOrd="0" presId="urn:microsoft.com/office/officeart/2008/layout/AccentedPicture"/>
    <dgm:cxn modelId="{95778DA1-5F04-44C1-8026-574E40F88AC7}" srcId="{D10D82A5-FE05-45F5-9246-668F5310128B}" destId="{40C947FE-40B6-4515-B080-2B438EC8B6A0}" srcOrd="3" destOrd="0" parTransId="{5DAE106B-CDDA-42A4-B563-FA6FC9B9F6F2}" sibTransId="{2940258B-5BB3-4CCA-AC8E-7A0F9B335414}"/>
    <dgm:cxn modelId="{C2B7D5B2-00EC-4365-892A-2B6B81049A48}" srcId="{D10D82A5-FE05-45F5-9246-668F5310128B}" destId="{25CFD17B-221B-4AE4-8B13-9F36E4BCD780}" srcOrd="1" destOrd="0" parTransId="{E7E47B05-8A18-4024-8503-38C33F21D5F5}" sibTransId="{57967F5F-2920-4C62-B259-96BC2A4E2FCE}"/>
    <dgm:cxn modelId="{100D0FCE-69C9-4B18-B76E-8F0A652D2746}" srcId="{D10D82A5-FE05-45F5-9246-668F5310128B}" destId="{04ADC566-D8A4-4A69-B6C4-42E1D70F26EB}" srcOrd="2" destOrd="0" parTransId="{B8796751-3471-4453-AE56-56670100D4A8}" sibTransId="{5EADE046-37E6-4D42-8027-F800DA5C656B}"/>
    <dgm:cxn modelId="{BECBE6F4-5E2E-41D3-BD92-1F7D9E1A08D2}" type="presParOf" srcId="{26DA2503-550D-4745-B3A0-7A6E86E9DA7C}" destId="{E8EDF42B-B011-433A-AA63-3C33D0999383}" srcOrd="0" destOrd="0" presId="urn:microsoft.com/office/officeart/2008/layout/AccentedPicture"/>
    <dgm:cxn modelId="{32A3D6EA-04E1-49E2-8A99-F7BE7EC900AA}" type="presParOf" srcId="{26DA2503-550D-4745-B3A0-7A6E86E9DA7C}" destId="{00458A9A-15C9-4089-BE5E-7ADA6DAE1BB1}" srcOrd="1" destOrd="0" presId="urn:microsoft.com/office/officeart/2008/layout/AccentedPicture"/>
    <dgm:cxn modelId="{DE5C4B98-9659-463E-8AF0-34700566E553}" type="presParOf" srcId="{26DA2503-550D-4745-B3A0-7A6E86E9DA7C}" destId="{A8C3E12A-03ED-4FB6-A86C-803D23039335}" srcOrd="2" destOrd="0" presId="urn:microsoft.com/office/officeart/2008/layout/AccentedPicture"/>
    <dgm:cxn modelId="{4B104D5E-DB79-46FF-872C-7A4F37296622}" type="presParOf" srcId="{A8C3E12A-03ED-4FB6-A86C-803D23039335}" destId="{16F92D6E-87BE-4CC1-867D-D5D55E3EB1CC}" srcOrd="0" destOrd="0" presId="urn:microsoft.com/office/officeart/2008/layout/AccentedPicture"/>
    <dgm:cxn modelId="{63D78E5F-9770-4A7E-BAF9-D39138EDCFFF}" type="presParOf" srcId="{16F92D6E-87BE-4CC1-867D-D5D55E3EB1CC}" destId="{DFBD20E5-F188-4011-85C5-694EF4A95AE3}" srcOrd="0" destOrd="0" presId="urn:microsoft.com/office/officeart/2008/layout/AccentedPicture"/>
    <dgm:cxn modelId="{F176438C-C688-4B50-BA21-4AE714C4E617}" type="presParOf" srcId="{16F92D6E-87BE-4CC1-867D-D5D55E3EB1CC}" destId="{AD8161B4-DF6C-4394-A787-83FBBE842FA5}" srcOrd="1" destOrd="0" presId="urn:microsoft.com/office/officeart/2008/layout/AccentedPicture"/>
    <dgm:cxn modelId="{66C966A6-3EC7-4CE5-B122-4537DB23EF2D}" type="presParOf" srcId="{16F92D6E-87BE-4CC1-867D-D5D55E3EB1CC}" destId="{88F3F145-3908-449B-ADA1-6F07B10207B9}" srcOrd="2" destOrd="0" presId="urn:microsoft.com/office/officeart/2008/layout/AccentedPicture"/>
    <dgm:cxn modelId="{4D1040D4-1B0B-43CB-9753-7ADD8B54F5B2}" type="presParOf" srcId="{88F3F145-3908-449B-ADA1-6F07B10207B9}" destId="{B9CB7E7D-C292-4023-BE2C-50C45C9D4BED}" srcOrd="0" destOrd="0" presId="urn:microsoft.com/office/officeart/2008/layout/AccentedPicture"/>
    <dgm:cxn modelId="{6F562160-3D48-4603-B6E1-D82BAAB9D561}" type="presParOf" srcId="{A8C3E12A-03ED-4FB6-A86C-803D23039335}" destId="{4A179FF1-B249-4298-B81F-2C544C3CF72A}" srcOrd="1" destOrd="0" presId="urn:microsoft.com/office/officeart/2008/layout/AccentedPicture"/>
    <dgm:cxn modelId="{7CD20C47-F09B-4CAE-9C60-F2E784F66797}" type="presParOf" srcId="{A8C3E12A-03ED-4FB6-A86C-803D23039335}" destId="{9EE204E5-A8FD-4AF1-868A-DD2F3E9D59A8}" srcOrd="2" destOrd="0" presId="urn:microsoft.com/office/officeart/2008/layout/AccentedPicture"/>
    <dgm:cxn modelId="{CDCE7717-4570-4257-A45B-6C8E85298552}" type="presParOf" srcId="{9EE204E5-A8FD-4AF1-868A-DD2F3E9D59A8}" destId="{AFA3E24B-994A-4BB7-BA79-F42143BF5FE9}" srcOrd="0" destOrd="0" presId="urn:microsoft.com/office/officeart/2008/layout/AccentedPicture"/>
    <dgm:cxn modelId="{E1CCD798-C7CA-4E1B-9B2A-4F2264CDA23C}" type="presParOf" srcId="{9EE204E5-A8FD-4AF1-868A-DD2F3E9D59A8}" destId="{FB60FDE0-8459-4059-A6EE-AC570FF57AC9}" srcOrd="1" destOrd="0" presId="urn:microsoft.com/office/officeart/2008/layout/AccentedPicture"/>
    <dgm:cxn modelId="{8C78E8B7-4191-40BF-A571-CCD56DE8AD80}" type="presParOf" srcId="{9EE204E5-A8FD-4AF1-868A-DD2F3E9D59A8}" destId="{F4D98EFD-FDC8-4144-B057-2DFD3C67A46A}" srcOrd="2" destOrd="0" presId="urn:microsoft.com/office/officeart/2008/layout/AccentedPicture"/>
    <dgm:cxn modelId="{3EB01178-1D23-4BD5-AC58-06978EA96697}" type="presParOf" srcId="{F4D98EFD-FDC8-4144-B057-2DFD3C67A46A}" destId="{531723A4-14EF-4FEA-BB04-26E453D1E0CE}" srcOrd="0" destOrd="0" presId="urn:microsoft.com/office/officeart/2008/layout/AccentedPicture"/>
    <dgm:cxn modelId="{AE7DD052-FB99-40A5-90B3-B38D1ACCFEE7}" type="presParOf" srcId="{A8C3E12A-03ED-4FB6-A86C-803D23039335}" destId="{E6AE1931-20C8-4011-BE0F-FBD159550452}" srcOrd="3" destOrd="0" presId="urn:microsoft.com/office/officeart/2008/layout/AccentedPicture"/>
    <dgm:cxn modelId="{151FCB73-EA00-4FDE-AAE9-012732EB4345}" type="presParOf" srcId="{A8C3E12A-03ED-4FB6-A86C-803D23039335}" destId="{C0CC6331-50F0-4C86-995A-65EF1F0D8773}" srcOrd="4" destOrd="0" presId="urn:microsoft.com/office/officeart/2008/layout/AccentedPicture"/>
    <dgm:cxn modelId="{2C050058-4AAC-4DD4-837B-4BB4636AC6A6}" type="presParOf" srcId="{C0CC6331-50F0-4C86-995A-65EF1F0D8773}" destId="{C1DFF068-1436-42D6-AFEE-155B0FDE4A24}" srcOrd="0" destOrd="0" presId="urn:microsoft.com/office/officeart/2008/layout/AccentedPicture"/>
    <dgm:cxn modelId="{F3472F6D-E711-4A7F-8515-9FF2E7BC0600}" type="presParOf" srcId="{C0CC6331-50F0-4C86-995A-65EF1F0D8773}" destId="{BBFB1B1A-A92B-4372-B018-F5791156A095}" srcOrd="1" destOrd="0" presId="urn:microsoft.com/office/officeart/2008/layout/AccentedPicture"/>
    <dgm:cxn modelId="{DB7D8AE0-EA4D-4184-B73F-7B6AF18C0C3B}" type="presParOf" srcId="{C0CC6331-50F0-4C86-995A-65EF1F0D8773}" destId="{ADD79A85-DDFD-43FF-8C14-089B6AF7BFE0}" srcOrd="2" destOrd="0" presId="urn:microsoft.com/office/officeart/2008/layout/AccentedPicture"/>
    <dgm:cxn modelId="{3D90A0CD-1C2D-4850-A24D-CB797E5A3F61}" type="presParOf" srcId="{ADD79A85-DDFD-43FF-8C14-089B6AF7BFE0}" destId="{6939AEF8-E580-498B-8843-5A31915D3274}" srcOrd="0" destOrd="0" presId="urn:microsoft.com/office/officeart/2008/layout/AccentedPicture"/>
    <dgm:cxn modelId="{5212C363-2B49-433F-AE8E-7EC4FEDEC222}" type="presParOf" srcId="{26DA2503-550D-4745-B3A0-7A6E86E9DA7C}" destId="{D7836325-9186-43F3-B6BB-EBBA56A6C7D1}" srcOrd="3" destOrd="0" presId="urn:microsoft.com/office/officeart/2008/layout/AccentedPicture"/>
    <dgm:cxn modelId="{028DBC51-4C67-4DD6-BE80-996AE913ECAA}" type="presParOf" srcId="{D7836325-9186-43F3-B6BB-EBBA56A6C7D1}" destId="{7E847A7D-F181-4309-A223-36A6F5C32BA9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DF42B-B011-433A-AA63-3C33D0999383}">
      <dsp:nvSpPr>
        <dsp:cNvPr id="0" name=""/>
        <dsp:cNvSpPr/>
      </dsp:nvSpPr>
      <dsp:spPr>
        <a:xfrm>
          <a:off x="699873" y="54309"/>
          <a:ext cx="2608177" cy="332675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58A9A-15C9-4089-BE5E-7ADA6DAE1BB1}">
      <dsp:nvSpPr>
        <dsp:cNvPr id="0" name=""/>
        <dsp:cNvSpPr/>
      </dsp:nvSpPr>
      <dsp:spPr>
        <a:xfrm>
          <a:off x="635529" y="1447322"/>
          <a:ext cx="2008296" cy="19960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6500" kern="1200"/>
        </a:p>
      </dsp:txBody>
      <dsp:txXfrm>
        <a:off x="635529" y="1447322"/>
        <a:ext cx="2008296" cy="1996054"/>
      </dsp:txXfrm>
    </dsp:sp>
    <dsp:sp modelId="{AD8161B4-DF6C-4394-A787-83FBBE842FA5}">
      <dsp:nvSpPr>
        <dsp:cNvPr id="0" name=""/>
        <dsp:cNvSpPr/>
      </dsp:nvSpPr>
      <dsp:spPr>
        <a:xfrm>
          <a:off x="2690268" y="83351"/>
          <a:ext cx="898224" cy="89822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B7E7D-C292-4023-BE2C-50C45C9D4BED}">
      <dsp:nvSpPr>
        <dsp:cNvPr id="0" name=""/>
        <dsp:cNvSpPr/>
      </dsp:nvSpPr>
      <dsp:spPr>
        <a:xfrm>
          <a:off x="3657741" y="77037"/>
          <a:ext cx="1573181" cy="89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Minimum soil disturbance</a:t>
          </a:r>
          <a:endParaRPr lang="fi-FI" sz="1400" kern="1200" dirty="0">
            <a:solidFill>
              <a:schemeClr val="tx1"/>
            </a:solidFill>
          </a:endParaRPr>
        </a:p>
      </dsp:txBody>
      <dsp:txXfrm>
        <a:off x="3657741" y="77037"/>
        <a:ext cx="1573181" cy="898224"/>
      </dsp:txXfrm>
    </dsp:sp>
    <dsp:sp modelId="{FB60FDE0-8459-4059-A6EE-AC570FF57AC9}">
      <dsp:nvSpPr>
        <dsp:cNvPr id="0" name=""/>
        <dsp:cNvSpPr/>
      </dsp:nvSpPr>
      <dsp:spPr>
        <a:xfrm>
          <a:off x="2690268" y="1143256"/>
          <a:ext cx="898224" cy="89822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723A4-14EF-4FEA-BB04-26E453D1E0CE}">
      <dsp:nvSpPr>
        <dsp:cNvPr id="0" name=""/>
        <dsp:cNvSpPr/>
      </dsp:nvSpPr>
      <dsp:spPr>
        <a:xfrm>
          <a:off x="3588492" y="1143256"/>
          <a:ext cx="1389122" cy="89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Permanent soil cover</a:t>
          </a:r>
          <a:endParaRPr lang="fi-FI" sz="1400" kern="1200" dirty="0">
            <a:solidFill>
              <a:schemeClr val="tx1"/>
            </a:solidFill>
          </a:endParaRPr>
        </a:p>
      </dsp:txBody>
      <dsp:txXfrm>
        <a:off x="3588492" y="1143256"/>
        <a:ext cx="1389122" cy="898224"/>
      </dsp:txXfrm>
    </dsp:sp>
    <dsp:sp modelId="{BBFB1B1A-A92B-4372-B018-F5791156A095}">
      <dsp:nvSpPr>
        <dsp:cNvPr id="0" name=""/>
        <dsp:cNvSpPr/>
      </dsp:nvSpPr>
      <dsp:spPr>
        <a:xfrm>
          <a:off x="2690268" y="2203161"/>
          <a:ext cx="898224" cy="89822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9AEF8-E580-498B-8843-5A31915D3274}">
      <dsp:nvSpPr>
        <dsp:cNvPr id="0" name=""/>
        <dsp:cNvSpPr/>
      </dsp:nvSpPr>
      <dsp:spPr>
        <a:xfrm>
          <a:off x="3588492" y="2203161"/>
          <a:ext cx="1090525" cy="89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Crop rotation and intercropping</a:t>
          </a:r>
          <a:endParaRPr lang="fi-FI" sz="1400" kern="1200" dirty="0">
            <a:solidFill>
              <a:schemeClr val="tx1"/>
            </a:solidFill>
          </a:endParaRPr>
        </a:p>
      </dsp:txBody>
      <dsp:txXfrm>
        <a:off x="3588492" y="2203161"/>
        <a:ext cx="1090525" cy="898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4T19:40:36.170"/>
    </inkml:context>
    <inkml:brush xml:id="br0">
      <inkml:brushProperty name="width" value="0.2" units="cm"/>
      <inkml:brushProperty name="height" value="0.2" units="cm"/>
      <inkml:brushProperty name="color" value="#F2F6FB"/>
    </inkml:brush>
  </inkml:definitions>
  <inkml:trace contextRef="#ctx0" brushRef="#br0">110 1 24575,'9'13'0,"-2"-1"0,-4-11 0,0 4 0,4 0 0,-2-1 0,-3 5 0,-4-4 0,-3 2 0,-2-2 0,1-4 0,-2 1 0,1-2 0,-1 0 0,3 7 0,8 0 0,-1 1 0,5-2 0,-1-6 0,-17 10 0,14-6 0,-17 7 0,13-7 0,1-1 0,-2 8 0,2-6 0,0 4 0,-4-4 0,3 0 0,-2 8 0,3-2 0,0 3 0,0-5 0,0-1 0,0-3 0,0 4 0,0-4 0,0 3 0,-1 1 0,-1-4 0,1 5 0,0-4 0,1 0 0,-5 2 0,4-3 0,-3 3 0,4 0 0,-4 1 0,1 1 0,0 7 0,-1-4 0,1 4 0,-1-7 0,0 3 0,3-7 0,-2 2 0,3-1 0,0-1 0,0 4 0,0 1 0,0-2 0,0-1 0,0-1 0,0 1 0,0-1 0,0 2 0,0-3 0,0 1 0,7-23 0,-7 13 0,7-16 0,-9 18 0,0-3 0,-1-5 0,0 5 0,-1-5 0,4 4 0,-3 1 0,-1-5 0,2 4 0,-2-2 0,2-2 0,2 4 0,-6-2 0,5 0 0,-2 3 0,-1-4 0,2 3 0,0-3 0,2 2 0,-2-1 0,-1-1 0,3 2 0,-1-1 0,1 0 0,0 0 0,0 1 0,0-2 0,0 3 0,0-3 0,1 1 0,1 1 0,2-2 0,-1 3 0,1-1 0,0 2 0,3-1 0,0 2 0,-2 0 0,4-1 0,-6 1 0,-1-6 0,-4 1 0,0 1 0,-2 2 0,4-3 0,-1 2 0,1-2 0,2 2 0,0 1 0,6-2 0,-4 4 0,3-3 0,-1 3 0,-1 1 0,4-1 0,-5 1 0,-18-2 0,7 1 0,-14 2 0,16 1 0,2 0 0,-7 0 0,5 0 0,17-10 0,-5 6 0,19-8 0,-17 8 0,-4 2 0,2-2 0,1-2 0,-2 3 0,4-3 0,-8 4 0,8-3 0,-6 1 0,3-1 0,-1 2 0,1 6 0,-2 2 0,1 1 0,-23-11 0,13 0 0,-14-7 0,17 11 0,-2 0 0,-8 1 0,5-2 0,-5 2 0,6 0 0,-2 0 0,-3 2 0,0-1 0,-2 3 0,2-4 0,2 4 0,1-3 0,1 3 0,2 2 0,0 0 0,1 3 0,3-4 0,-1 3 0,1-2 0,0 0 0,0 2 0,0-1 0,0-1 0,0 1 0,0 0 0,0 0 0,0-1 0,0 2 0,1-1 0,-1-1 0,2 0 0,-2 1 0,0 1 0,0-2 0,0 1 0,0 0 0,0-1 0,0 3 0,1 0 0,0 1 0,1 2 0,-2-2 0,0 3 0,0-3 0,1 5 0,0-9 0,1 2 0,-1-3 0,3-1 0,-1 5 0,3-5 0,-5 2 0,0 2 0,4-3 0,-5 3 0,2 0 0,1-4 0,4 1 0,-3 0 0,-1 0 0,-3 4 0,3-2 0,-3-1 0,1 1 0,-1-1 0,2 3 0,-2 0 0,1 0 0,-1-4 0,1 3 0,1-3 0,-1 3 0,2-3 0,0 3 0,1 0 0,0-2 0,0 2 0,-1-3 0,1 2 0,0 1 0,-2-3 0,3 0 0,-1 4 0,3-5 0,-3 6 0,1-7 0,-1 2 0,-1 3 0,-2-3 0,0 4 0,2-3 0,-2 1 0,4 1 0,-1-1 0,-1-1 0,-1 0 0,0-1 0,2 2 0,-1-1 0,-1 1 0,0 2 0,-1-3 0,1 4 0,2 1 0,-1-6 0,1 5 0,-3-6 0,2 4 0,0-2 0,-2 0 0,2 1 0,0-1 0,-1 1 0,2 4 0,1-4 0,-4 5 0,3-3 0,-2 0 0,0-1 0,1-3 0,0 2 0,-18-18 0,10 10 0,-13-12 0,17 10 0,-2 2 0,-4-7 0,3 6 0,-3-7 0,3 5 0,1 0 0,-2-2 0,1-1 0,-2 2 0,1 0 0,0 1 0,0-1 0,-1-1 0,2 0 0,0 2 0,0-2 0,0-1 0,9 32 0,-3-16 0,5 22 0,-7-26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4T19:40:36.171"/>
    </inkml:context>
    <inkml:brush xml:id="br0">
      <inkml:brushProperty name="width" value="0.2" units="cm"/>
      <inkml:brushProperty name="height" value="0.2" units="cm"/>
      <inkml:brushProperty name="color" value="#F2F6FB"/>
    </inkml:brush>
  </inkml:definitions>
  <inkml:trace contextRef="#ctx0" brushRef="#br0">0 32 24575,'0'17'0,"0"-3"0,0-10 0,14-14 0,-11 10 0,12-10 0,-21 4 0,6 3 0,-8-9 0,8 8 0,-1-2 0,-2-2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4T19:40:36.169"/>
    </inkml:context>
    <inkml:brush xml:id="br0">
      <inkml:brushProperty name="width" value="0.2" units="cm"/>
      <inkml:brushProperty name="height" value="0.2" units="cm"/>
      <inkml:brushProperty name="color" value="#F2F6FB"/>
    </inkml:brush>
  </inkml:definitions>
  <inkml:trace contextRef="#ctx0" brushRef="#br0">73 0 24575,'0'17'0,"0"-3"0,0-11 0,0 1 0,0 5 0,0-3 0,0 3 0,0-4 0,1 0 0,-1 3 0,2-26 0,-2 13 0,0-21 0,0 20 0,0-1 0,0-1 0,0 3 0,-7 21 0,4-10 0,-5 19 0,6-17 0,1-1 0,0 0 0,-2 1 0,2-1 0,-1 1 0,1-1 0,1-1 0,-2 0 0,2 2 0,-1-1 0,-2 0 0,-4-4 0,2 1 0,-5-4 0,3 1 0,2-1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44A17-5ED2-4CE6-B906-F7894ACAC15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EF155-AB61-48DD-BF61-7522FBF76C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95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EF155-AB61-48DD-BF61-7522FBF76C2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27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0A98-526A-E445-8496-226969A48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1CE0D-3355-004E-8F45-8900DFC57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8EE74-8F4B-2B4C-8283-37892D17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84E37-B6D5-974D-A394-C1C03A99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01C5-4950-D640-888B-ED5B9BF9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9482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7A88-FBFA-C940-87FB-68C55B52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B7472-538E-5F4A-A557-A735B1496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1794-040E-144D-A185-D568FF34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4FCD0-BC98-E14E-9BE8-59ED02C3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85256-E497-4347-92B8-7635B931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830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9FFDE-0EC3-E848-81EA-AD808DF7F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05272-9EBD-9945-8900-3956860E8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93261-F5ED-1040-AAAE-31AF92AA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CFFC1-75D6-5443-9A26-36104DD3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4B204-9594-6E46-8697-76A281D0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106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DA65-F640-4147-B7EE-CDB89322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61C29-CC4B-F14F-8EB1-A91CCA753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4B889-58D9-674D-AEE1-C58DF089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C0637-AC7C-9E4C-A836-C80C835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A3CA-935B-DB4C-83D3-8EE5C0D4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1262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231C-350D-4845-979D-D95814FD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157B8-D218-2944-8CA2-9E722A745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1E33-6AE4-7546-9026-14D04616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2E1B-253E-8F4C-B5CD-917A84D7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D09F9-5D7F-D049-AB71-0B99C57F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1857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433D5-CF34-044B-B85B-904D8111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8F27-84A3-0C41-A30E-59DA921F6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5BEA7-A87E-E14C-ADBD-46BA26542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2045-DB08-A440-907E-78A15618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72F45-91F1-5F41-A8A8-96B2D685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1F20E-3210-A148-8A9D-7E4163C1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3102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820-EC57-894B-AA35-48A9FAE4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F1B90-57A2-264A-A603-AC3DE2C04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ABDDC-D41E-EE4A-8800-30A522165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30354-C447-A649-AE58-65761CE46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359BB-B5E1-B743-83E3-8F457F87C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A56FFB-CFF5-FD4B-A118-4EADFCED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F4D09-6CB0-0D4F-A00D-38258021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40DC5-56ED-5C4C-97DE-6B88F2F3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84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8BAD-A54D-F94C-9FC2-98FEB03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E1BE6-27F8-0E48-B1F4-6857D664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4FC23-6444-9546-9533-FF4AA09C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C18E9-30F0-A54D-8B90-FC05A0C6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794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48ED63-0B14-C34D-8E83-5BB8BF33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83408-9B54-5443-88EF-45F09A5E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647E2-E44B-F246-8087-6F23E114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884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D583-3809-6748-B196-F439C270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45E1-B34B-EB47-A2EF-515BA99EC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44836-48E3-5C4A-843A-F965A55C9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0B961-4085-D24C-B9F8-892EFBFF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666A3-DCDC-C740-9C78-CC232A048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AF008-0050-7A41-8082-BA507A2A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297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78E1-6FDE-EF48-B51A-A161D41A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95C47-F4A9-1343-B952-16F6EB59C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38A0A-FA7D-8044-8A63-4F855B4ED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BAD07-02A0-AE46-829A-7C23F9D59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938A1-2ED5-CC46-8807-A9B46BE6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6AD3B-EC3E-A44A-A29C-3A41F8E0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881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  <a:alpha val="41000"/>
              </a:schemeClr>
            </a:gs>
            <a:gs pos="2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E156A-70A2-8949-8623-A42B85B6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86829-B4C3-3A44-B986-8392AEED2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7F85B-B830-644C-9FB4-A0398F6B0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F5BA-875F-7044-B44E-FBE1A23798AC}" type="datetimeFigureOut">
              <a:rPr lang="en-IT" smtClean="0"/>
              <a:t>04/28/2020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C3FA0-3736-2A45-AA61-CCD443669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959F1-ABD0-3840-85B5-951EE25A1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3E327-E3DF-B743-9D9C-18D8F4829DC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1438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2.xml"/><Relationship Id="rId1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9.pn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5" Type="http://schemas.openxmlformats.org/officeDocument/2006/relationships/customXml" Target="../ink/ink3.xml"/><Relationship Id="rId10" Type="http://schemas.openxmlformats.org/officeDocument/2006/relationships/customXml" Target="../ink/ink1.xml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pn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6.jp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12" Type="http://schemas.openxmlformats.org/officeDocument/2006/relationships/image" Target="../media/image25.tif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3.JP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jpe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BB7A524-CF2B-CC40-BA8B-C0819FF32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25" y="2171327"/>
            <a:ext cx="3927276" cy="864000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8D1D5A-D166-9544-9D3A-2B51312775F3}"/>
              </a:ext>
            </a:extLst>
          </p:cNvPr>
          <p:cNvSpPr/>
          <p:nvPr/>
        </p:nvSpPr>
        <p:spPr>
          <a:xfrm>
            <a:off x="124269" y="130203"/>
            <a:ext cx="11923697" cy="6612981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231CC8-DCDE-C14C-9A16-1EA2485E7B00}"/>
              </a:ext>
            </a:extLst>
          </p:cNvPr>
          <p:cNvCxnSpPr/>
          <p:nvPr/>
        </p:nvCxnSpPr>
        <p:spPr>
          <a:xfrm>
            <a:off x="4196380" y="1692849"/>
            <a:ext cx="0" cy="404735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36C3C3-ECFD-B341-866B-4D3AA9404487}"/>
              </a:ext>
            </a:extLst>
          </p:cNvPr>
          <p:cNvSpPr txBox="1"/>
          <p:nvPr/>
        </p:nvSpPr>
        <p:spPr>
          <a:xfrm>
            <a:off x="4675841" y="1692849"/>
            <a:ext cx="729307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500" b="1" dirty="0">
              <a:latin typeface="Garamond" panose="02020404030301010803" pitchFamily="18" charset="0"/>
              <a:cs typeface="Farisi" pitchFamily="2" charset="-78"/>
            </a:endParaRPr>
          </a:p>
          <a:p>
            <a:pPr algn="ctr"/>
            <a:r>
              <a:rPr lang="en-GB" sz="2400" b="1" dirty="0">
                <a:latin typeface="Garamond" panose="02020404030301010803" pitchFamily="18" charset="0"/>
                <a:cs typeface="Farisi" pitchFamily="2" charset="-78"/>
              </a:rPr>
              <a:t>“</a:t>
            </a:r>
            <a:r>
              <a:rPr lang="en-US" sz="2400" b="1" dirty="0">
                <a:latin typeface="Garamond" panose="02020404030301010803" pitchFamily="18" charset="0"/>
                <a:cs typeface="Farisi" pitchFamily="2" charset="-78"/>
              </a:rPr>
              <a:t>SOC modelling and cropping system managements in contrasting climatic conditions</a:t>
            </a:r>
            <a:r>
              <a:rPr lang="en-GB" sz="2400" b="1" dirty="0">
                <a:latin typeface="Garamond" panose="02020404030301010803" pitchFamily="18" charset="0"/>
                <a:cs typeface="Farisi" pitchFamily="2" charset="-78"/>
              </a:rPr>
              <a:t>”</a:t>
            </a:r>
          </a:p>
          <a:p>
            <a:endParaRPr lang="en-GB" sz="2400" dirty="0">
              <a:latin typeface="Garamond" panose="02020404030301010803" pitchFamily="18" charset="0"/>
              <a:cs typeface="Farisi" pitchFamily="2" charset="-78"/>
            </a:endParaRPr>
          </a:p>
          <a:p>
            <a:endParaRPr lang="en-GB" dirty="0">
              <a:latin typeface="Garamond" panose="02020404030301010803" pitchFamily="18" charset="0"/>
              <a:cs typeface="Farisi" pitchFamily="2" charset="-78"/>
            </a:endParaRP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Marco Acutis, Elena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Valkama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Gulya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Kunypiyaeva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Muratbek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Karabayev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Rauan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Zhapayev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Erbol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Zhusupbekov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Alessia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Perego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Calogero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Schillaci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, Dario Sacco, Barbara Moretti, and Carlo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Grignani</a:t>
            </a:r>
            <a:endParaRPr lang="en-GB" dirty="0">
              <a:latin typeface="Garamond" panose="02020404030301010803" pitchFamily="18" charset="0"/>
              <a:cs typeface="Farisi" pitchFamily="2" charset="-78"/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	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Farisi" pitchFamily="2" charset="-78"/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	SSS9.7/BG3.54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Farisi" pitchFamily="2" charset="-78"/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	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Farisi" pitchFamily="2" charset="-78"/>
              </a:rPr>
              <a:t>Wed, 06 May, 08:30–10:15 | D2110</a:t>
            </a:r>
            <a:endParaRPr lang="en-IT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Farisi" pitchFamily="2" charset="-78"/>
            </a:endParaRPr>
          </a:p>
        </p:txBody>
      </p:sp>
      <p:pic>
        <p:nvPicPr>
          <p:cNvPr id="29" name="Picture 17">
            <a:extLst>
              <a:ext uri="{FF2B5EF4-FFF2-40B4-BE49-F238E27FC236}">
                <a16:creationId xmlns:a16="http://schemas.microsoft.com/office/drawing/2014/main" id="{07D4BBB6-CCD0-F34C-B1AD-9FA17650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876" y="5767105"/>
            <a:ext cx="2157476" cy="972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30B835-D669-EB4C-9C73-1337E152DAD6}"/>
              </a:ext>
            </a:extLst>
          </p:cNvPr>
          <p:cNvGrpSpPr/>
          <p:nvPr/>
        </p:nvGrpSpPr>
        <p:grpSpPr>
          <a:xfrm>
            <a:off x="4221453" y="3165987"/>
            <a:ext cx="891236" cy="2851123"/>
            <a:chOff x="4877355" y="3390546"/>
            <a:chExt cx="642914" cy="2203478"/>
          </a:xfrm>
          <a:solidFill>
            <a:schemeClr val="tx1">
              <a:lumMod val="65000"/>
              <a:lumOff val="35000"/>
            </a:schemeClr>
          </a:solidFill>
        </p:grpSpPr>
        <p:pic>
          <p:nvPicPr>
            <p:cNvPr id="28" name="Graphic 27" descr="Server">
              <a:extLst>
                <a:ext uri="{FF2B5EF4-FFF2-40B4-BE49-F238E27FC236}">
                  <a16:creationId xmlns:a16="http://schemas.microsoft.com/office/drawing/2014/main" id="{EAB1DAF4-6F80-9345-8096-2F87F57A0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50650" y="4354736"/>
              <a:ext cx="468000" cy="468000"/>
            </a:xfrm>
            <a:prstGeom prst="rect">
              <a:avLst/>
            </a:prstGeom>
          </p:spPr>
        </p:pic>
        <p:pic>
          <p:nvPicPr>
            <p:cNvPr id="30" name="Graphic 29" descr="Clock">
              <a:extLst>
                <a:ext uri="{FF2B5EF4-FFF2-40B4-BE49-F238E27FC236}">
                  <a16:creationId xmlns:a16="http://schemas.microsoft.com/office/drawing/2014/main" id="{6598524A-B56A-6F4F-A82C-79511598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44123" y="5126024"/>
              <a:ext cx="468000" cy="46800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EC620D8-10FF-104A-AE72-295BB811D1B9}"/>
                </a:ext>
              </a:extLst>
            </p:cNvPr>
            <p:cNvGrpSpPr/>
            <p:nvPr/>
          </p:nvGrpSpPr>
          <p:grpSpPr>
            <a:xfrm>
              <a:off x="4877355" y="3390546"/>
              <a:ext cx="642914" cy="529167"/>
              <a:chOff x="4946699" y="3272150"/>
              <a:chExt cx="642914" cy="529167"/>
            </a:xfrm>
            <a:grpFill/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32CBFCF-8EFD-DE43-84A1-8E42713E69D2}"/>
                  </a:ext>
                </a:extLst>
              </p:cNvPr>
              <p:cNvGrpSpPr/>
              <p:nvPr/>
            </p:nvGrpSpPr>
            <p:grpSpPr>
              <a:xfrm>
                <a:off x="5121613" y="3272150"/>
                <a:ext cx="468000" cy="468000"/>
                <a:chOff x="5251788" y="2961000"/>
                <a:chExt cx="468000" cy="468000"/>
              </a:xfrm>
              <a:grpFill/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B723107-EFA6-8D41-BEE1-0181F9286131}"/>
                    </a:ext>
                  </a:extLst>
                </p:cNvPr>
                <p:cNvGrpSpPr/>
                <p:nvPr/>
              </p:nvGrpSpPr>
              <p:grpSpPr>
                <a:xfrm>
                  <a:off x="5251788" y="2961000"/>
                  <a:ext cx="468000" cy="468000"/>
                  <a:chOff x="5217557" y="2961000"/>
                  <a:chExt cx="468000" cy="468000"/>
                </a:xfrm>
                <a:grpFill/>
              </p:grpSpPr>
              <p:pic>
                <p:nvPicPr>
                  <p:cNvPr id="43" name="Graphic 42" descr="Scientist">
                    <a:extLst>
                      <a:ext uri="{FF2B5EF4-FFF2-40B4-BE49-F238E27FC236}">
                        <a16:creationId xmlns:a16="http://schemas.microsoft.com/office/drawing/2014/main" id="{28A294D9-6290-474A-8BBB-1E51C7795C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17557" y="2961000"/>
                    <a:ext cx="468000" cy="4680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A46B7485-3A91-2840-99F6-6927E0D439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70705" y="3162610"/>
                      <a:ext cx="56160" cy="235440"/>
                    </p14:xfrm>
                  </p:contentPart>
                </mc:Choice>
                <mc:Fallback xmlns="">
                  <p:pic>
                    <p:nvPicPr>
                      <p:cNvPr id="45" name="Ink 44">
                        <a:extLst>
                          <a:ext uri="{FF2B5EF4-FFF2-40B4-BE49-F238E27FC236}">
                            <a16:creationId xmlns:a16="http://schemas.microsoft.com/office/drawing/2014/main" id="{A46B7485-3A91-2840-99F6-6927E0D439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34705" y="3126970"/>
                        <a:ext cx="127800" cy="307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46" name="Ink 45">
                        <a:extLst>
                          <a:ext uri="{FF2B5EF4-FFF2-40B4-BE49-F238E27FC236}">
                            <a16:creationId xmlns:a16="http://schemas.microsoft.com/office/drawing/2014/main" id="{D26B43B8-88CB-B847-B71A-3C261F01F60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22545" y="3376320"/>
                      <a:ext cx="8280" cy="18720"/>
                    </p14:xfrm>
                  </p:contentPart>
                </mc:Choice>
                <mc:Fallback xmlns="">
                  <p:pic>
                    <p:nvPicPr>
                      <p:cNvPr id="46" name="Ink 45">
                        <a:extLst>
                          <a:ext uri="{FF2B5EF4-FFF2-40B4-BE49-F238E27FC236}">
                            <a16:creationId xmlns:a16="http://schemas.microsoft.com/office/drawing/2014/main" id="{D26B43B8-88CB-B847-B71A-3C261F01F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6545" y="3340320"/>
                        <a:ext cx="79920" cy="90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481F3A74-12D4-794F-A1C9-585ED880E2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6560" y="3291695"/>
                    <a:ext cx="20160" cy="4140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481F3A74-12D4-794F-A1C9-585ED880E21B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270920" y="3255695"/>
                      <a:ext cx="91800" cy="113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35" name="Graphic 34" descr="Scientist">
                <a:extLst>
                  <a:ext uri="{FF2B5EF4-FFF2-40B4-BE49-F238E27FC236}">
                    <a16:creationId xmlns:a16="http://schemas.microsoft.com/office/drawing/2014/main" id="{BD8545A0-15DA-B141-856F-E0EDFA306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946699" y="3333317"/>
                <a:ext cx="468000" cy="468000"/>
              </a:xfrm>
              <a:prstGeom prst="rect">
                <a:avLst/>
              </a:prstGeom>
            </p:spPr>
          </p:pic>
        </p:grpSp>
      </p:grpSp>
      <p:pic>
        <p:nvPicPr>
          <p:cNvPr id="37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29BB6457-75D3-45BB-ABDE-F5218761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94" y="3285077"/>
            <a:ext cx="1235671" cy="10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70E03EEC-FCC9-4F72-9ABD-69586FF9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9" y="4515977"/>
            <a:ext cx="1066078" cy="10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9789351E-9C06-8542-9944-C21476E262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0" y="3109890"/>
            <a:ext cx="1323761" cy="11869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554861-134D-4566-99D4-8A3FCFFA90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8395" y="4528565"/>
            <a:ext cx="2357279" cy="9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1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E2E7989-D6A9-4F2F-85EE-34A3E24B5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76551"/>
              </p:ext>
            </p:extLst>
          </p:nvPr>
        </p:nvGraphicFramePr>
        <p:xfrm>
          <a:off x="674990" y="2116241"/>
          <a:ext cx="5692877" cy="365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A29F0-E168-8646-AE43-5CF2D43F94AF}"/>
              </a:ext>
            </a:extLst>
          </p:cNvPr>
          <p:cNvCxnSpPr>
            <a:cxnSpLocks/>
          </p:cNvCxnSpPr>
          <p:nvPr/>
        </p:nvCxnSpPr>
        <p:spPr>
          <a:xfrm flipH="1">
            <a:off x="0" y="517869"/>
            <a:ext cx="4145280" cy="0"/>
          </a:xfrm>
          <a:prstGeom prst="line">
            <a:avLst/>
          </a:prstGeom>
          <a:ln w="19050">
            <a:gradFill flip="none" rotWithShape="1">
              <a:gsLst>
                <a:gs pos="47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51579E-B42F-1344-9CEF-8F3612A448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" b="77125" l="1000" r="90000">
                        <a14:foregroundMark x1="2250" y1="13500" x2="42125" y2="15125"/>
                        <a14:foregroundMark x1="42125" y1="15125" x2="55125" y2="29875"/>
                        <a14:foregroundMark x1="55125" y1="29875" x2="55125" y2="51750"/>
                        <a14:foregroundMark x1="55125" y1="51750" x2="35625" y2="58750"/>
                        <a14:foregroundMark x1="35625" y1="58750" x2="16000" y2="59125"/>
                        <a14:foregroundMark x1="16000" y1="59125" x2="4250" y2="42625"/>
                        <a14:foregroundMark x1="4250" y1="42625" x2="11625" y2="37500"/>
                        <a14:foregroundMark x1="17250" y1="43250" x2="36375" y2="39750"/>
                        <a14:foregroundMark x1="36375" y1="39750" x2="32750" y2="43250"/>
                        <a14:foregroundMark x1="24250" y1="51000" x2="28250" y2="53875"/>
                        <a14:foregroundMark x1="20500" y1="9875" x2="2000" y2="9500"/>
                        <a14:foregroundMark x1="2000" y1="9500" x2="1375" y2="59875"/>
                        <a14:foregroundMark x1="58375" y1="59500" x2="1000" y2="62750"/>
                        <a14:foregroundMark x1="60375" y1="62000" x2="1625" y2="64125"/>
                        <a14:foregroundMark x1="1625" y1="64125" x2="1375" y2="64375"/>
                        <a14:foregroundMark x1="62500" y1="62375" x2="58375" y2="5750"/>
                        <a14:foregroundMark x1="5411" y1="4698" x2="1750" y2="4625"/>
                        <a14:foregroundMark x1="32540" y1="5237" x2="5504" y2="4700"/>
                        <a14:foregroundMark x1="58375" y1="5750" x2="32784" y2="5242"/>
                        <a14:foregroundMark x1="60750" y1="39750" x2="61625" y2="24250"/>
                        <a14:foregroundMark x1="62625" y1="61625" x2="67770" y2="51720"/>
                        <a14:foregroundMark x1="68001" y1="15603" x2="67125" y2="6875"/>
                        <a14:foregroundMark x1="69638" y1="31923" x2="69051" y2="26077"/>
                        <a14:foregroundMark x1="70598" y1="41489" x2="70274" y2="38270"/>
                        <a14:foregroundMark x1="62535" y1="6374" x2="52250" y2="5250"/>
                        <a14:foregroundMark x1="67125" y1="6875" x2="65752" y2="6725"/>
                        <a14:foregroundMark x1="66375" y1="56750" x2="69500" y2="57250"/>
                        <a14:foregroundMark x1="68348" y1="52632" x2="63375" y2="61750"/>
                        <a14:foregroundMark x1="65125" y1="61625" x2="71125" y2="56125"/>
                        <a14:foregroundMark x1="70750" y1="57125" x2="71252" y2="55119"/>
                        <a14:foregroundMark x1="68361" y1="15218" x2="67500" y2="7625"/>
                        <a14:foregroundMark x1="70265" y1="32019" x2="69561" y2="25809"/>
                        <a14:foregroundMark x1="56625" y1="60375" x2="74875" y2="60000"/>
                        <a14:foregroundMark x1="74875" y1="60000" x2="69125" y2="61125"/>
                        <a14:foregroundMark x1="65750" y1="62250" x2="68710" y2="53204"/>
                        <a14:foregroundMark x1="17750" y1="4500" x2="20625" y2="4500"/>
                        <a14:foregroundMark x1="20375" y1="4375" x2="24500" y2="5125"/>
                        <a14:foregroundMark x1="21750" y1="250" x2="22250" y2="3875"/>
                        <a14:backgroundMark x1="28375" y1="0" x2="29625" y2="0"/>
                        <a14:backgroundMark x1="31000" y1="1625" x2="35625" y2="1125"/>
                        <a14:backgroundMark x1="33250" y1="3625" x2="36375" y2="1000"/>
                        <a14:backgroundMark x1="45250" y1="125" x2="49625" y2="0"/>
                        <a14:backgroundMark x1="46000" y1="1500" x2="47625" y2="1125"/>
                        <a14:backgroundMark x1="18875" y1="625" x2="20125" y2="375"/>
                        <a14:backgroundMark x1="20000" y1="2000" x2="21375" y2="750"/>
                        <a14:backgroundMark x1="5125" y1="3875" x2="4250" y2="625"/>
                        <a14:backgroundMark x1="64625" y1="250" x2="66375" y2="0"/>
                        <a14:backgroundMark x1="64875" y1="19500" x2="68000" y2="19500"/>
                        <a14:backgroundMark x1="65250" y1="19625" x2="70750" y2="13750"/>
                        <a14:backgroundMark x1="65500" y1="19625" x2="68250" y2="18750"/>
                        <a14:backgroundMark x1="67000" y1="19000" x2="70625" y2="25250"/>
                        <a14:backgroundMark x1="67375" y1="33500" x2="70625" y2="34000"/>
                        <a14:backgroundMark x1="67875" y1="34125" x2="70250" y2="34125"/>
                        <a14:backgroundMark x1="68250" y1="33625" x2="73125" y2="38000"/>
                        <a14:backgroundMark x1="70875" y1="42750" x2="71000" y2="45250"/>
                        <a14:backgroundMark x1="71000" y1="41500" x2="70875" y2="46250"/>
                        <a14:backgroundMark x1="66500" y1="45750" x2="72125" y2="54625"/>
                        <a14:backgroundMark x1="70250" y1="46250" x2="70250" y2="46750"/>
                        <a14:backgroundMark x1="70000" y1="47500" x2="70375" y2="47000"/>
                        <a14:backgroundMark x1="37750" y1="25375" x2="40625" y2="28750"/>
                        <a14:backgroundMark x1="39375" y1="25875" x2="41750" y2="27500"/>
                        <a14:backgroundMark x1="23375" y1="1000" x2="27375" y2="750"/>
                        <a14:backgroundMark x1="11875" y1="625" x2="14500" y2="1250"/>
                        <a14:backgroundMark x1="25250" y1="2750" x2="23875" y2="1125"/>
                        <a14:backgroundMark x1="40375" y1="0" x2="44750" y2="1750"/>
                        <a14:backgroundMark x1="59375" y1="500" x2="65875" y2="6625"/>
                      </a14:backgroundRemoval>
                    </a14:imgEffect>
                  </a14:imgLayer>
                </a14:imgProps>
              </a:ext>
            </a:extLst>
          </a:blip>
          <a:srcRect t="1" b="38843"/>
          <a:stretch/>
        </p:blipFill>
        <p:spPr>
          <a:xfrm flipV="1">
            <a:off x="-4745" y="-1"/>
            <a:ext cx="2643248" cy="161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BF095-519E-B342-9FA3-0F0C8BC5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528" y="-100169"/>
            <a:ext cx="2643247" cy="788266"/>
          </a:xfrm>
        </p:spPr>
        <p:txBody>
          <a:bodyPr>
            <a:normAutofit/>
          </a:bodyPr>
          <a:lstStyle/>
          <a:p>
            <a:r>
              <a:rPr lang="en-IT" sz="2000" b="1" dirty="0">
                <a:latin typeface="Garamond" panose="02020404030301010803" pitchFamily="18" charset="0"/>
              </a:rPr>
              <a:t>INTRODUCTION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5B177-92DE-CC43-89A6-07D0EF9D32A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794172" y="934688"/>
            <a:ext cx="2345639" cy="1512000"/>
            <a:chOff x="7267988" y="90143"/>
            <a:chExt cx="2867888" cy="1848639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EE24F40B-46ED-E64A-9D11-5DA68836F514}"/>
                </a:ext>
              </a:extLst>
            </p:cNvPr>
            <p:cNvSpPr/>
            <p:nvPr/>
          </p:nvSpPr>
          <p:spPr>
            <a:xfrm>
              <a:off x="7267988" y="90143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E7DC1-5286-2A43-AE11-A00145EFEBD6}"/>
                </a:ext>
              </a:extLst>
            </p:cNvPr>
            <p:cNvSpPr/>
            <p:nvPr/>
          </p:nvSpPr>
          <p:spPr>
            <a:xfrm>
              <a:off x="8137358" y="494446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8EC78008-1C27-8145-A310-403253E4259A}"/>
                </a:ext>
              </a:extLst>
            </p:cNvPr>
            <p:cNvSpPr>
              <a:spLocks/>
            </p:cNvSpPr>
            <p:nvPr/>
          </p:nvSpPr>
          <p:spPr>
            <a:xfrm>
              <a:off x="8439727" y="932236"/>
              <a:ext cx="797006" cy="594000"/>
            </a:xfrm>
            <a:prstGeom prst="triangle">
              <a:avLst/>
            </a:prstGeom>
            <a:solidFill>
              <a:srgbClr val="FFE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1B4F70BE-A7A1-4E4F-B6AD-B79DD0317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826" y="6213165"/>
            <a:ext cx="2588783" cy="569531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picture containing plate&#10;&#10;Description automatically generated">
            <a:extLst>
              <a:ext uri="{FF2B5EF4-FFF2-40B4-BE49-F238E27FC236}">
                <a16:creationId xmlns:a16="http://schemas.microsoft.com/office/drawing/2014/main" id="{11072EEB-4969-2D48-B5B8-B03C2F785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4042" y="5786840"/>
            <a:ext cx="1225443" cy="968400"/>
          </a:xfrm>
          <a:prstGeom prst="rect">
            <a:avLst/>
          </a:prstGeom>
        </p:spPr>
      </p:pic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BEB18DE-DFD8-614F-8EF4-E14FF79F7A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2800" y="0"/>
            <a:ext cx="1219200" cy="4191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995D45-50F7-44F0-AED0-8D8B3A8B5BE4}"/>
              </a:ext>
            </a:extLst>
          </p:cNvPr>
          <p:cNvSpPr txBox="1">
            <a:spLocks/>
          </p:cNvSpPr>
          <p:nvPr/>
        </p:nvSpPr>
        <p:spPr>
          <a:xfrm>
            <a:off x="1151084" y="1154782"/>
            <a:ext cx="84473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Conservation Agriculture (CA)</a:t>
            </a:r>
            <a:endParaRPr lang="fi-FI" dirty="0"/>
          </a:p>
        </p:txBody>
      </p:sp>
      <p:pic>
        <p:nvPicPr>
          <p:cNvPr id="20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F7131C0A-246F-4F86-9DF1-32771A8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74" y="6187357"/>
            <a:ext cx="735829" cy="6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10BA2C60-5AD5-49B5-8ABC-3B165769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29" y="6187357"/>
            <a:ext cx="623851" cy="6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760A4146-CD58-4C8B-A21B-4B8856D776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9" y="6073908"/>
            <a:ext cx="692726" cy="621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23815A-6FA8-446C-8A80-138E7AC4E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8864" y="6113238"/>
            <a:ext cx="1621988" cy="685290"/>
          </a:xfrm>
          <a:prstGeom prst="rect">
            <a:avLst/>
          </a:prstGeom>
        </p:spPr>
      </p:pic>
      <p:pic>
        <p:nvPicPr>
          <p:cNvPr id="24" name="Picture 23" descr="A large machine in a field&#10;&#10;Description generated with high confidence">
            <a:extLst>
              <a:ext uri="{FF2B5EF4-FFF2-40B4-BE49-F238E27FC236}">
                <a16:creationId xmlns:a16="http://schemas.microsoft.com/office/drawing/2014/main" id="{746BC299-037B-4E56-8263-9825774816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7436" y="2776645"/>
            <a:ext cx="5782049" cy="32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51579E-B42F-1344-9CEF-8F3612A4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77125" l="1000" r="90000">
                        <a14:foregroundMark x1="2250" y1="13500" x2="42125" y2="15125"/>
                        <a14:foregroundMark x1="42125" y1="15125" x2="55125" y2="29875"/>
                        <a14:foregroundMark x1="55125" y1="29875" x2="55125" y2="51750"/>
                        <a14:foregroundMark x1="55125" y1="51750" x2="35625" y2="58750"/>
                        <a14:foregroundMark x1="35625" y1="58750" x2="16000" y2="59125"/>
                        <a14:foregroundMark x1="16000" y1="59125" x2="4250" y2="42625"/>
                        <a14:foregroundMark x1="4250" y1="42625" x2="11625" y2="37500"/>
                        <a14:foregroundMark x1="17250" y1="43250" x2="36375" y2="39750"/>
                        <a14:foregroundMark x1="36375" y1="39750" x2="32750" y2="43250"/>
                        <a14:foregroundMark x1="24250" y1="51000" x2="28250" y2="53875"/>
                        <a14:foregroundMark x1="20500" y1="9875" x2="2000" y2="9500"/>
                        <a14:foregroundMark x1="2000" y1="9500" x2="1375" y2="59875"/>
                        <a14:foregroundMark x1="58375" y1="59500" x2="1000" y2="62750"/>
                        <a14:foregroundMark x1="60375" y1="62000" x2="1625" y2="64125"/>
                        <a14:foregroundMark x1="1625" y1="64125" x2="1375" y2="64375"/>
                        <a14:foregroundMark x1="62500" y1="62375" x2="58375" y2="5750"/>
                        <a14:foregroundMark x1="5411" y1="4698" x2="1750" y2="4625"/>
                        <a14:foregroundMark x1="32540" y1="5237" x2="5504" y2="4700"/>
                        <a14:foregroundMark x1="58375" y1="5750" x2="32784" y2="5242"/>
                        <a14:foregroundMark x1="60750" y1="39750" x2="61625" y2="24250"/>
                        <a14:foregroundMark x1="62625" y1="61625" x2="67770" y2="51720"/>
                        <a14:foregroundMark x1="68001" y1="15603" x2="67125" y2="6875"/>
                        <a14:foregroundMark x1="69638" y1="31923" x2="69051" y2="26077"/>
                        <a14:foregroundMark x1="70598" y1="41489" x2="70274" y2="38270"/>
                        <a14:foregroundMark x1="62535" y1="6374" x2="52250" y2="5250"/>
                        <a14:foregroundMark x1="67125" y1="6875" x2="65752" y2="6725"/>
                        <a14:foregroundMark x1="66375" y1="56750" x2="69500" y2="57250"/>
                        <a14:foregroundMark x1="68348" y1="52632" x2="63375" y2="61750"/>
                        <a14:foregroundMark x1="65125" y1="61625" x2="71125" y2="56125"/>
                        <a14:foregroundMark x1="70750" y1="57125" x2="71252" y2="55119"/>
                        <a14:foregroundMark x1="68361" y1="15218" x2="67500" y2="7625"/>
                        <a14:foregroundMark x1="70265" y1="32019" x2="69561" y2="25809"/>
                        <a14:foregroundMark x1="56625" y1="60375" x2="74875" y2="60000"/>
                        <a14:foregroundMark x1="74875" y1="60000" x2="69125" y2="61125"/>
                        <a14:foregroundMark x1="65750" y1="62250" x2="68710" y2="53204"/>
                        <a14:foregroundMark x1="17750" y1="4500" x2="20625" y2="4500"/>
                        <a14:foregroundMark x1="20375" y1="4375" x2="24500" y2="5125"/>
                        <a14:foregroundMark x1="21750" y1="250" x2="22250" y2="3875"/>
                        <a14:backgroundMark x1="28375" y1="0" x2="29625" y2="0"/>
                        <a14:backgroundMark x1="31000" y1="1625" x2="35625" y2="1125"/>
                        <a14:backgroundMark x1="33250" y1="3625" x2="36375" y2="1000"/>
                        <a14:backgroundMark x1="45250" y1="125" x2="49625" y2="0"/>
                        <a14:backgroundMark x1="46000" y1="1500" x2="47625" y2="1125"/>
                        <a14:backgroundMark x1="18875" y1="625" x2="20125" y2="375"/>
                        <a14:backgroundMark x1="20000" y1="2000" x2="21375" y2="750"/>
                        <a14:backgroundMark x1="5125" y1="3875" x2="4250" y2="625"/>
                        <a14:backgroundMark x1="64625" y1="250" x2="66375" y2="0"/>
                        <a14:backgroundMark x1="64875" y1="19500" x2="68000" y2="19500"/>
                        <a14:backgroundMark x1="65250" y1="19625" x2="70750" y2="13750"/>
                        <a14:backgroundMark x1="65500" y1="19625" x2="68250" y2="18750"/>
                        <a14:backgroundMark x1="67000" y1="19000" x2="70625" y2="25250"/>
                        <a14:backgroundMark x1="67375" y1="33500" x2="70625" y2="34000"/>
                        <a14:backgroundMark x1="67875" y1="34125" x2="70250" y2="34125"/>
                        <a14:backgroundMark x1="68250" y1="33625" x2="73125" y2="38000"/>
                        <a14:backgroundMark x1="70875" y1="42750" x2="71000" y2="45250"/>
                        <a14:backgroundMark x1="71000" y1="41500" x2="70875" y2="46250"/>
                        <a14:backgroundMark x1="66500" y1="45750" x2="72125" y2="54625"/>
                        <a14:backgroundMark x1="70250" y1="46250" x2="70250" y2="46750"/>
                        <a14:backgroundMark x1="70000" y1="47500" x2="70375" y2="47000"/>
                        <a14:backgroundMark x1="37750" y1="25375" x2="40625" y2="28750"/>
                        <a14:backgroundMark x1="39375" y1="25875" x2="41750" y2="27500"/>
                        <a14:backgroundMark x1="23375" y1="1000" x2="27375" y2="750"/>
                        <a14:backgroundMark x1="11875" y1="625" x2="14500" y2="1250"/>
                        <a14:backgroundMark x1="25250" y1="2750" x2="23875" y2="1125"/>
                        <a14:backgroundMark x1="40375" y1="0" x2="44750" y2="1750"/>
                        <a14:backgroundMark x1="59375" y1="500" x2="65875" y2="6625"/>
                      </a14:backgroundRemoval>
                    </a14:imgEffect>
                  </a14:imgLayer>
                </a14:imgProps>
              </a:ext>
            </a:extLst>
          </a:blip>
          <a:srcRect t="1" b="38843"/>
          <a:stretch/>
        </p:blipFill>
        <p:spPr>
          <a:xfrm flipV="1">
            <a:off x="14819" y="8408"/>
            <a:ext cx="2643248" cy="161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BF095-519E-B342-9FA3-0F0C8BC5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928" y="-100169"/>
            <a:ext cx="2643247" cy="788266"/>
          </a:xfrm>
        </p:spPr>
        <p:txBody>
          <a:bodyPr>
            <a:normAutofit/>
          </a:bodyPr>
          <a:lstStyle/>
          <a:p>
            <a:r>
              <a:rPr lang="en-IT" sz="2000" b="1" dirty="0">
                <a:latin typeface="Garamond" panose="02020404030301010803" pitchFamily="18" charset="0"/>
              </a:rPr>
              <a:t>METHOD</a:t>
            </a:r>
          </a:p>
        </p:txBody>
      </p:sp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592397C0-AA3C-D947-96C3-2349C860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42" y="5786840"/>
            <a:ext cx="1225443" cy="968400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88F90ADF-CEBE-B048-B78D-4259BE5C1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0"/>
            <a:ext cx="1219200" cy="41910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9157ACF2-D3F1-4072-B0DA-8C6AC52CBF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26" y="6213165"/>
            <a:ext cx="2588783" cy="569531"/>
          </a:xfrm>
          <a:prstGeom prst="rect">
            <a:avLst/>
          </a:prstGeom>
          <a:ln>
            <a:noFill/>
          </a:ln>
        </p:spPr>
      </p:pic>
      <p:pic>
        <p:nvPicPr>
          <p:cNvPr id="26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40458F39-FFBD-40BD-9BDB-E325A47D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74" y="6187357"/>
            <a:ext cx="735829" cy="6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7B3716D1-CF74-412B-B1E7-B1017229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29" y="6187357"/>
            <a:ext cx="623851" cy="6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9AE366C2-E867-40F4-8C19-CF880A6AF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9" y="6073908"/>
            <a:ext cx="692726" cy="621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76425A-C92F-4AFC-BFC2-A8FE20B87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864" y="6113238"/>
            <a:ext cx="1621988" cy="6852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CB3E0F-5A45-4CE0-A63F-075124D21907}"/>
              </a:ext>
            </a:extLst>
          </p:cNvPr>
          <p:cNvGrpSpPr/>
          <p:nvPr/>
        </p:nvGrpSpPr>
        <p:grpSpPr>
          <a:xfrm>
            <a:off x="2565905" y="482174"/>
            <a:ext cx="7770935" cy="5419510"/>
            <a:chOff x="0" y="517869"/>
            <a:chExt cx="7770935" cy="541951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DA29F0-E168-8646-AE43-5CF2D43F9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17869"/>
              <a:ext cx="4145280" cy="0"/>
            </a:xfrm>
            <a:prstGeom prst="line">
              <a:avLst/>
            </a:prstGeom>
            <a:ln w="19050">
              <a:gradFill flip="none" rotWithShape="1">
                <a:gsLst>
                  <a:gs pos="47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0"/>
                      <a:lumOff val="100000"/>
                    </a:schemeClr>
                  </a:gs>
                  <a:gs pos="99000">
                    <a:schemeClr val="accent1">
                      <a:lumMod val="45000"/>
                      <a:lumOff val="55000"/>
                    </a:schemeClr>
                  </a:gs>
                  <a:gs pos="88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B7BE0FF-3F61-4AB1-BF97-68395B6ED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08" t="666" r="2326" b="2363"/>
            <a:stretch/>
          </p:blipFill>
          <p:spPr>
            <a:xfrm>
              <a:off x="533800" y="688097"/>
              <a:ext cx="7222960" cy="524928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1C477F-5C5D-463C-B2F5-BAEEC5B2CB57}"/>
                </a:ext>
              </a:extLst>
            </p:cNvPr>
            <p:cNvGrpSpPr/>
            <p:nvPr/>
          </p:nvGrpSpPr>
          <p:grpSpPr>
            <a:xfrm>
              <a:off x="1006826" y="3429000"/>
              <a:ext cx="659331" cy="491559"/>
              <a:chOff x="1508271" y="3256258"/>
              <a:chExt cx="659331" cy="49155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0376086-8803-4E8A-88FB-DFE441F5A129}"/>
                  </a:ext>
                </a:extLst>
              </p:cNvPr>
              <p:cNvSpPr/>
              <p:nvPr/>
            </p:nvSpPr>
            <p:spPr>
              <a:xfrm>
                <a:off x="1508271" y="3256258"/>
                <a:ext cx="659331" cy="49155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B94778-8B3C-4A05-B3E6-A86D6AE95AB5}"/>
                  </a:ext>
                </a:extLst>
              </p:cNvPr>
              <p:cNvSpPr txBox="1"/>
              <p:nvPr/>
            </p:nvSpPr>
            <p:spPr>
              <a:xfrm>
                <a:off x="1508271" y="3269725"/>
                <a:ext cx="630982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7A9826-3184-4DA3-B01D-3D560F04BB49}"/>
                </a:ext>
              </a:extLst>
            </p:cNvPr>
            <p:cNvGrpSpPr/>
            <p:nvPr/>
          </p:nvGrpSpPr>
          <p:grpSpPr>
            <a:xfrm>
              <a:off x="7099697" y="3674779"/>
              <a:ext cx="671238" cy="491559"/>
              <a:chOff x="5869858" y="3473597"/>
              <a:chExt cx="671238" cy="49155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6732C7D-0830-4DE5-986C-76FD2C16D990}"/>
                  </a:ext>
                </a:extLst>
              </p:cNvPr>
              <p:cNvSpPr/>
              <p:nvPr/>
            </p:nvSpPr>
            <p:spPr>
              <a:xfrm>
                <a:off x="5881765" y="3473597"/>
                <a:ext cx="659331" cy="49155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06B685-CA45-46B3-A7F1-CF5A83F05C0E}"/>
                  </a:ext>
                </a:extLst>
              </p:cNvPr>
              <p:cNvSpPr txBox="1"/>
              <p:nvPr/>
            </p:nvSpPr>
            <p:spPr>
              <a:xfrm>
                <a:off x="5869858" y="3488544"/>
                <a:ext cx="659331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KZ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41" descr="A picture containing screenshot, text&#10;&#10;Description generated with high confidence">
              <a:extLst>
                <a:ext uri="{FF2B5EF4-FFF2-40B4-BE49-F238E27FC236}">
                  <a16:creationId xmlns:a16="http://schemas.microsoft.com/office/drawing/2014/main" id="{A17C8015-3EE2-42A0-8FA2-501D01768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5713" t="24545" r="1296" b="25934"/>
            <a:stretch/>
          </p:blipFill>
          <p:spPr>
            <a:xfrm>
              <a:off x="2060922" y="1315086"/>
              <a:ext cx="4168716" cy="21068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BF592C-F2C4-42E7-A1CD-482D20177C07}"/>
              </a:ext>
            </a:extLst>
          </p:cNvPr>
          <p:cNvGrpSpPr/>
          <p:nvPr/>
        </p:nvGrpSpPr>
        <p:grpSpPr>
          <a:xfrm>
            <a:off x="5193816" y="276410"/>
            <a:ext cx="2715603" cy="917867"/>
            <a:chOff x="8203419" y="1455898"/>
            <a:chExt cx="2715603" cy="91786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9540F9-817C-4BB6-AB50-D708AC1A94C3}"/>
                </a:ext>
              </a:extLst>
            </p:cNvPr>
            <p:cNvGrpSpPr/>
            <p:nvPr/>
          </p:nvGrpSpPr>
          <p:grpSpPr>
            <a:xfrm>
              <a:off x="8824010" y="1894307"/>
              <a:ext cx="2095012" cy="479458"/>
              <a:chOff x="735328" y="2735229"/>
              <a:chExt cx="2095012" cy="47945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B49798E-C1B1-4D82-93EC-2B0749F081C5}"/>
                  </a:ext>
                </a:extLst>
              </p:cNvPr>
              <p:cNvSpPr/>
              <p:nvPr/>
            </p:nvSpPr>
            <p:spPr>
              <a:xfrm>
                <a:off x="735328" y="2735229"/>
                <a:ext cx="2095012" cy="479458"/>
              </a:xfrm>
              <a:prstGeom prst="roundRect">
                <a:avLst/>
              </a:prstGeom>
            </p:spPr>
            <p:style>
              <a:lnRef idx="2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Rectangle: Rounded Corners 4">
                <a:extLst>
                  <a:ext uri="{FF2B5EF4-FFF2-40B4-BE49-F238E27FC236}">
                    <a16:creationId xmlns:a16="http://schemas.microsoft.com/office/drawing/2014/main" id="{E4C32A1D-624A-48AA-B818-2997A7B5F4A6}"/>
                  </a:ext>
                </a:extLst>
              </p:cNvPr>
              <p:cNvSpPr txBox="1"/>
              <p:nvPr/>
            </p:nvSpPr>
            <p:spPr>
              <a:xfrm>
                <a:off x="758733" y="2758634"/>
                <a:ext cx="2048202" cy="4326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78498" tIns="53340" rIns="53340" bIns="5334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1400" kern="1200" dirty="0"/>
                  <a:t>SOC </a:t>
                </a:r>
                <a:r>
                  <a:rPr lang="fi-FI" sz="1400" kern="1200" dirty="0" err="1"/>
                  <a:t>modeling-</a:t>
                </a:r>
                <a:endParaRPr lang="fi-FI" sz="1400" kern="1200" dirty="0"/>
              </a:p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1400" kern="1200" dirty="0"/>
                  <a:t>ARMOSA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1C98353-AA6C-4129-ABD6-131E08654C68}"/>
                </a:ext>
              </a:extLst>
            </p:cNvPr>
            <p:cNvSpPr/>
            <p:nvPr/>
          </p:nvSpPr>
          <p:spPr>
            <a:xfrm>
              <a:off x="8203419" y="1455898"/>
              <a:ext cx="829012" cy="828953"/>
            </a:xfrm>
            <a:prstGeom prst="ellipse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306065-F59C-4A7D-8A4C-194F05368D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3510" y="4240289"/>
            <a:ext cx="4385975" cy="1831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D21D6-BDBD-4738-BCD0-42E03F788B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75933" y="3689021"/>
            <a:ext cx="3762038" cy="175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07DD6A-6CD1-4C2E-AC83-69E2F45011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6726" y="5423586"/>
            <a:ext cx="2305217" cy="4062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13AA8C-4F21-4C0F-847B-18FBD4BDC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9062" y="6098299"/>
            <a:ext cx="2305217" cy="4062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264F854-D8B5-4290-A462-DC85054843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4681" y="5939096"/>
            <a:ext cx="2628593" cy="1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A29F0-E168-8646-AE43-5CF2D43F94AF}"/>
              </a:ext>
            </a:extLst>
          </p:cNvPr>
          <p:cNvCxnSpPr>
            <a:cxnSpLocks/>
          </p:cNvCxnSpPr>
          <p:nvPr/>
        </p:nvCxnSpPr>
        <p:spPr>
          <a:xfrm flipH="1">
            <a:off x="0" y="517869"/>
            <a:ext cx="4145280" cy="0"/>
          </a:xfrm>
          <a:prstGeom prst="line">
            <a:avLst/>
          </a:prstGeom>
          <a:ln w="19050">
            <a:gradFill flip="none" rotWithShape="1">
              <a:gsLst>
                <a:gs pos="47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51579E-B42F-1344-9CEF-8F3612A4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77125" l="1000" r="90000">
                        <a14:foregroundMark x1="2250" y1="13500" x2="42125" y2="15125"/>
                        <a14:foregroundMark x1="42125" y1="15125" x2="55125" y2="29875"/>
                        <a14:foregroundMark x1="55125" y1="29875" x2="55125" y2="51750"/>
                        <a14:foregroundMark x1="55125" y1="51750" x2="35625" y2="58750"/>
                        <a14:foregroundMark x1="35625" y1="58750" x2="16000" y2="59125"/>
                        <a14:foregroundMark x1="16000" y1="59125" x2="4250" y2="42625"/>
                        <a14:foregroundMark x1="4250" y1="42625" x2="11625" y2="37500"/>
                        <a14:foregroundMark x1="17250" y1="43250" x2="36375" y2="39750"/>
                        <a14:foregroundMark x1="36375" y1="39750" x2="32750" y2="43250"/>
                        <a14:foregroundMark x1="24250" y1="51000" x2="28250" y2="53875"/>
                        <a14:foregroundMark x1="20500" y1="9875" x2="2000" y2="9500"/>
                        <a14:foregroundMark x1="2000" y1="9500" x2="1375" y2="59875"/>
                        <a14:foregroundMark x1="58375" y1="59500" x2="1000" y2="62750"/>
                        <a14:foregroundMark x1="60375" y1="62000" x2="1625" y2="64125"/>
                        <a14:foregroundMark x1="1625" y1="64125" x2="1375" y2="64375"/>
                        <a14:foregroundMark x1="62500" y1="62375" x2="58375" y2="5750"/>
                        <a14:foregroundMark x1="5411" y1="4698" x2="1750" y2="4625"/>
                        <a14:foregroundMark x1="32540" y1="5237" x2="5504" y2="4700"/>
                        <a14:foregroundMark x1="58375" y1="5750" x2="32784" y2="5242"/>
                        <a14:foregroundMark x1="60750" y1="39750" x2="61625" y2="24250"/>
                        <a14:foregroundMark x1="62625" y1="61625" x2="67770" y2="51720"/>
                        <a14:foregroundMark x1="68001" y1="15603" x2="67125" y2="6875"/>
                        <a14:foregroundMark x1="69638" y1="31923" x2="69051" y2="26077"/>
                        <a14:foregroundMark x1="70598" y1="41489" x2="70274" y2="38270"/>
                        <a14:foregroundMark x1="62535" y1="6374" x2="52250" y2="5250"/>
                        <a14:foregroundMark x1="67125" y1="6875" x2="65752" y2="6725"/>
                        <a14:foregroundMark x1="66375" y1="56750" x2="69500" y2="57250"/>
                        <a14:foregroundMark x1="68348" y1="52632" x2="63375" y2="61750"/>
                        <a14:foregroundMark x1="65125" y1="61625" x2="71125" y2="56125"/>
                        <a14:foregroundMark x1="70750" y1="57125" x2="71252" y2="55119"/>
                        <a14:foregroundMark x1="68361" y1="15218" x2="67500" y2="7625"/>
                        <a14:foregroundMark x1="70265" y1="32019" x2="69561" y2="25809"/>
                        <a14:foregroundMark x1="56625" y1="60375" x2="74875" y2="60000"/>
                        <a14:foregroundMark x1="74875" y1="60000" x2="69125" y2="61125"/>
                        <a14:foregroundMark x1="65750" y1="62250" x2="68710" y2="53204"/>
                        <a14:foregroundMark x1="17750" y1="4500" x2="20625" y2="4500"/>
                        <a14:foregroundMark x1="20375" y1="4375" x2="24500" y2="5125"/>
                        <a14:foregroundMark x1="21750" y1="250" x2="22250" y2="3875"/>
                        <a14:backgroundMark x1="28375" y1="0" x2="29625" y2="0"/>
                        <a14:backgroundMark x1="31000" y1="1625" x2="35625" y2="1125"/>
                        <a14:backgroundMark x1="33250" y1="3625" x2="36375" y2="1000"/>
                        <a14:backgroundMark x1="45250" y1="125" x2="49625" y2="0"/>
                        <a14:backgroundMark x1="46000" y1="1500" x2="47625" y2="1125"/>
                        <a14:backgroundMark x1="18875" y1="625" x2="20125" y2="375"/>
                        <a14:backgroundMark x1="20000" y1="2000" x2="21375" y2="750"/>
                        <a14:backgroundMark x1="5125" y1="3875" x2="4250" y2="625"/>
                        <a14:backgroundMark x1="64625" y1="250" x2="66375" y2="0"/>
                        <a14:backgroundMark x1="64875" y1="19500" x2="68000" y2="19500"/>
                        <a14:backgroundMark x1="65250" y1="19625" x2="70750" y2="13750"/>
                        <a14:backgroundMark x1="65500" y1="19625" x2="68250" y2="18750"/>
                        <a14:backgroundMark x1="67000" y1="19000" x2="70625" y2="25250"/>
                        <a14:backgroundMark x1="67375" y1="33500" x2="70625" y2="34000"/>
                        <a14:backgroundMark x1="67875" y1="34125" x2="70250" y2="34125"/>
                        <a14:backgroundMark x1="68250" y1="33625" x2="73125" y2="38000"/>
                        <a14:backgroundMark x1="70875" y1="42750" x2="71000" y2="45250"/>
                        <a14:backgroundMark x1="71000" y1="41500" x2="70875" y2="46250"/>
                        <a14:backgroundMark x1="66500" y1="45750" x2="72125" y2="54625"/>
                        <a14:backgroundMark x1="70250" y1="46250" x2="70250" y2="46750"/>
                        <a14:backgroundMark x1="70000" y1="47500" x2="70375" y2="47000"/>
                        <a14:backgroundMark x1="37750" y1="25375" x2="40625" y2="28750"/>
                        <a14:backgroundMark x1="39375" y1="25875" x2="41750" y2="27500"/>
                        <a14:backgroundMark x1="23375" y1="1000" x2="27375" y2="750"/>
                        <a14:backgroundMark x1="11875" y1="625" x2="14500" y2="1250"/>
                        <a14:backgroundMark x1="25250" y1="2750" x2="23875" y2="1125"/>
                        <a14:backgroundMark x1="40375" y1="0" x2="44750" y2="1750"/>
                        <a14:backgroundMark x1="59375" y1="500" x2="65875" y2="6625"/>
                      </a14:backgroundRemoval>
                    </a14:imgEffect>
                  </a14:imgLayer>
                </a14:imgProps>
              </a:ext>
            </a:extLst>
          </a:blip>
          <a:srcRect t="1" b="38843"/>
          <a:stretch/>
        </p:blipFill>
        <p:spPr>
          <a:xfrm flipV="1">
            <a:off x="-4745" y="-1"/>
            <a:ext cx="2643248" cy="161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BF095-519E-B342-9FA3-0F0C8BC5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696" y="-100169"/>
            <a:ext cx="4256188" cy="788266"/>
          </a:xfrm>
        </p:spPr>
        <p:txBody>
          <a:bodyPr>
            <a:normAutofit/>
          </a:bodyPr>
          <a:lstStyle/>
          <a:p>
            <a:r>
              <a:rPr lang="en-IT" sz="2000" b="1" dirty="0">
                <a:latin typeface="Garamond" panose="02020404030301010803" pitchFamily="18" charset="0"/>
              </a:rPr>
              <a:t>RESULTS</a:t>
            </a:r>
            <a:r>
              <a:rPr lang="it-IT" sz="2000" b="1" dirty="0">
                <a:latin typeface="Garamond" panose="02020404030301010803" pitchFamily="18" charset="0"/>
              </a:rPr>
              <a:t>  </a:t>
            </a:r>
            <a:endParaRPr lang="en-IT" sz="2000" b="1" dirty="0">
              <a:latin typeface="Garamond" panose="02020404030301010803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5B177-92DE-CC43-89A6-07D0EF9D32A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794172" y="934688"/>
            <a:ext cx="2345639" cy="1512000"/>
            <a:chOff x="7267988" y="90143"/>
            <a:chExt cx="2867888" cy="1848639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EE24F40B-46ED-E64A-9D11-5DA68836F514}"/>
                </a:ext>
              </a:extLst>
            </p:cNvPr>
            <p:cNvSpPr/>
            <p:nvPr/>
          </p:nvSpPr>
          <p:spPr>
            <a:xfrm>
              <a:off x="7267988" y="90143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E7DC1-5286-2A43-AE11-A00145EFEBD6}"/>
                </a:ext>
              </a:extLst>
            </p:cNvPr>
            <p:cNvSpPr/>
            <p:nvPr/>
          </p:nvSpPr>
          <p:spPr>
            <a:xfrm>
              <a:off x="8137358" y="494446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8EC78008-1C27-8145-A310-403253E4259A}"/>
                </a:ext>
              </a:extLst>
            </p:cNvPr>
            <p:cNvSpPr>
              <a:spLocks/>
            </p:cNvSpPr>
            <p:nvPr/>
          </p:nvSpPr>
          <p:spPr>
            <a:xfrm>
              <a:off x="8439727" y="932236"/>
              <a:ext cx="797006" cy="594000"/>
            </a:xfrm>
            <a:prstGeom prst="triangle">
              <a:avLst/>
            </a:prstGeom>
            <a:solidFill>
              <a:srgbClr val="FFE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EBCB861D-FA91-6C45-98F2-A988CB2C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42" y="5786840"/>
            <a:ext cx="1225443" cy="968400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EF22F401-F63D-444E-9430-391D18506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0"/>
            <a:ext cx="1219200" cy="41910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C6786C3D-6ED3-4E18-B064-F30D13E9E3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26" y="6213165"/>
            <a:ext cx="2588783" cy="569531"/>
          </a:xfrm>
          <a:prstGeom prst="rect">
            <a:avLst/>
          </a:prstGeom>
          <a:ln>
            <a:noFill/>
          </a:ln>
        </p:spPr>
      </p:pic>
      <p:pic>
        <p:nvPicPr>
          <p:cNvPr id="26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E68112C0-B0E6-4CF5-B0B5-D99E237E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74" y="6187357"/>
            <a:ext cx="735829" cy="6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B7869185-8E03-4B1A-8992-43D10FF9E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29" y="6187357"/>
            <a:ext cx="623851" cy="6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4934BFC9-A1C0-4FF6-81C4-835C55E73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9" y="6073908"/>
            <a:ext cx="692726" cy="621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8CDCAB-1E9F-49F5-9C10-E5279A245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864" y="6113238"/>
            <a:ext cx="1621988" cy="685290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90285F4D-34CC-4216-A81E-9243A829ADD2}"/>
              </a:ext>
            </a:extLst>
          </p:cNvPr>
          <p:cNvSpPr txBox="1"/>
          <p:nvPr/>
        </p:nvSpPr>
        <p:spPr>
          <a:xfrm>
            <a:off x="8676903" y="1754318"/>
            <a:ext cx="34120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Conv-R/</a:t>
            </a:r>
            <a:r>
              <a:rPr lang="en-US" sz="1600" dirty="0" err="1"/>
              <a:t>Conv+R</a:t>
            </a:r>
            <a:r>
              <a:rPr lang="en-US" sz="1600" dirty="0"/>
              <a:t> – Conventional (residues removed/retained);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NT-no-tillage;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CA- Conservation Agriculture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CA+CC - Conservation Agriculture + Cover Crops  </a:t>
            </a:r>
          </a:p>
        </p:txBody>
      </p:sp>
      <p:pic>
        <p:nvPicPr>
          <p:cNvPr id="35" name="Picture 34" descr="H:\Tikku 5.08.18\LUKE Leads 2018\CarbonMarket Seminar 20.08.2018\Pictures\4 per 1000.JPG">
            <a:extLst>
              <a:ext uri="{FF2B5EF4-FFF2-40B4-BE49-F238E27FC236}">
                <a16:creationId xmlns:a16="http://schemas.microsoft.com/office/drawing/2014/main" id="{AEDCBDDE-5DCE-43F0-979E-8C576F10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13" y="1959834"/>
            <a:ext cx="716621" cy="11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226D7C73-5D9C-47DB-B740-2F417C8F05ED}"/>
              </a:ext>
            </a:extLst>
          </p:cNvPr>
          <p:cNvSpPr txBox="1">
            <a:spLocks/>
          </p:cNvSpPr>
          <p:nvPr/>
        </p:nvSpPr>
        <p:spPr>
          <a:xfrm>
            <a:off x="6944515" y="102760"/>
            <a:ext cx="3919527" cy="45296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r>
              <a:rPr lang="fi-FI" dirty="0">
                <a:solidFill>
                  <a:schemeClr val="tx1"/>
                </a:solidFill>
              </a:rPr>
              <a:t>Valkama et al. (2020) </a:t>
            </a:r>
            <a:r>
              <a:rPr lang="en-US" dirty="0">
                <a:solidFill>
                  <a:schemeClr val="tx1"/>
                </a:solidFill>
              </a:rPr>
              <a:t>Can conservation agriculture increase soil carbon sequestration? A modelling approach.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fi-FI" i="1" dirty="0" err="1">
                <a:solidFill>
                  <a:schemeClr val="tx1"/>
                </a:solidFill>
              </a:rPr>
              <a:t>Geoderma</a:t>
            </a:r>
            <a:r>
              <a:rPr lang="fi-FI" i="1" dirty="0">
                <a:solidFill>
                  <a:schemeClr val="tx1"/>
                </a:solidFill>
              </a:rPr>
              <a:t>:</a:t>
            </a:r>
            <a:r>
              <a:rPr lang="fi-FI" dirty="0">
                <a:solidFill>
                  <a:schemeClr val="tx1"/>
                </a:solidFill>
              </a:rPr>
              <a:t> 369  https://doi.org/10.1016/j.geoderma.2020.114298</a:t>
            </a:r>
          </a:p>
        </p:txBody>
      </p:sp>
      <p:pic>
        <p:nvPicPr>
          <p:cNvPr id="37" name="Picture 3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41D38B-940E-4F84-A69C-AE55F3C94A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816" y="1610615"/>
            <a:ext cx="3569108" cy="3559057"/>
          </a:xfrm>
          <a:prstGeom prst="rect">
            <a:avLst/>
          </a:prstGeom>
        </p:spPr>
      </p:pic>
      <p:pic>
        <p:nvPicPr>
          <p:cNvPr id="38" name="Picture 3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0C1F0B9-24B7-4F0A-ACD1-4D7F1263AF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2946"/>
          <a:stretch/>
        </p:blipFill>
        <p:spPr>
          <a:xfrm>
            <a:off x="3755923" y="1535556"/>
            <a:ext cx="3745150" cy="3692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DAF55-956C-44AE-98D8-46324EFF01B4}"/>
              </a:ext>
            </a:extLst>
          </p:cNvPr>
          <p:cNvSpPr txBox="1"/>
          <p:nvPr/>
        </p:nvSpPr>
        <p:spPr>
          <a:xfrm>
            <a:off x="7359542" y="4052900"/>
            <a:ext cx="4468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 Italy </a:t>
            </a:r>
            <a:r>
              <a:rPr lang="en-GB" dirty="0"/>
              <a:t>CONV and NT was a maize monoculture;</a:t>
            </a:r>
          </a:p>
          <a:p>
            <a:r>
              <a:rPr lang="en-GB" dirty="0"/>
              <a:t>CA and CA+CC was a rotation of Winter wheat, soybean and maize </a:t>
            </a:r>
          </a:p>
          <a:p>
            <a:r>
              <a:rPr lang="en-GB" b="1" dirty="0"/>
              <a:t>In Kazakhstan  </a:t>
            </a:r>
            <a:r>
              <a:rPr lang="en-GB" dirty="0"/>
              <a:t>CONV and NT was a spring barley monoculture;</a:t>
            </a:r>
          </a:p>
          <a:p>
            <a:r>
              <a:rPr lang="en-GB" dirty="0"/>
              <a:t>CA and CA+CC was a rotation of Winter wheat, spring barley and chickpea.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43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A29F0-E168-8646-AE43-5CF2D43F94AF}"/>
              </a:ext>
            </a:extLst>
          </p:cNvPr>
          <p:cNvCxnSpPr>
            <a:cxnSpLocks/>
          </p:cNvCxnSpPr>
          <p:nvPr/>
        </p:nvCxnSpPr>
        <p:spPr>
          <a:xfrm flipH="1">
            <a:off x="0" y="517869"/>
            <a:ext cx="4145280" cy="0"/>
          </a:xfrm>
          <a:prstGeom prst="line">
            <a:avLst/>
          </a:prstGeom>
          <a:ln w="19050">
            <a:gradFill flip="none" rotWithShape="1">
              <a:gsLst>
                <a:gs pos="47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51579E-B42F-1344-9CEF-8F3612A4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77125" l="1000" r="90000">
                        <a14:foregroundMark x1="2250" y1="13500" x2="42125" y2="15125"/>
                        <a14:foregroundMark x1="42125" y1="15125" x2="55125" y2="29875"/>
                        <a14:foregroundMark x1="55125" y1="29875" x2="55125" y2="51750"/>
                        <a14:foregroundMark x1="55125" y1="51750" x2="35625" y2="58750"/>
                        <a14:foregroundMark x1="35625" y1="58750" x2="16000" y2="59125"/>
                        <a14:foregroundMark x1="16000" y1="59125" x2="4250" y2="42625"/>
                        <a14:foregroundMark x1="4250" y1="42625" x2="11625" y2="37500"/>
                        <a14:foregroundMark x1="17250" y1="43250" x2="36375" y2="39750"/>
                        <a14:foregroundMark x1="36375" y1="39750" x2="32750" y2="43250"/>
                        <a14:foregroundMark x1="24250" y1="51000" x2="28250" y2="53875"/>
                        <a14:foregroundMark x1="20500" y1="9875" x2="2000" y2="9500"/>
                        <a14:foregroundMark x1="2000" y1="9500" x2="1375" y2="59875"/>
                        <a14:foregroundMark x1="58375" y1="59500" x2="1000" y2="62750"/>
                        <a14:foregroundMark x1="60375" y1="62000" x2="1625" y2="64125"/>
                        <a14:foregroundMark x1="1625" y1="64125" x2="1375" y2="64375"/>
                        <a14:foregroundMark x1="62500" y1="62375" x2="58375" y2="5750"/>
                        <a14:foregroundMark x1="5411" y1="4698" x2="1750" y2="4625"/>
                        <a14:foregroundMark x1="32540" y1="5237" x2="5504" y2="4700"/>
                        <a14:foregroundMark x1="58375" y1="5750" x2="32784" y2="5242"/>
                        <a14:foregroundMark x1="60750" y1="39750" x2="61625" y2="24250"/>
                        <a14:foregroundMark x1="62625" y1="61625" x2="67770" y2="51720"/>
                        <a14:foregroundMark x1="68001" y1="15603" x2="67125" y2="6875"/>
                        <a14:foregroundMark x1="69638" y1="31923" x2="69051" y2="26077"/>
                        <a14:foregroundMark x1="70598" y1="41489" x2="70274" y2="38270"/>
                        <a14:foregroundMark x1="62535" y1="6374" x2="52250" y2="5250"/>
                        <a14:foregroundMark x1="67125" y1="6875" x2="65752" y2="6725"/>
                        <a14:foregroundMark x1="66375" y1="56750" x2="69500" y2="57250"/>
                        <a14:foregroundMark x1="68348" y1="52632" x2="63375" y2="61750"/>
                        <a14:foregroundMark x1="65125" y1="61625" x2="71125" y2="56125"/>
                        <a14:foregroundMark x1="70750" y1="57125" x2="71252" y2="55119"/>
                        <a14:foregroundMark x1="68361" y1="15218" x2="67500" y2="7625"/>
                        <a14:foregroundMark x1="70265" y1="32019" x2="69561" y2="25809"/>
                        <a14:foregroundMark x1="56625" y1="60375" x2="74875" y2="60000"/>
                        <a14:foregroundMark x1="74875" y1="60000" x2="69125" y2="61125"/>
                        <a14:foregroundMark x1="65750" y1="62250" x2="68710" y2="53204"/>
                        <a14:foregroundMark x1="17750" y1="4500" x2="20625" y2="4500"/>
                        <a14:foregroundMark x1="20375" y1="4375" x2="24500" y2="5125"/>
                        <a14:foregroundMark x1="21750" y1="250" x2="22250" y2="3875"/>
                        <a14:backgroundMark x1="28375" y1="0" x2="29625" y2="0"/>
                        <a14:backgroundMark x1="31000" y1="1625" x2="35625" y2="1125"/>
                        <a14:backgroundMark x1="33250" y1="3625" x2="36375" y2="1000"/>
                        <a14:backgroundMark x1="45250" y1="125" x2="49625" y2="0"/>
                        <a14:backgroundMark x1="46000" y1="1500" x2="47625" y2="1125"/>
                        <a14:backgroundMark x1="18875" y1="625" x2="20125" y2="375"/>
                        <a14:backgroundMark x1="20000" y1="2000" x2="21375" y2="750"/>
                        <a14:backgroundMark x1="5125" y1="3875" x2="4250" y2="625"/>
                        <a14:backgroundMark x1="64625" y1="250" x2="66375" y2="0"/>
                        <a14:backgroundMark x1="64875" y1="19500" x2="68000" y2="19500"/>
                        <a14:backgroundMark x1="65250" y1="19625" x2="70750" y2="13750"/>
                        <a14:backgroundMark x1="65500" y1="19625" x2="68250" y2="18750"/>
                        <a14:backgroundMark x1="67000" y1="19000" x2="70625" y2="25250"/>
                        <a14:backgroundMark x1="67375" y1="33500" x2="70625" y2="34000"/>
                        <a14:backgroundMark x1="67875" y1="34125" x2="70250" y2="34125"/>
                        <a14:backgroundMark x1="68250" y1="33625" x2="73125" y2="38000"/>
                        <a14:backgroundMark x1="70875" y1="42750" x2="71000" y2="45250"/>
                        <a14:backgroundMark x1="71000" y1="41500" x2="70875" y2="46250"/>
                        <a14:backgroundMark x1="66500" y1="45750" x2="72125" y2="54625"/>
                        <a14:backgroundMark x1="70250" y1="46250" x2="70250" y2="46750"/>
                        <a14:backgroundMark x1="70000" y1="47500" x2="70375" y2="47000"/>
                        <a14:backgroundMark x1="37750" y1="25375" x2="40625" y2="28750"/>
                        <a14:backgroundMark x1="39375" y1="25875" x2="41750" y2="27500"/>
                        <a14:backgroundMark x1="23375" y1="1000" x2="27375" y2="750"/>
                        <a14:backgroundMark x1="11875" y1="625" x2="14500" y2="1250"/>
                        <a14:backgroundMark x1="25250" y1="2750" x2="23875" y2="1125"/>
                        <a14:backgroundMark x1="40375" y1="0" x2="44750" y2="1750"/>
                        <a14:backgroundMark x1="59375" y1="500" x2="65875" y2="6625"/>
                      </a14:backgroundRemoval>
                    </a14:imgEffect>
                  </a14:imgLayer>
                </a14:imgProps>
              </a:ext>
            </a:extLst>
          </a:blip>
          <a:srcRect t="1" b="38843"/>
          <a:stretch/>
        </p:blipFill>
        <p:spPr>
          <a:xfrm flipV="1">
            <a:off x="-4745" y="-1"/>
            <a:ext cx="2643248" cy="161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BF095-519E-B342-9FA3-0F0C8BC5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6" y="-100169"/>
            <a:ext cx="2643247" cy="788266"/>
          </a:xfrm>
        </p:spPr>
        <p:txBody>
          <a:bodyPr>
            <a:normAutofit/>
          </a:bodyPr>
          <a:lstStyle/>
          <a:p>
            <a:r>
              <a:rPr lang="en-IT" sz="2000" b="1" dirty="0">
                <a:latin typeface="Garamond" panose="02020404030301010803" pitchFamily="18" charset="0"/>
              </a:rPr>
              <a:t>CONCLUSIONS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5B177-92DE-CC43-89A6-07D0EF9D32A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794172" y="3690080"/>
            <a:ext cx="2345639" cy="1512000"/>
            <a:chOff x="7267988" y="90143"/>
            <a:chExt cx="2867888" cy="1848639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EE24F40B-46ED-E64A-9D11-5DA68836F514}"/>
                </a:ext>
              </a:extLst>
            </p:cNvPr>
            <p:cNvSpPr/>
            <p:nvPr/>
          </p:nvSpPr>
          <p:spPr>
            <a:xfrm>
              <a:off x="7267988" y="90143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E7DC1-5286-2A43-AE11-A00145EFEBD6}"/>
                </a:ext>
              </a:extLst>
            </p:cNvPr>
            <p:cNvSpPr/>
            <p:nvPr/>
          </p:nvSpPr>
          <p:spPr>
            <a:xfrm>
              <a:off x="8137358" y="494446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8EC78008-1C27-8145-A310-403253E4259A}"/>
                </a:ext>
              </a:extLst>
            </p:cNvPr>
            <p:cNvSpPr>
              <a:spLocks/>
            </p:cNvSpPr>
            <p:nvPr/>
          </p:nvSpPr>
          <p:spPr>
            <a:xfrm>
              <a:off x="8439727" y="932236"/>
              <a:ext cx="797006" cy="594000"/>
            </a:xfrm>
            <a:prstGeom prst="triangle">
              <a:avLst/>
            </a:prstGeom>
            <a:solidFill>
              <a:srgbClr val="FFE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4A17C28C-4497-AA40-A10A-BB6422C5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42" y="5786840"/>
            <a:ext cx="1225443" cy="968400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868B68F3-2F7D-8B44-9007-31983DD2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0"/>
            <a:ext cx="1219200" cy="41910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896B8965-E0A2-45DA-B8AB-58FDCFCE8C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26" y="6213165"/>
            <a:ext cx="2588783" cy="569531"/>
          </a:xfrm>
          <a:prstGeom prst="rect">
            <a:avLst/>
          </a:prstGeom>
          <a:ln>
            <a:noFill/>
          </a:ln>
        </p:spPr>
      </p:pic>
      <p:pic>
        <p:nvPicPr>
          <p:cNvPr id="26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49315765-16DA-41B7-821C-F4E28154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74" y="6187357"/>
            <a:ext cx="735829" cy="6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4A8679A8-EEF7-409C-828A-750B8B12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29" y="6187357"/>
            <a:ext cx="623851" cy="6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0279EB43-6B11-47DF-AAFE-0D7AB17459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9" y="6073908"/>
            <a:ext cx="692726" cy="621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E4D523-8026-4D38-9FBC-B6737E7F6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864" y="6113238"/>
            <a:ext cx="1621988" cy="685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47769-DC86-4197-BA05-1703E25BD3B1}"/>
              </a:ext>
            </a:extLst>
          </p:cNvPr>
          <p:cNvSpPr txBox="1"/>
          <p:nvPr/>
        </p:nvSpPr>
        <p:spPr>
          <a:xfrm>
            <a:off x="943898" y="1278194"/>
            <a:ext cx="7954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In Italy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 it is impossible to reach the 4 per 1000 objective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 CA can avoid soil carbon losses in actual and future climate.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In Kazakhstan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 it is possible to store carbon in the soil adopting CA and to reach the 4 per 1000 objective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The cover crops play a very </a:t>
            </a:r>
            <a:r>
              <a:rPr lang="en-GB" sz="2400"/>
              <a:t>important role allowing </a:t>
            </a:r>
            <a:r>
              <a:rPr lang="en-GB" sz="2400" dirty="0"/>
              <a:t>to double the </a:t>
            </a:r>
            <a:r>
              <a:rPr lang="en-GB" sz="2400"/>
              <a:t>C storage.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5910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A29F0-E168-8646-AE43-5CF2D43F94AF}"/>
              </a:ext>
            </a:extLst>
          </p:cNvPr>
          <p:cNvCxnSpPr>
            <a:cxnSpLocks/>
          </p:cNvCxnSpPr>
          <p:nvPr/>
        </p:nvCxnSpPr>
        <p:spPr>
          <a:xfrm flipH="1">
            <a:off x="0" y="517869"/>
            <a:ext cx="4145280" cy="0"/>
          </a:xfrm>
          <a:prstGeom prst="line">
            <a:avLst/>
          </a:prstGeom>
          <a:ln w="19050">
            <a:gradFill flip="none" rotWithShape="1">
              <a:gsLst>
                <a:gs pos="47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99000">
                  <a:schemeClr val="accent1">
                    <a:lumMod val="45000"/>
                    <a:lumOff val="55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51579E-B42F-1344-9CEF-8F3612A4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77125" l="1000" r="90000">
                        <a14:foregroundMark x1="2250" y1="13500" x2="42125" y2="15125"/>
                        <a14:foregroundMark x1="42125" y1="15125" x2="55125" y2="29875"/>
                        <a14:foregroundMark x1="55125" y1="29875" x2="55125" y2="51750"/>
                        <a14:foregroundMark x1="55125" y1="51750" x2="35625" y2="58750"/>
                        <a14:foregroundMark x1="35625" y1="58750" x2="16000" y2="59125"/>
                        <a14:foregroundMark x1="16000" y1="59125" x2="4250" y2="42625"/>
                        <a14:foregroundMark x1="4250" y1="42625" x2="11625" y2="37500"/>
                        <a14:foregroundMark x1="17250" y1="43250" x2="36375" y2="39750"/>
                        <a14:foregroundMark x1="36375" y1="39750" x2="32750" y2="43250"/>
                        <a14:foregroundMark x1="24250" y1="51000" x2="28250" y2="53875"/>
                        <a14:foregroundMark x1="20500" y1="9875" x2="2000" y2="9500"/>
                        <a14:foregroundMark x1="2000" y1="9500" x2="1375" y2="59875"/>
                        <a14:foregroundMark x1="58375" y1="59500" x2="1000" y2="62750"/>
                        <a14:foregroundMark x1="60375" y1="62000" x2="1625" y2="64125"/>
                        <a14:foregroundMark x1="1625" y1="64125" x2="1375" y2="64375"/>
                        <a14:foregroundMark x1="62500" y1="62375" x2="58375" y2="5750"/>
                        <a14:foregroundMark x1="5411" y1="4698" x2="1750" y2="4625"/>
                        <a14:foregroundMark x1="32540" y1="5237" x2="5504" y2="4700"/>
                        <a14:foregroundMark x1="58375" y1="5750" x2="32784" y2="5242"/>
                        <a14:foregroundMark x1="60750" y1="39750" x2="61625" y2="24250"/>
                        <a14:foregroundMark x1="62625" y1="61625" x2="67770" y2="51720"/>
                        <a14:foregroundMark x1="68001" y1="15603" x2="67125" y2="6875"/>
                        <a14:foregroundMark x1="69638" y1="31923" x2="69051" y2="26077"/>
                        <a14:foregroundMark x1="70598" y1="41489" x2="70274" y2="38270"/>
                        <a14:foregroundMark x1="62535" y1="6374" x2="52250" y2="5250"/>
                        <a14:foregroundMark x1="67125" y1="6875" x2="65752" y2="6725"/>
                        <a14:foregroundMark x1="66375" y1="56750" x2="69500" y2="57250"/>
                        <a14:foregroundMark x1="68348" y1="52632" x2="63375" y2="61750"/>
                        <a14:foregroundMark x1="65125" y1="61625" x2="71125" y2="56125"/>
                        <a14:foregroundMark x1="70750" y1="57125" x2="71252" y2="55119"/>
                        <a14:foregroundMark x1="68361" y1="15218" x2="67500" y2="7625"/>
                        <a14:foregroundMark x1="70265" y1="32019" x2="69561" y2="25809"/>
                        <a14:foregroundMark x1="56625" y1="60375" x2="74875" y2="60000"/>
                        <a14:foregroundMark x1="74875" y1="60000" x2="69125" y2="61125"/>
                        <a14:foregroundMark x1="65750" y1="62250" x2="68710" y2="53204"/>
                        <a14:foregroundMark x1="17750" y1="4500" x2="20625" y2="4500"/>
                        <a14:foregroundMark x1="20375" y1="4375" x2="24500" y2="5125"/>
                        <a14:foregroundMark x1="21750" y1="250" x2="22250" y2="3875"/>
                        <a14:backgroundMark x1="28375" y1="0" x2="29625" y2="0"/>
                        <a14:backgroundMark x1="31000" y1="1625" x2="35625" y2="1125"/>
                        <a14:backgroundMark x1="33250" y1="3625" x2="36375" y2="1000"/>
                        <a14:backgroundMark x1="45250" y1="125" x2="49625" y2="0"/>
                        <a14:backgroundMark x1="46000" y1="1500" x2="47625" y2="1125"/>
                        <a14:backgroundMark x1="18875" y1="625" x2="20125" y2="375"/>
                        <a14:backgroundMark x1="20000" y1="2000" x2="21375" y2="750"/>
                        <a14:backgroundMark x1="5125" y1="3875" x2="4250" y2="625"/>
                        <a14:backgroundMark x1="64625" y1="250" x2="66375" y2="0"/>
                        <a14:backgroundMark x1="64875" y1="19500" x2="68000" y2="19500"/>
                        <a14:backgroundMark x1="65250" y1="19625" x2="70750" y2="13750"/>
                        <a14:backgroundMark x1="65500" y1="19625" x2="68250" y2="18750"/>
                        <a14:backgroundMark x1="67000" y1="19000" x2="70625" y2="25250"/>
                        <a14:backgroundMark x1="67375" y1="33500" x2="70625" y2="34000"/>
                        <a14:backgroundMark x1="67875" y1="34125" x2="70250" y2="34125"/>
                        <a14:backgroundMark x1="68250" y1="33625" x2="73125" y2="38000"/>
                        <a14:backgroundMark x1="70875" y1="42750" x2="71000" y2="45250"/>
                        <a14:backgroundMark x1="71000" y1="41500" x2="70875" y2="46250"/>
                        <a14:backgroundMark x1="66500" y1="45750" x2="72125" y2="54625"/>
                        <a14:backgroundMark x1="70250" y1="46250" x2="70250" y2="46750"/>
                        <a14:backgroundMark x1="70000" y1="47500" x2="70375" y2="47000"/>
                        <a14:backgroundMark x1="37750" y1="25375" x2="40625" y2="28750"/>
                        <a14:backgroundMark x1="39375" y1="25875" x2="41750" y2="27500"/>
                        <a14:backgroundMark x1="23375" y1="1000" x2="27375" y2="750"/>
                        <a14:backgroundMark x1="11875" y1="625" x2="14500" y2="1250"/>
                        <a14:backgroundMark x1="25250" y1="2750" x2="23875" y2="1125"/>
                        <a14:backgroundMark x1="40375" y1="0" x2="44750" y2="1750"/>
                        <a14:backgroundMark x1="59375" y1="500" x2="65875" y2="6625"/>
                      </a14:backgroundRemoval>
                    </a14:imgEffect>
                  </a14:imgLayer>
                </a14:imgProps>
              </a:ext>
            </a:extLst>
          </a:blip>
          <a:srcRect t="1" b="38843"/>
          <a:stretch/>
        </p:blipFill>
        <p:spPr>
          <a:xfrm flipV="1">
            <a:off x="0" y="5084"/>
            <a:ext cx="2643248" cy="161651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5B177-92DE-CC43-89A6-07D0EF9D32A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794172" y="3690080"/>
            <a:ext cx="2345639" cy="1512000"/>
            <a:chOff x="7267988" y="90143"/>
            <a:chExt cx="2867888" cy="1848639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EE24F40B-46ED-E64A-9D11-5DA68836F514}"/>
                </a:ext>
              </a:extLst>
            </p:cNvPr>
            <p:cNvSpPr/>
            <p:nvPr/>
          </p:nvSpPr>
          <p:spPr>
            <a:xfrm>
              <a:off x="7267988" y="90143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E7DC1-5286-2A43-AE11-A00145EFEBD6}"/>
                </a:ext>
              </a:extLst>
            </p:cNvPr>
            <p:cNvSpPr/>
            <p:nvPr/>
          </p:nvSpPr>
          <p:spPr>
            <a:xfrm>
              <a:off x="8137358" y="494446"/>
              <a:ext cx="1998518" cy="1444336"/>
            </a:xfrm>
            <a:prstGeom prst="triangle">
              <a:avLst/>
            </a:prstGeom>
            <a:solidFill>
              <a:srgbClr val="FFE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8EC78008-1C27-8145-A310-403253E4259A}"/>
                </a:ext>
              </a:extLst>
            </p:cNvPr>
            <p:cNvSpPr>
              <a:spLocks/>
            </p:cNvSpPr>
            <p:nvPr/>
          </p:nvSpPr>
          <p:spPr>
            <a:xfrm>
              <a:off x="8439727" y="932236"/>
              <a:ext cx="797006" cy="594000"/>
            </a:xfrm>
            <a:prstGeom prst="triangle">
              <a:avLst/>
            </a:prstGeom>
            <a:solidFill>
              <a:srgbClr val="FFE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15" name="Picture 14" descr="A picture containing plate&#10;&#10;Description automatically generated">
            <a:extLst>
              <a:ext uri="{FF2B5EF4-FFF2-40B4-BE49-F238E27FC236}">
                <a16:creationId xmlns:a16="http://schemas.microsoft.com/office/drawing/2014/main" id="{4A17C28C-4497-AA40-A10A-BB6422C5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42" y="5786840"/>
            <a:ext cx="1225443" cy="968400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868B68F3-2F7D-8B44-9007-31983DD2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0"/>
            <a:ext cx="1219200" cy="41910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896B8965-E0A2-45DA-B8AB-58FDCFCE8C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26" y="6213165"/>
            <a:ext cx="2588783" cy="569531"/>
          </a:xfrm>
          <a:prstGeom prst="rect">
            <a:avLst/>
          </a:prstGeom>
          <a:ln>
            <a:noFill/>
          </a:ln>
        </p:spPr>
      </p:pic>
      <p:pic>
        <p:nvPicPr>
          <p:cNvPr id="26" name="Picture 2" descr="C:\Users\mkf48\Documents\Tikku 28.09.17\LUKE Leads 2018\Pitching 23.01.2018\Figures for LukeLeads\cimmyt_logo[1].png">
            <a:extLst>
              <a:ext uri="{FF2B5EF4-FFF2-40B4-BE49-F238E27FC236}">
                <a16:creationId xmlns:a16="http://schemas.microsoft.com/office/drawing/2014/main" id="{49315765-16DA-41B7-821C-F4E28154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74" y="6187357"/>
            <a:ext cx="735829" cy="6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:\Tikku 5.08.18\LUKE Leads 2018\Photos\Kazakh Research Institute of Agricultute and Plant growing.jpeg">
            <a:extLst>
              <a:ext uri="{FF2B5EF4-FFF2-40B4-BE49-F238E27FC236}">
                <a16:creationId xmlns:a16="http://schemas.microsoft.com/office/drawing/2014/main" id="{4A8679A8-EEF7-409C-828A-750B8B12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29" y="6187357"/>
            <a:ext cx="623851" cy="6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5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0279EB43-6B11-47DF-AAFE-0D7AB17459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9" y="6073908"/>
            <a:ext cx="692726" cy="621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E4D523-8026-4D38-9FBC-B6737E7F6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864" y="6113238"/>
            <a:ext cx="1621988" cy="6852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45BC5B-A33C-4040-AA32-8F44E552184D}"/>
              </a:ext>
            </a:extLst>
          </p:cNvPr>
          <p:cNvSpPr/>
          <p:nvPr/>
        </p:nvSpPr>
        <p:spPr>
          <a:xfrm>
            <a:off x="4167621" y="2967335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53411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267</Words>
  <Application>Microsoft Office PowerPoint</Application>
  <PresentationFormat>Widescreen</PresentationFormat>
  <Paragraphs>40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Farisi</vt:lpstr>
      <vt:lpstr>Garamond</vt:lpstr>
      <vt:lpstr>Times New Roman</vt:lpstr>
      <vt:lpstr>Office Theme</vt:lpstr>
      <vt:lpstr>PowerPoint Presentation</vt:lpstr>
      <vt:lpstr>INTRODUCTION</vt:lpstr>
      <vt:lpstr>METHOD</vt:lpstr>
      <vt:lpstr>RESULTS 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tommaso tadiello</dc:creator>
  <cp:lastModifiedBy>Marco acutis</cp:lastModifiedBy>
  <cp:revision>18</cp:revision>
  <dcterms:created xsi:type="dcterms:W3CDTF">2020-04-24T11:56:56Z</dcterms:created>
  <dcterms:modified xsi:type="dcterms:W3CDTF">2020-04-28T14:47:12Z</dcterms:modified>
</cp:coreProperties>
</file>