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FC427-8B81-8744-AA4A-B1A61E07B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D1AB6-3F30-324C-85B7-D9B3C9733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13F9C-A2EC-0544-A825-DC696A5DD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28938-3329-E042-B530-6ACEB475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DED3E-E6E8-0F42-9BA2-A306184B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5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0299-3B8F-3B42-935B-AE22BB9AE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ABC14-0FE9-6040-BF10-8179BBC07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91717-ECB5-3841-A9BE-E80F0AA8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56E0D-48AD-1545-9C0D-3BDEC565D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9C270-E104-8B40-936C-DAD49712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8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DDE7E3-E869-DE4A-AC6B-4C48A1EFB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D284F-EEB0-794E-A458-804FFCA02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878EA-2CF8-2542-B5A3-28EB5BED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2E1CB-4260-2545-B310-D46803331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88812-F959-4A41-8CA5-8C99AB4D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3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405F-B89C-544D-9CD4-55A18678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1DFF7-526F-ED46-9459-1D9D6E088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7C9AA-763C-2040-9FFE-3FAEE6C92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C22CD-1595-0440-B008-E6DDECD2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02679-DB9C-B041-9FD0-8223785E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5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9171-8C1F-EB40-92FF-872CA2680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884E3-7FD8-904F-8601-32F7FF971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BBB04-1A37-C745-91B9-183F2F88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03BC4-15AD-2646-BFD9-C97D11EA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FE394-F089-6842-8495-08FFD1AD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8DF6C-1304-3A4D-B920-EF024EA77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8D4BE-265F-864E-A4D3-159D8483F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E02E8-4948-B340-A047-559421260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06EEB-D084-5D4D-8B80-AF5E18F8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A9B28-9508-F549-A0B2-67EFFE4F3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0A290-F529-254D-A454-4BA16F0F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9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45AD-0998-0D4B-937C-552FD75C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93E30-10A4-CF4C-9292-8CF0EE044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E3BEA-C3C5-CB48-A82E-B1062C126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3A38D-1C60-794A-B609-F0C3E9589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C17D5-675D-794D-8E62-16C541A1F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33B85A-2AC8-4945-BD22-607AE092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1B0680-220A-AA43-B36C-4F0F961A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F4ECCD-0C57-A845-A310-147D7C391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1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C01E9-D2EE-3D43-8D1D-CF116613A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B4463-554F-6446-B0F0-5A16220A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391CA5-CF2D-CD4E-A121-178409AAC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FE774-9284-194B-B6F6-79800028E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2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B5EE3-5B3C-F445-A7B4-D24009B4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FAF5A-B0B0-D340-A179-5F8D06DEC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B32A2-EC72-D14A-BBD1-DC0063E9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5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16063-5191-A142-8F21-F5FF970B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07F7D-4BF6-3D44-A45C-A78768B1C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8F380-CA61-B647-97D1-F86F5B103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C4CDD-BDDF-A348-9AE7-F5752493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0A4FD-0623-E943-BEB7-5028C928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10CDD-D49C-5949-8ED2-348C01567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3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FB4D2-0C0B-164A-B8B4-7B87B11B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6D3E-CD9D-684E-B5F2-9F9326371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FB2E6-77A1-5F4E-8547-B31618D24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53B35-4539-724B-9992-320EED88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EA2DA-DACD-AB49-B660-34CEB228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05380-1759-A04D-AE7F-8F599EDE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5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911A66-2B3C-FA4B-B57B-02C7AA0DF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92D48-7C6F-C544-88E8-C10F74C29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0CCC5-FC44-5546-980F-8B868B0DC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CB25-E21C-AD4C-82CC-49EE3F74FE02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B3F3-62E1-424F-A24B-43F1D90F3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4BEF1-FAB0-3F4B-9640-7264222A3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F8B57-3DBA-EC4B-BEA0-476E4F4A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2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FF9D-B238-F944-804A-C96CDFA55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8774" y="261258"/>
            <a:ext cx="9789226" cy="2363189"/>
          </a:xfrm>
        </p:spPr>
        <p:txBody>
          <a:bodyPr>
            <a:normAutofit/>
          </a:bodyPr>
          <a:lstStyle/>
          <a:p>
            <a:r>
              <a:rPr lang="en-US" b="1" dirty="0"/>
              <a:t>Microplastics: All up in the air?</a:t>
            </a:r>
            <a:br>
              <a:rPr lang="en-US" b="1" dirty="0"/>
            </a:br>
            <a:r>
              <a:rPr lang="en-US" dirty="0"/>
              <a:t>Peter </a:t>
            </a:r>
            <a:r>
              <a:rPr lang="en-US" dirty="0" err="1"/>
              <a:t>Liss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46024-3212-0A4B-A599-68E1514F9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8220075" cy="21335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Centre for Ocean and Atmospheric Sciences</a:t>
            </a:r>
          </a:p>
          <a:p>
            <a:r>
              <a:rPr lang="en-US" dirty="0"/>
              <a:t>School of Environmental Sciences</a:t>
            </a:r>
          </a:p>
          <a:p>
            <a:r>
              <a:rPr lang="en-US" dirty="0"/>
              <a:t>University of East Anglia</a:t>
            </a:r>
          </a:p>
          <a:p>
            <a:r>
              <a:rPr lang="en-US" dirty="0"/>
              <a:t>Norwich, U.K.</a:t>
            </a:r>
          </a:p>
          <a:p>
            <a:endParaRPr lang="en-US" dirty="0"/>
          </a:p>
          <a:p>
            <a:r>
              <a:rPr lang="en-US" sz="3800" i="1" dirty="0"/>
              <a:t>&lt;</a:t>
            </a:r>
            <a:r>
              <a:rPr lang="en-US" sz="3800" i="1" dirty="0" err="1"/>
              <a:t>p.liss@uea.ac.uk</a:t>
            </a:r>
            <a:r>
              <a:rPr lang="en-US" sz="3800" i="1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5416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D9590-5A51-2D4A-BD25-BCECE5E3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Microplastics (&lt;5mm) in ocean generally thought to enter via rivers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B1AA2-2454-DC4F-941C-923F93367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But, what if some of them produced on land get suspended in the atmosphere and are transported over the ocean and deposit there?</a:t>
            </a:r>
          </a:p>
          <a:p>
            <a:r>
              <a:rPr lang="en-US" dirty="0"/>
              <a:t>Almost no data for microplastics over the oceans.</a:t>
            </a:r>
          </a:p>
          <a:p>
            <a:r>
              <a:rPr lang="en-US" dirty="0"/>
              <a:t>Recently Allen et al. (2019) published data for deposition at a remote, clean, high elevation site in the Pyrenees.</a:t>
            </a:r>
          </a:p>
          <a:p>
            <a:r>
              <a:rPr lang="en-US" dirty="0"/>
              <a:t>Back of the envelope calculation indicates that if that measured deposition is applicable over the oceans then flux of microplastics globally could be as much as 10 million </a:t>
            </a:r>
            <a:r>
              <a:rPr lang="en-US" dirty="0" err="1"/>
              <a:t>tonnes</a:t>
            </a:r>
            <a:r>
              <a:rPr lang="en-US" dirty="0"/>
              <a:t> per year.  </a:t>
            </a:r>
          </a:p>
          <a:p>
            <a:r>
              <a:rPr lang="en-US" dirty="0"/>
              <a:t>That is 3% of all plastics produced in 2018 BUT of similar size to flow of microplastics down rivers (~5-13 million </a:t>
            </a:r>
            <a:r>
              <a:rPr lang="en-US" dirty="0" err="1"/>
              <a:t>tonnes</a:t>
            </a:r>
            <a:r>
              <a:rPr lang="en-US" dirty="0"/>
              <a:t> per year). </a:t>
            </a:r>
          </a:p>
        </p:txBody>
      </p:sp>
    </p:spTree>
    <p:extLst>
      <p:ext uri="{BB962C8B-B14F-4D97-AF65-F5344CB8AC3E}">
        <p14:creationId xmlns:p14="http://schemas.microsoft.com/office/powerpoint/2010/main" val="65275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57219-9E08-2449-9F2D-8D83EDB0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31211-8B9E-2D4C-81DC-900B9A48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Relevance of Pyrenees deposition measurements to oceans.</a:t>
            </a:r>
          </a:p>
          <a:p>
            <a:r>
              <a:rPr lang="en-US" dirty="0"/>
              <a:t>Calculation assumes they are applicable and evenly spread.</a:t>
            </a:r>
          </a:p>
          <a:p>
            <a:r>
              <a:rPr lang="en-US" dirty="0"/>
              <a:t>Have to choose particle size, density, shape.</a:t>
            </a:r>
          </a:p>
          <a:p>
            <a:r>
              <a:rPr lang="en-US" dirty="0" err="1"/>
              <a:t>Etc</a:t>
            </a:r>
            <a:r>
              <a:rPr lang="en-US" dirty="0"/>
              <a:t>……..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0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9578-9DB5-B94F-A34D-92ACE60A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Importance: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5AEE-4730-124B-BA0F-38576B5B7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Faster circulation of microplastics around the globe by wind than by ocean currents.</a:t>
            </a:r>
          </a:p>
          <a:p>
            <a:r>
              <a:rPr lang="en-US" dirty="0"/>
              <a:t>Help to explain occurrence of microplastics in remote areas, e.g. Arctic and Antarctic.</a:t>
            </a:r>
          </a:p>
          <a:p>
            <a:r>
              <a:rPr lang="en-US" dirty="0"/>
              <a:t>Different perspective on the circulation and budgeting of microplastics globally.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2893-11AF-0F44-A17E-1E0E6809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3D830-2A6F-2641-BA47-64A64062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Measurements of microplastics over the oceans urgently needed.</a:t>
            </a:r>
          </a:p>
          <a:p>
            <a:r>
              <a:rPr lang="en-US" dirty="0"/>
              <a:t>Assessment of atmospheric route for global circulation of microplastics required.</a:t>
            </a:r>
          </a:p>
          <a:p>
            <a:r>
              <a:rPr lang="en-US" dirty="0"/>
              <a:t>Any biological or health implications.</a:t>
            </a:r>
          </a:p>
          <a:p>
            <a:r>
              <a:rPr lang="en-US" dirty="0" err="1"/>
              <a:t>Etc</a:t>
            </a:r>
            <a:r>
              <a:rPr lang="en-US" dirty="0"/>
              <a:t>……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Reference: </a:t>
            </a:r>
            <a:r>
              <a:rPr lang="en-US" i="1" dirty="0" err="1"/>
              <a:t>Liss</a:t>
            </a:r>
            <a:r>
              <a:rPr lang="en-US" i="1" dirty="0"/>
              <a:t>, P.S. Marine Pollution Bulletin (2020) https://</a:t>
            </a:r>
            <a:r>
              <a:rPr lang="en-US" i="1" dirty="0" err="1"/>
              <a:t>doi.org</a:t>
            </a:r>
            <a:r>
              <a:rPr lang="en-US" i="1" dirty="0"/>
              <a:t>/10.1016/jmarpolbul.2020.110952</a:t>
            </a:r>
          </a:p>
        </p:txBody>
      </p:sp>
    </p:spTree>
    <p:extLst>
      <p:ext uri="{BB962C8B-B14F-4D97-AF65-F5344CB8AC3E}">
        <p14:creationId xmlns:p14="http://schemas.microsoft.com/office/powerpoint/2010/main" val="393557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308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Microplastics: All up in the air? Peter Liss</vt:lpstr>
      <vt:lpstr>  Microplastics (&lt;5mm) in ocean generally thought to enter via rivers  </vt:lpstr>
      <vt:lpstr>Caveats:</vt:lpstr>
      <vt:lpstr>Potential Importance:</vt:lpstr>
      <vt:lpstr>Future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Microplastics: All up in the air? Peter Liss</dc:title>
  <dc:creator>Peter Liss (ENV - Staff)</dc:creator>
  <cp:lastModifiedBy>Peter Liss (ENV - Staff)</cp:lastModifiedBy>
  <cp:revision>3</cp:revision>
  <dcterms:created xsi:type="dcterms:W3CDTF">2020-05-04T12:40:15Z</dcterms:created>
  <dcterms:modified xsi:type="dcterms:W3CDTF">2020-05-04T17:16:03Z</dcterms:modified>
</cp:coreProperties>
</file>