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sldIdLst>
    <p:sldId id="288" r:id="rId5"/>
    <p:sldId id="277" r:id="rId6"/>
    <p:sldId id="299" r:id="rId7"/>
    <p:sldId id="300" r:id="rId8"/>
    <p:sldId id="301" r:id="rId9"/>
    <p:sldId id="302"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C1167-8989-1955-C909-A5A1A60BD855}" v="7" dt="2020-04-22T11:26:31.909"/>
    <p1510:client id="{C1BEB5C3-5DE6-CB9F-0CD8-DDBCEA60811E}" v="4" dt="2020-04-22T11:11:15.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272"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56F48-1745-B245-8840-37E3C7509EFB}"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6E542-60E5-154C-914E-5FEDB6DD835C}" type="slidenum">
              <a:rPr lang="en-US" smtClean="0"/>
              <a:t>‹#›</a:t>
            </a:fld>
            <a:endParaRPr lang="en-US"/>
          </a:p>
        </p:txBody>
      </p:sp>
    </p:spTree>
    <p:extLst>
      <p:ext uri="{BB962C8B-B14F-4D97-AF65-F5344CB8AC3E}">
        <p14:creationId xmlns:p14="http://schemas.microsoft.com/office/powerpoint/2010/main" val="425479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56E542-60E5-154C-914E-5FEDB6DD835C}" type="slidenum">
              <a:rPr lang="en-US" smtClean="0"/>
              <a:t>1</a:t>
            </a:fld>
            <a:endParaRPr lang="en-US"/>
          </a:p>
        </p:txBody>
      </p:sp>
    </p:spTree>
    <p:extLst>
      <p:ext uri="{BB962C8B-B14F-4D97-AF65-F5344CB8AC3E}">
        <p14:creationId xmlns:p14="http://schemas.microsoft.com/office/powerpoint/2010/main" val="130900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Very brief intro</a:t>
            </a:r>
            <a:r>
              <a:rPr lang="en-GB" baseline="0"/>
              <a:t> on who the PSMSL are.</a:t>
            </a:r>
          </a:p>
          <a:p>
            <a:r>
              <a:rPr lang="en-GB" baseline="0"/>
              <a:t>Data is key component of IPCC chapters on sea level rise</a:t>
            </a:r>
            <a:r>
              <a:rPr lang="en-GB"/>
              <a:t> - PSMSL data inform the IPCC report and we have been lead authors on sea level chapters in the second, third and fifth assessment reports, and have contributed to the first and fourth assessment reports.</a:t>
            </a:r>
            <a:endParaRPr lang="en-GB" baseline="0"/>
          </a:p>
          <a:p>
            <a:r>
              <a:rPr lang="en-GB" baseline="0"/>
              <a:t>Answer questions from scientists, governments, industry,</a:t>
            </a:r>
            <a:r>
              <a:rPr lang="en-GB"/>
              <a:t> media</a:t>
            </a:r>
            <a:r>
              <a:rPr lang="en-GB" baseline="0"/>
              <a:t> &amp; general public about sea level and tide gauges.</a:t>
            </a:r>
          </a:p>
        </p:txBody>
      </p:sp>
      <p:sp>
        <p:nvSpPr>
          <p:cNvPr id="4" name="Slide Number Placeholder 3"/>
          <p:cNvSpPr>
            <a:spLocks noGrp="1"/>
          </p:cNvSpPr>
          <p:nvPr>
            <p:ph type="sldNum" sz="quarter" idx="10"/>
          </p:nvPr>
        </p:nvSpPr>
        <p:spPr/>
        <p:txBody>
          <a:bodyPr/>
          <a:lstStyle/>
          <a:p>
            <a:fld id="{A156E542-60E5-154C-914E-5FEDB6DD835C}" type="slidenum">
              <a:rPr lang="en-US" smtClean="0"/>
              <a:t>2</a:t>
            </a:fld>
            <a:endParaRPr lang="en-US"/>
          </a:p>
        </p:txBody>
      </p:sp>
    </p:spTree>
    <p:extLst>
      <p:ext uri="{BB962C8B-B14F-4D97-AF65-F5344CB8AC3E}">
        <p14:creationId xmlns:p14="http://schemas.microsoft.com/office/powerpoint/2010/main" val="4235079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 Title Only">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7467600" y="180000"/>
            <a:ext cx="3980873" cy="6541475"/>
          </a:xfrm>
        </p:spPr>
        <p:txBody>
          <a:bodyPr lIns="90000" rIns="90000" anchor="ctr" anchorCtr="0">
            <a:noAutofit/>
          </a:bodyPr>
          <a:lstStyle/>
          <a:p>
            <a:r>
              <a:rPr lang="en-US"/>
              <a:t>Click icon to add picture</a:t>
            </a:r>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96688" y="-77492"/>
            <a:ext cx="7564288"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723528" y="3356992"/>
            <a:ext cx="6020544" cy="3146936"/>
          </a:xfrm>
        </p:spPr>
        <p:txBody>
          <a:bodyPr anchor="b"/>
          <a:lstStyle>
            <a:lvl1pPr algn="l">
              <a:defRPr sz="4800">
                <a:solidFill>
                  <a:schemeClr val="bg1"/>
                </a:solidFill>
              </a:defRPr>
            </a:lvl1pPr>
          </a:lstStyle>
          <a:p>
            <a:r>
              <a:rPr lang="en-US"/>
              <a:t>Insert Presentation Title</a:t>
            </a:r>
          </a:p>
        </p:txBody>
      </p:sp>
      <p:pic>
        <p:nvPicPr>
          <p:cNvPr id="15" name="Picture 14">
            <a:extLst>
              <a:ext uri="{FF2B5EF4-FFF2-40B4-BE49-F238E27FC236}">
                <a16:creationId xmlns:a16="http://schemas.microsoft.com/office/drawing/2014/main" id="{632E27E3-3AD4-B146-AA9C-FEDA49435D76}"/>
              </a:ext>
            </a:extLst>
          </p:cNvPr>
          <p:cNvPicPr>
            <a:picLocks noChangeAspect="1"/>
          </p:cNvPicPr>
          <p:nvPr userDrawn="1"/>
        </p:nvPicPr>
        <p:blipFill>
          <a:blip r:embed="rId3"/>
          <a:stretch>
            <a:fillRect/>
          </a:stretch>
        </p:blipFill>
        <p:spPr>
          <a:xfrm>
            <a:off x="479376" y="476672"/>
            <a:ext cx="1981200" cy="711200"/>
          </a:xfrm>
          <a:prstGeom prst="rect">
            <a:avLst/>
          </a:prstGeom>
        </p:spPr>
      </p:pic>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916505" y="620688"/>
            <a:ext cx="3827568" cy="567183"/>
          </a:xfrm>
        </p:spPr>
        <p:txBody>
          <a:bodyPr>
            <a:noAutofit/>
          </a:bodyPr>
          <a:lstStyle>
            <a:lvl1pPr marL="0" indent="0" algn="r">
              <a:buNone/>
              <a:defRPr sz="1800">
                <a:solidFill>
                  <a:schemeClr val="bg1"/>
                </a:solidFill>
              </a:defRPr>
            </a:lvl1pPr>
            <a:lvl2pPr marL="457200" indent="0" algn="r">
              <a:buNone/>
              <a:defRPr/>
            </a:lvl2pPr>
            <a:lvl3pPr algn="r">
              <a:defRPr/>
            </a:lvl3pPr>
            <a:lvl4pPr algn="r">
              <a:defRPr/>
            </a:lvl4pPr>
            <a:lvl5pPr algn="r">
              <a:defRPr/>
            </a:lvl5pPr>
          </a:lstStyle>
          <a:p>
            <a:pPr lvl="0"/>
            <a:r>
              <a:rPr lang="en-US"/>
              <a:t>Insert Department if Required</a:t>
            </a:r>
          </a:p>
        </p:txBody>
      </p:sp>
    </p:spTree>
    <p:extLst>
      <p:ext uri="{BB962C8B-B14F-4D97-AF65-F5344CB8AC3E}">
        <p14:creationId xmlns:p14="http://schemas.microsoft.com/office/powerpoint/2010/main" val="196819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824600" y="984250"/>
            <a:ext cx="527140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6261487" y="984143"/>
            <a:ext cx="5206985" cy="5192820"/>
          </a:xfrm>
        </p:spPr>
        <p:txBody>
          <a:bodyPr/>
          <a:lstStyle/>
          <a:p>
            <a:r>
              <a:rPr lang="en-US"/>
              <a:t>Click icon to add picture</a:t>
            </a:r>
          </a:p>
        </p:txBody>
      </p:sp>
      <p:pic>
        <p:nvPicPr>
          <p:cNvPr id="9" name="Picture 8">
            <a:extLst>
              <a:ext uri="{FF2B5EF4-FFF2-40B4-BE49-F238E27FC236}">
                <a16:creationId xmlns:a16="http://schemas.microsoft.com/office/drawing/2014/main" id="{44F0C68A-E5CD-404E-B2F2-A490DC22B32C}"/>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46834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824600" y="984250"/>
            <a:ext cx="527140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6261487" y="984143"/>
            <a:ext cx="2520749" cy="2516866"/>
          </a:xfrm>
        </p:spPr>
        <p:txBody>
          <a:bodyPr/>
          <a:lstStyle/>
          <a:p>
            <a:r>
              <a:rPr lang="en-US"/>
              <a:t>Click icon to add picture</a:t>
            </a:r>
          </a:p>
        </p:txBody>
      </p:sp>
      <p:sp>
        <p:nvSpPr>
          <p:cNvPr id="13" name="Picture Placeholder 4">
            <a:extLst>
              <a:ext uri="{FF2B5EF4-FFF2-40B4-BE49-F238E27FC236}">
                <a16:creationId xmlns:a16="http://schemas.microsoft.com/office/drawing/2014/main" id="{94E67BFF-C584-C544-924A-CD0C6F9EB44C}"/>
              </a:ext>
            </a:extLst>
          </p:cNvPr>
          <p:cNvSpPr>
            <a:spLocks noGrp="1"/>
          </p:cNvSpPr>
          <p:nvPr>
            <p:ph type="pic" sz="quarter" idx="14"/>
          </p:nvPr>
        </p:nvSpPr>
        <p:spPr>
          <a:xfrm>
            <a:off x="6261487" y="3660097"/>
            <a:ext cx="2520749" cy="2516866"/>
          </a:xfrm>
        </p:spPr>
        <p:txBody>
          <a:bodyPr/>
          <a:lstStyle/>
          <a:p>
            <a:r>
              <a:rPr lang="en-US"/>
              <a:t>Click icon to add picture</a:t>
            </a:r>
          </a:p>
        </p:txBody>
      </p:sp>
      <p:sp>
        <p:nvSpPr>
          <p:cNvPr id="15" name="Picture Placeholder 4">
            <a:extLst>
              <a:ext uri="{FF2B5EF4-FFF2-40B4-BE49-F238E27FC236}">
                <a16:creationId xmlns:a16="http://schemas.microsoft.com/office/drawing/2014/main" id="{2F48D7D7-1D1B-4F4F-8B57-9E79590384F1}"/>
              </a:ext>
            </a:extLst>
          </p:cNvPr>
          <p:cNvSpPr>
            <a:spLocks noGrp="1"/>
          </p:cNvSpPr>
          <p:nvPr>
            <p:ph type="pic" sz="quarter" idx="15"/>
          </p:nvPr>
        </p:nvSpPr>
        <p:spPr>
          <a:xfrm>
            <a:off x="8947723" y="984143"/>
            <a:ext cx="2520749" cy="2516866"/>
          </a:xfrm>
        </p:spPr>
        <p:txBody>
          <a:bodyPr/>
          <a:lstStyle/>
          <a:p>
            <a:r>
              <a:rPr lang="en-US"/>
              <a:t>Click icon to add picture</a:t>
            </a:r>
          </a:p>
        </p:txBody>
      </p:sp>
      <p:sp>
        <p:nvSpPr>
          <p:cNvPr id="16" name="Picture Placeholder 4">
            <a:extLst>
              <a:ext uri="{FF2B5EF4-FFF2-40B4-BE49-F238E27FC236}">
                <a16:creationId xmlns:a16="http://schemas.microsoft.com/office/drawing/2014/main" id="{07C1EB78-144D-874E-B783-E6ECF504775A}"/>
              </a:ext>
            </a:extLst>
          </p:cNvPr>
          <p:cNvSpPr>
            <a:spLocks noGrp="1"/>
          </p:cNvSpPr>
          <p:nvPr>
            <p:ph type="pic" sz="quarter" idx="16"/>
          </p:nvPr>
        </p:nvSpPr>
        <p:spPr>
          <a:xfrm>
            <a:off x="8947723" y="3660097"/>
            <a:ext cx="2520749" cy="2516866"/>
          </a:xfrm>
        </p:spPr>
        <p:txBody>
          <a:bodyPr/>
          <a:lstStyle/>
          <a:p>
            <a:r>
              <a:rPr lang="en-US"/>
              <a:t>Click icon to add picture</a:t>
            </a:r>
          </a:p>
        </p:txBody>
      </p:sp>
      <p:pic>
        <p:nvPicPr>
          <p:cNvPr id="18" name="Picture 17">
            <a:extLst>
              <a:ext uri="{FF2B5EF4-FFF2-40B4-BE49-F238E27FC236}">
                <a16:creationId xmlns:a16="http://schemas.microsoft.com/office/drawing/2014/main" id="{4BE8A568-3326-9849-8810-560F74BA261D}"/>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257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50A297-76E9-D042-917E-9551684FEC01}"/>
              </a:ext>
            </a:extLst>
          </p:cNvPr>
          <p:cNvSpPr>
            <a:spLocks noGrp="1"/>
          </p:cNvSpPr>
          <p:nvPr>
            <p:ph type="pic" sz="quarter" idx="11"/>
          </p:nvPr>
        </p:nvSpPr>
        <p:spPr>
          <a:xfrm>
            <a:off x="824600" y="89378"/>
            <a:ext cx="10644244" cy="4524825"/>
          </a:xfrm>
        </p:spPr>
        <p:txBody>
          <a:bodyPr/>
          <a:lstStyle/>
          <a:p>
            <a:r>
              <a:rPr lang="en-US"/>
              <a:t>Click icon to add picture</a:t>
            </a:r>
          </a:p>
        </p:txBody>
      </p:sp>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824600" y="5268090"/>
            <a:ext cx="10643872"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824230" y="4725143"/>
            <a:ext cx="10644241" cy="432007"/>
          </a:xfrm>
        </p:spPr>
        <p:txBody>
          <a:bodyPr/>
          <a:lstStyle/>
          <a:p>
            <a:r>
              <a:rPr lang="en-US"/>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1183764-3312-8746-B206-074C3FAF0E79}"/>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407093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Photo Mont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824598" y="5268090"/>
            <a:ext cx="10643873"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824230" y="4725143"/>
            <a:ext cx="10644242" cy="432007"/>
          </a:xfrm>
        </p:spPr>
        <p:txBody>
          <a:bodyPr/>
          <a:lstStyle/>
          <a:p>
            <a:r>
              <a:rPr lang="en-US"/>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5C7E26C9-5185-4D4E-82DC-A98466F6C047}"/>
              </a:ext>
            </a:extLst>
          </p:cNvPr>
          <p:cNvSpPr>
            <a:spLocks noGrp="1"/>
          </p:cNvSpPr>
          <p:nvPr>
            <p:ph type="pic" sz="quarter" idx="13"/>
          </p:nvPr>
        </p:nvSpPr>
        <p:spPr>
          <a:xfrm>
            <a:off x="824231" y="89378"/>
            <a:ext cx="2476676" cy="2187494"/>
          </a:xfrm>
        </p:spPr>
        <p:txBody>
          <a:bodyPr/>
          <a:lstStyle/>
          <a:p>
            <a:r>
              <a:rPr lang="en-US"/>
              <a:t>Click icon to add picture</a:t>
            </a:r>
          </a:p>
        </p:txBody>
      </p:sp>
      <p:sp>
        <p:nvSpPr>
          <p:cNvPr id="13" name="Picture Placeholder 4">
            <a:extLst>
              <a:ext uri="{FF2B5EF4-FFF2-40B4-BE49-F238E27FC236}">
                <a16:creationId xmlns:a16="http://schemas.microsoft.com/office/drawing/2014/main" id="{8637624E-4FCD-E547-BE88-9AA80264711C}"/>
              </a:ext>
            </a:extLst>
          </p:cNvPr>
          <p:cNvSpPr>
            <a:spLocks noGrp="1"/>
          </p:cNvSpPr>
          <p:nvPr>
            <p:ph type="pic" sz="quarter" idx="14"/>
          </p:nvPr>
        </p:nvSpPr>
        <p:spPr>
          <a:xfrm>
            <a:off x="824231" y="2434765"/>
            <a:ext cx="2476676" cy="2179438"/>
          </a:xfrm>
        </p:spPr>
        <p:txBody>
          <a:bodyPr/>
          <a:lstStyle/>
          <a:p>
            <a:r>
              <a:rPr lang="en-US"/>
              <a:t>Click icon to add picture</a:t>
            </a:r>
          </a:p>
        </p:txBody>
      </p:sp>
      <p:sp>
        <p:nvSpPr>
          <p:cNvPr id="15" name="Picture Placeholder 4">
            <a:extLst>
              <a:ext uri="{FF2B5EF4-FFF2-40B4-BE49-F238E27FC236}">
                <a16:creationId xmlns:a16="http://schemas.microsoft.com/office/drawing/2014/main" id="{279D473B-EBAF-8144-BC8A-F55912122472}"/>
              </a:ext>
            </a:extLst>
          </p:cNvPr>
          <p:cNvSpPr>
            <a:spLocks noGrp="1"/>
          </p:cNvSpPr>
          <p:nvPr>
            <p:ph type="pic" sz="quarter" idx="15"/>
          </p:nvPr>
        </p:nvSpPr>
        <p:spPr>
          <a:xfrm>
            <a:off x="3547121" y="89378"/>
            <a:ext cx="2476307" cy="2187494"/>
          </a:xfrm>
        </p:spPr>
        <p:txBody>
          <a:bodyPr/>
          <a:lstStyle/>
          <a:p>
            <a:r>
              <a:rPr lang="en-US"/>
              <a:t>Click icon to add picture</a:t>
            </a:r>
          </a:p>
        </p:txBody>
      </p:sp>
      <p:sp>
        <p:nvSpPr>
          <p:cNvPr id="16" name="Picture Placeholder 4">
            <a:extLst>
              <a:ext uri="{FF2B5EF4-FFF2-40B4-BE49-F238E27FC236}">
                <a16:creationId xmlns:a16="http://schemas.microsoft.com/office/drawing/2014/main" id="{B254279C-A275-4244-A3A5-C87864222061}"/>
              </a:ext>
            </a:extLst>
          </p:cNvPr>
          <p:cNvSpPr>
            <a:spLocks noGrp="1"/>
          </p:cNvSpPr>
          <p:nvPr>
            <p:ph type="pic" sz="quarter" idx="16"/>
          </p:nvPr>
        </p:nvSpPr>
        <p:spPr>
          <a:xfrm>
            <a:off x="3547121" y="2434765"/>
            <a:ext cx="2476307" cy="2179438"/>
          </a:xfrm>
        </p:spPr>
        <p:txBody>
          <a:bodyPr/>
          <a:lstStyle/>
          <a:p>
            <a:r>
              <a:rPr lang="en-US"/>
              <a:t>Click icon to add picture</a:t>
            </a:r>
          </a:p>
        </p:txBody>
      </p:sp>
      <p:sp>
        <p:nvSpPr>
          <p:cNvPr id="17" name="Picture Placeholder 4">
            <a:extLst>
              <a:ext uri="{FF2B5EF4-FFF2-40B4-BE49-F238E27FC236}">
                <a16:creationId xmlns:a16="http://schemas.microsoft.com/office/drawing/2014/main" id="{5306CE6B-B9F3-824E-ACA6-6F65748B2802}"/>
              </a:ext>
            </a:extLst>
          </p:cNvPr>
          <p:cNvSpPr>
            <a:spLocks noGrp="1"/>
          </p:cNvSpPr>
          <p:nvPr>
            <p:ph type="pic" sz="quarter" idx="17"/>
          </p:nvPr>
        </p:nvSpPr>
        <p:spPr>
          <a:xfrm>
            <a:off x="6269643" y="97153"/>
            <a:ext cx="2476307" cy="2187494"/>
          </a:xfrm>
        </p:spPr>
        <p:txBody>
          <a:bodyPr/>
          <a:lstStyle/>
          <a:p>
            <a:r>
              <a:rPr lang="en-US"/>
              <a:t>Click icon to add picture</a:t>
            </a:r>
          </a:p>
        </p:txBody>
      </p:sp>
      <p:sp>
        <p:nvSpPr>
          <p:cNvPr id="18" name="Picture Placeholder 4">
            <a:extLst>
              <a:ext uri="{FF2B5EF4-FFF2-40B4-BE49-F238E27FC236}">
                <a16:creationId xmlns:a16="http://schemas.microsoft.com/office/drawing/2014/main" id="{E43C5953-04E4-E543-B4E2-168A8F7AF87C}"/>
              </a:ext>
            </a:extLst>
          </p:cNvPr>
          <p:cNvSpPr>
            <a:spLocks noGrp="1"/>
          </p:cNvSpPr>
          <p:nvPr>
            <p:ph type="pic" sz="quarter" idx="18"/>
          </p:nvPr>
        </p:nvSpPr>
        <p:spPr>
          <a:xfrm>
            <a:off x="6269643" y="2442540"/>
            <a:ext cx="2476307" cy="2179438"/>
          </a:xfrm>
        </p:spPr>
        <p:txBody>
          <a:bodyPr/>
          <a:lstStyle/>
          <a:p>
            <a:r>
              <a:rPr lang="en-US"/>
              <a:t>Click icon to add picture</a:t>
            </a:r>
          </a:p>
        </p:txBody>
      </p:sp>
      <p:sp>
        <p:nvSpPr>
          <p:cNvPr id="19" name="Picture Placeholder 4">
            <a:extLst>
              <a:ext uri="{FF2B5EF4-FFF2-40B4-BE49-F238E27FC236}">
                <a16:creationId xmlns:a16="http://schemas.microsoft.com/office/drawing/2014/main" id="{6A1EFC74-8F0B-9E48-94E8-FE079F0C7C37}"/>
              </a:ext>
            </a:extLst>
          </p:cNvPr>
          <p:cNvSpPr>
            <a:spLocks noGrp="1"/>
          </p:cNvSpPr>
          <p:nvPr>
            <p:ph type="pic" sz="quarter" idx="19"/>
          </p:nvPr>
        </p:nvSpPr>
        <p:spPr>
          <a:xfrm>
            <a:off x="8992165" y="97153"/>
            <a:ext cx="2476307" cy="2187494"/>
          </a:xfrm>
        </p:spPr>
        <p:txBody>
          <a:bodyPr/>
          <a:lstStyle/>
          <a:p>
            <a:r>
              <a:rPr lang="en-US"/>
              <a:t>Click icon to add picture</a:t>
            </a:r>
          </a:p>
        </p:txBody>
      </p:sp>
      <p:sp>
        <p:nvSpPr>
          <p:cNvPr id="20" name="Picture Placeholder 4">
            <a:extLst>
              <a:ext uri="{FF2B5EF4-FFF2-40B4-BE49-F238E27FC236}">
                <a16:creationId xmlns:a16="http://schemas.microsoft.com/office/drawing/2014/main" id="{F106F723-838B-1743-91F1-EA901D47E1E2}"/>
              </a:ext>
            </a:extLst>
          </p:cNvPr>
          <p:cNvSpPr>
            <a:spLocks noGrp="1"/>
          </p:cNvSpPr>
          <p:nvPr>
            <p:ph type="pic" sz="quarter" idx="20"/>
          </p:nvPr>
        </p:nvSpPr>
        <p:spPr>
          <a:xfrm>
            <a:off x="8992165" y="2442540"/>
            <a:ext cx="2476307" cy="2179438"/>
          </a:xfrm>
        </p:spPr>
        <p:txBody>
          <a:bodyPr/>
          <a:lstStyle/>
          <a:p>
            <a:r>
              <a:rPr lang="en-US"/>
              <a:t>Click icon to add picture</a:t>
            </a:r>
          </a:p>
        </p:txBody>
      </p:sp>
      <p:pic>
        <p:nvPicPr>
          <p:cNvPr id="2" name="Picture 1">
            <a:extLst>
              <a:ext uri="{FF2B5EF4-FFF2-40B4-BE49-F238E27FC236}">
                <a16:creationId xmlns:a16="http://schemas.microsoft.com/office/drawing/2014/main" id="{4B74A4AF-67AE-704C-BA8C-999D34327917}"/>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21106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5B11BF9-C04D-CF46-86D1-124B0F2DFF40}"/>
              </a:ext>
            </a:extLst>
          </p:cNvPr>
          <p:cNvSpPr>
            <a:spLocks noGrp="1"/>
          </p:cNvSpPr>
          <p:nvPr>
            <p:ph type="pic" sz="quarter" idx="11"/>
          </p:nvPr>
        </p:nvSpPr>
        <p:spPr>
          <a:xfrm>
            <a:off x="824600" y="89378"/>
            <a:ext cx="10644244" cy="6632097"/>
          </a:xfrm>
        </p:spPr>
        <p:txBody>
          <a:bodyPr/>
          <a:lstStyle/>
          <a:p>
            <a:r>
              <a:rPr lang="en-US"/>
              <a:t>Click icon to add picture</a:t>
            </a:r>
          </a:p>
        </p:txBody>
      </p:sp>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96688" y="-77492"/>
            <a:ext cx="820216" cy="7034884"/>
          </a:xfrm>
          <a:prstGeom prst="rect">
            <a:avLst/>
          </a:prstGeom>
        </p:spPr>
      </p:pic>
    </p:spTree>
    <p:extLst>
      <p:ext uri="{BB962C8B-B14F-4D97-AF65-F5344CB8AC3E}">
        <p14:creationId xmlns:p14="http://schemas.microsoft.com/office/powerpoint/2010/main" val="33994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Photo Mont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6" name="Picture Placeholder 4">
            <a:extLst>
              <a:ext uri="{FF2B5EF4-FFF2-40B4-BE49-F238E27FC236}">
                <a16:creationId xmlns:a16="http://schemas.microsoft.com/office/drawing/2014/main" id="{3C6D10E9-6EE3-B841-9197-91A3D9F07BA8}"/>
              </a:ext>
            </a:extLst>
          </p:cNvPr>
          <p:cNvSpPr>
            <a:spLocks noGrp="1"/>
          </p:cNvSpPr>
          <p:nvPr>
            <p:ph type="pic" sz="quarter" idx="13"/>
          </p:nvPr>
        </p:nvSpPr>
        <p:spPr>
          <a:xfrm>
            <a:off x="824599" y="89377"/>
            <a:ext cx="2476307" cy="3187831"/>
          </a:xfrm>
        </p:spPr>
        <p:txBody>
          <a:bodyPr/>
          <a:lstStyle/>
          <a:p>
            <a:r>
              <a:rPr lang="en-US"/>
              <a:t>Click icon to add picture</a:t>
            </a:r>
          </a:p>
        </p:txBody>
      </p:sp>
      <p:sp>
        <p:nvSpPr>
          <p:cNvPr id="8" name="Picture Placeholder 4">
            <a:extLst>
              <a:ext uri="{FF2B5EF4-FFF2-40B4-BE49-F238E27FC236}">
                <a16:creationId xmlns:a16="http://schemas.microsoft.com/office/drawing/2014/main" id="{6CE3CA61-9AB0-1F47-AA92-81BBBB6F6AEB}"/>
              </a:ext>
            </a:extLst>
          </p:cNvPr>
          <p:cNvSpPr>
            <a:spLocks noGrp="1"/>
          </p:cNvSpPr>
          <p:nvPr>
            <p:ph type="pic" sz="quarter" idx="15"/>
          </p:nvPr>
        </p:nvSpPr>
        <p:spPr>
          <a:xfrm>
            <a:off x="3547121" y="89377"/>
            <a:ext cx="2476307" cy="3187831"/>
          </a:xfrm>
        </p:spPr>
        <p:txBody>
          <a:bodyPr/>
          <a:lstStyle/>
          <a:p>
            <a:r>
              <a:rPr lang="en-US"/>
              <a:t>Click icon to add picture</a:t>
            </a:r>
          </a:p>
        </p:txBody>
      </p:sp>
      <p:sp>
        <p:nvSpPr>
          <p:cNvPr id="10" name="Picture Placeholder 4">
            <a:extLst>
              <a:ext uri="{FF2B5EF4-FFF2-40B4-BE49-F238E27FC236}">
                <a16:creationId xmlns:a16="http://schemas.microsoft.com/office/drawing/2014/main" id="{F96B4568-62F5-9146-BDC2-FAF5EB6960B9}"/>
              </a:ext>
            </a:extLst>
          </p:cNvPr>
          <p:cNvSpPr>
            <a:spLocks noGrp="1"/>
          </p:cNvSpPr>
          <p:nvPr>
            <p:ph type="pic" sz="quarter" idx="17"/>
          </p:nvPr>
        </p:nvSpPr>
        <p:spPr>
          <a:xfrm>
            <a:off x="6269643" y="97152"/>
            <a:ext cx="2476307" cy="3187831"/>
          </a:xfrm>
        </p:spPr>
        <p:txBody>
          <a:bodyPr/>
          <a:lstStyle/>
          <a:p>
            <a:r>
              <a:rPr lang="en-US"/>
              <a:t>Click icon to add picture</a:t>
            </a:r>
          </a:p>
        </p:txBody>
      </p:sp>
      <p:sp>
        <p:nvSpPr>
          <p:cNvPr id="12" name="Picture Placeholder 4">
            <a:extLst>
              <a:ext uri="{FF2B5EF4-FFF2-40B4-BE49-F238E27FC236}">
                <a16:creationId xmlns:a16="http://schemas.microsoft.com/office/drawing/2014/main" id="{5A35C9EB-5341-CF4E-A616-7ED981EF8CD4}"/>
              </a:ext>
            </a:extLst>
          </p:cNvPr>
          <p:cNvSpPr>
            <a:spLocks noGrp="1"/>
          </p:cNvSpPr>
          <p:nvPr>
            <p:ph type="pic" sz="quarter" idx="19"/>
          </p:nvPr>
        </p:nvSpPr>
        <p:spPr>
          <a:xfrm>
            <a:off x="8992165" y="97152"/>
            <a:ext cx="2476307" cy="3187831"/>
          </a:xfrm>
        </p:spPr>
        <p:txBody>
          <a:bodyPr/>
          <a:lstStyle/>
          <a:p>
            <a:r>
              <a:rPr lang="en-US"/>
              <a:t>Click icon to add picture</a:t>
            </a:r>
          </a:p>
        </p:txBody>
      </p:sp>
      <p:sp>
        <p:nvSpPr>
          <p:cNvPr id="14" name="Picture Placeholder 4">
            <a:extLst>
              <a:ext uri="{FF2B5EF4-FFF2-40B4-BE49-F238E27FC236}">
                <a16:creationId xmlns:a16="http://schemas.microsoft.com/office/drawing/2014/main" id="{0DB23B40-DC02-1844-B97E-3A4ED49B7545}"/>
              </a:ext>
            </a:extLst>
          </p:cNvPr>
          <p:cNvSpPr>
            <a:spLocks noGrp="1"/>
          </p:cNvSpPr>
          <p:nvPr>
            <p:ph type="pic" sz="quarter" idx="21"/>
          </p:nvPr>
        </p:nvSpPr>
        <p:spPr>
          <a:xfrm>
            <a:off x="824599" y="3525869"/>
            <a:ext cx="2476307" cy="3187831"/>
          </a:xfrm>
        </p:spPr>
        <p:txBody>
          <a:bodyPr/>
          <a:lstStyle/>
          <a:p>
            <a:r>
              <a:rPr lang="en-US"/>
              <a:t>Click icon to add picture</a:t>
            </a:r>
          </a:p>
        </p:txBody>
      </p:sp>
      <p:sp>
        <p:nvSpPr>
          <p:cNvPr id="15" name="Picture Placeholder 4">
            <a:extLst>
              <a:ext uri="{FF2B5EF4-FFF2-40B4-BE49-F238E27FC236}">
                <a16:creationId xmlns:a16="http://schemas.microsoft.com/office/drawing/2014/main" id="{10C9F1FB-7D08-2147-93D0-A8B8E353616D}"/>
              </a:ext>
            </a:extLst>
          </p:cNvPr>
          <p:cNvSpPr>
            <a:spLocks noGrp="1"/>
          </p:cNvSpPr>
          <p:nvPr>
            <p:ph type="pic" sz="quarter" idx="22"/>
          </p:nvPr>
        </p:nvSpPr>
        <p:spPr>
          <a:xfrm>
            <a:off x="3547121" y="3525869"/>
            <a:ext cx="2476307" cy="3187831"/>
          </a:xfrm>
        </p:spPr>
        <p:txBody>
          <a:bodyPr/>
          <a:lstStyle/>
          <a:p>
            <a:r>
              <a:rPr lang="en-US"/>
              <a:t>Click icon to add picture</a:t>
            </a:r>
          </a:p>
        </p:txBody>
      </p:sp>
      <p:sp>
        <p:nvSpPr>
          <p:cNvPr id="16" name="Picture Placeholder 4">
            <a:extLst>
              <a:ext uri="{FF2B5EF4-FFF2-40B4-BE49-F238E27FC236}">
                <a16:creationId xmlns:a16="http://schemas.microsoft.com/office/drawing/2014/main" id="{47A7D6CB-4D13-8944-A494-DAB5A96E0DF3}"/>
              </a:ext>
            </a:extLst>
          </p:cNvPr>
          <p:cNvSpPr>
            <a:spLocks noGrp="1"/>
          </p:cNvSpPr>
          <p:nvPr>
            <p:ph type="pic" sz="quarter" idx="23"/>
          </p:nvPr>
        </p:nvSpPr>
        <p:spPr>
          <a:xfrm>
            <a:off x="6269643" y="3533644"/>
            <a:ext cx="2476307" cy="3187831"/>
          </a:xfrm>
        </p:spPr>
        <p:txBody>
          <a:bodyPr/>
          <a:lstStyle/>
          <a:p>
            <a:r>
              <a:rPr lang="en-US"/>
              <a:t>Click icon to add picture</a:t>
            </a:r>
          </a:p>
        </p:txBody>
      </p:sp>
      <p:sp>
        <p:nvSpPr>
          <p:cNvPr id="17" name="Picture Placeholder 4">
            <a:extLst>
              <a:ext uri="{FF2B5EF4-FFF2-40B4-BE49-F238E27FC236}">
                <a16:creationId xmlns:a16="http://schemas.microsoft.com/office/drawing/2014/main" id="{C0004D5F-4CEF-574F-8090-15FB2104F2CE}"/>
              </a:ext>
            </a:extLst>
          </p:cNvPr>
          <p:cNvSpPr>
            <a:spLocks noGrp="1"/>
          </p:cNvSpPr>
          <p:nvPr>
            <p:ph type="pic" sz="quarter" idx="24"/>
          </p:nvPr>
        </p:nvSpPr>
        <p:spPr>
          <a:xfrm>
            <a:off x="8992165" y="3533644"/>
            <a:ext cx="2476307" cy="3187831"/>
          </a:xfrm>
        </p:spPr>
        <p:txBody>
          <a:bodyPr/>
          <a:lstStyle/>
          <a:p>
            <a:r>
              <a:rPr lang="en-US"/>
              <a:t>Click icon to add picture</a:t>
            </a:r>
          </a:p>
        </p:txBody>
      </p:sp>
    </p:spTree>
    <p:extLst>
      <p:ext uri="{BB962C8B-B14F-4D97-AF65-F5344CB8AC3E}">
        <p14:creationId xmlns:p14="http://schemas.microsoft.com/office/powerpoint/2010/main" val="417933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96688" y="0"/>
            <a:ext cx="12385376"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737582" y="1228241"/>
            <a:ext cx="10716836" cy="4686080"/>
          </a:xfrm>
        </p:spPr>
        <p:txBody>
          <a:bodyPr anchor="ctr" anchorCtr="0"/>
          <a:lstStyle>
            <a:lvl1pPr algn="l">
              <a:defRPr sz="3000">
                <a:solidFill>
                  <a:schemeClr val="bg1"/>
                </a:solidFill>
              </a:defRPr>
            </a:lvl1pPr>
          </a:lstStyle>
          <a:p>
            <a:r>
              <a:rPr lang="en-US"/>
              <a:t>Thank You</a:t>
            </a:r>
          </a:p>
        </p:txBody>
      </p:sp>
      <p:pic>
        <p:nvPicPr>
          <p:cNvPr id="5" name="Picture 4">
            <a:extLst>
              <a:ext uri="{FF2B5EF4-FFF2-40B4-BE49-F238E27FC236}">
                <a16:creationId xmlns:a16="http://schemas.microsoft.com/office/drawing/2014/main" id="{287ECAF1-E2AE-C746-8AEF-B5BA124EB4A2}"/>
              </a:ext>
            </a:extLst>
          </p:cNvPr>
          <p:cNvPicPr>
            <a:picLocks noChangeAspect="1"/>
          </p:cNvPicPr>
          <p:nvPr userDrawn="1"/>
        </p:nvPicPr>
        <p:blipFill>
          <a:blip r:embed="rId3"/>
          <a:stretch>
            <a:fillRect/>
          </a:stretch>
        </p:blipFill>
        <p:spPr>
          <a:xfrm>
            <a:off x="479376" y="476672"/>
            <a:ext cx="1981200" cy="711200"/>
          </a:xfrm>
          <a:prstGeom prst="rect">
            <a:avLst/>
          </a:prstGeom>
        </p:spPr>
      </p:pic>
      <p:sp>
        <p:nvSpPr>
          <p:cNvPr id="14" name="Title 1">
            <a:extLst>
              <a:ext uri="{FF2B5EF4-FFF2-40B4-BE49-F238E27FC236}">
                <a16:creationId xmlns:a16="http://schemas.microsoft.com/office/drawing/2014/main" id="{AE54DCDB-B39F-AD42-AB5A-CAB7B8977B0A}"/>
              </a:ext>
            </a:extLst>
          </p:cNvPr>
          <p:cNvSpPr txBox="1">
            <a:spLocks/>
          </p:cNvSpPr>
          <p:nvPr userDrawn="1"/>
        </p:nvSpPr>
        <p:spPr>
          <a:xfrm>
            <a:off x="732449" y="6028176"/>
            <a:ext cx="6984777" cy="432048"/>
          </a:xfrm>
          <a:prstGeom prst="rect">
            <a:avLst/>
          </a:prstGeom>
        </p:spPr>
        <p:txBody>
          <a:bodyPr vert="horz" lIns="90000" tIns="0" rIns="91440" bIns="0" rtlCol="0" anchor="ctr" anchorCtr="0">
            <a:noAutofit/>
          </a:bodyPr>
          <a:lst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a:lstStyle>
          <a:p>
            <a:pPr lvl="0" algn="l"/>
            <a:r>
              <a:rPr lang="en-US" sz="1200"/>
              <a:t>Making Sense of Changing Seas</a:t>
            </a:r>
          </a:p>
        </p:txBody>
      </p:sp>
      <p:sp>
        <p:nvSpPr>
          <p:cNvPr id="17" name="Subtitle 2">
            <a:extLst>
              <a:ext uri="{FF2B5EF4-FFF2-40B4-BE49-F238E27FC236}">
                <a16:creationId xmlns:a16="http://schemas.microsoft.com/office/drawing/2014/main" id="{F1FE3C49-6010-9C43-A18A-D0358205CA7B}"/>
              </a:ext>
            </a:extLst>
          </p:cNvPr>
          <p:cNvSpPr>
            <a:spLocks noGrp="1"/>
          </p:cNvSpPr>
          <p:nvPr>
            <p:ph type="subTitle" idx="1" hasCustomPrompt="1"/>
          </p:nvPr>
        </p:nvSpPr>
        <p:spPr>
          <a:xfrm>
            <a:off x="6240016" y="616058"/>
            <a:ext cx="5222829" cy="571814"/>
          </a:xfrm>
        </p:spPr>
        <p:txBody>
          <a:bodyPr>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Department If Required</a:t>
            </a:r>
          </a:p>
        </p:txBody>
      </p:sp>
      <p:cxnSp>
        <p:nvCxnSpPr>
          <p:cNvPr id="8" name="Straight Connector 7">
            <a:extLst>
              <a:ext uri="{FF2B5EF4-FFF2-40B4-BE49-F238E27FC236}">
                <a16:creationId xmlns:a16="http://schemas.microsoft.com/office/drawing/2014/main" id="{F89F3560-1A44-CA40-B28B-F7376EDAD5C4}"/>
              </a:ext>
            </a:extLst>
          </p:cNvPr>
          <p:cNvCxnSpPr>
            <a:cxnSpLocks/>
          </p:cNvCxnSpPr>
          <p:nvPr userDrawn="1"/>
        </p:nvCxnSpPr>
        <p:spPr>
          <a:xfrm>
            <a:off x="737582" y="6453336"/>
            <a:ext cx="107252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5BD810A-ACB6-7244-9256-ED2E3B019BCC}"/>
              </a:ext>
            </a:extLst>
          </p:cNvPr>
          <p:cNvPicPr>
            <a:picLocks noChangeAspect="1"/>
          </p:cNvPicPr>
          <p:nvPr userDrawn="1"/>
        </p:nvPicPr>
        <p:blipFill>
          <a:blip r:embed="rId4"/>
          <a:stretch>
            <a:fillRect/>
          </a:stretch>
        </p:blipFill>
        <p:spPr>
          <a:xfrm>
            <a:off x="9411306" y="6135143"/>
            <a:ext cx="2043382" cy="204338"/>
          </a:xfrm>
          <a:prstGeom prst="rect">
            <a:avLst/>
          </a:prstGeom>
        </p:spPr>
      </p:pic>
      <p:pic>
        <p:nvPicPr>
          <p:cNvPr id="3" name="Picture 2">
            <a:extLst>
              <a:ext uri="{FF2B5EF4-FFF2-40B4-BE49-F238E27FC236}">
                <a16:creationId xmlns:a16="http://schemas.microsoft.com/office/drawing/2014/main" id="{29810BC7-F43E-F144-80A6-9DC2BB558441}"/>
              </a:ext>
            </a:extLst>
          </p:cNvPr>
          <p:cNvPicPr>
            <a:picLocks noChangeAspect="1"/>
          </p:cNvPicPr>
          <p:nvPr userDrawn="1"/>
        </p:nvPicPr>
        <p:blipFill>
          <a:blip r:embed="rId5"/>
          <a:stretch>
            <a:fillRect/>
          </a:stretch>
        </p:blipFill>
        <p:spPr>
          <a:xfrm>
            <a:off x="839416" y="6548461"/>
            <a:ext cx="660400" cy="114300"/>
          </a:xfrm>
          <a:prstGeom prst="rect">
            <a:avLst/>
          </a:prstGeom>
        </p:spPr>
      </p:pic>
    </p:spTree>
    <p:extLst>
      <p:ext uri="{BB962C8B-B14F-4D97-AF65-F5344CB8AC3E}">
        <p14:creationId xmlns:p14="http://schemas.microsoft.com/office/powerpoint/2010/main" val="21979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 Slide - Title and Subtitl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7467600" y="180000"/>
            <a:ext cx="3980873" cy="6541475"/>
          </a:xfrm>
        </p:spPr>
        <p:txBody>
          <a:bodyPr lIns="90000" rIns="90000" anchor="ctr" anchorCtr="0">
            <a:noAutofit/>
          </a:bodyPr>
          <a:lstStyle/>
          <a:p>
            <a:r>
              <a:rPr lang="en-US"/>
              <a:t>Click icon to add picture</a:t>
            </a:r>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96688" y="-77492"/>
            <a:ext cx="7564288"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723528" y="3356992"/>
            <a:ext cx="6020544" cy="2387600"/>
          </a:xfrm>
        </p:spPr>
        <p:txBody>
          <a:bodyPr anchor="b"/>
          <a:lstStyle>
            <a:lvl1pPr algn="l">
              <a:defRPr sz="4800">
                <a:solidFill>
                  <a:schemeClr val="bg1"/>
                </a:solidFill>
              </a:defRPr>
            </a:lvl1pPr>
          </a:lstStyle>
          <a:p>
            <a:r>
              <a:rPr lang="en-US"/>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723528" y="5836667"/>
            <a:ext cx="6020544" cy="667261"/>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Presentation Subtitle</a:t>
            </a:r>
          </a:p>
        </p:txBody>
      </p:sp>
      <p:pic>
        <p:nvPicPr>
          <p:cNvPr id="15" name="Picture 14">
            <a:extLst>
              <a:ext uri="{FF2B5EF4-FFF2-40B4-BE49-F238E27FC236}">
                <a16:creationId xmlns:a16="http://schemas.microsoft.com/office/drawing/2014/main" id="{632E27E3-3AD4-B146-AA9C-FEDA49435D76}"/>
              </a:ext>
            </a:extLst>
          </p:cNvPr>
          <p:cNvPicPr>
            <a:picLocks noChangeAspect="1"/>
          </p:cNvPicPr>
          <p:nvPr userDrawn="1"/>
        </p:nvPicPr>
        <p:blipFill>
          <a:blip r:embed="rId3"/>
          <a:stretch>
            <a:fillRect/>
          </a:stretch>
        </p:blipFill>
        <p:spPr>
          <a:xfrm>
            <a:off x="479376" y="476672"/>
            <a:ext cx="1981200" cy="711200"/>
          </a:xfrm>
          <a:prstGeom prst="rect">
            <a:avLst/>
          </a:prstGeom>
        </p:spPr>
      </p:pic>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916505" y="620688"/>
            <a:ext cx="3827568" cy="567183"/>
          </a:xfrm>
        </p:spPr>
        <p:txBody>
          <a:bodyPr>
            <a:noAutofit/>
          </a:bodyPr>
          <a:lstStyle>
            <a:lvl1pPr marL="0" indent="0" algn="r">
              <a:buNone/>
              <a:defRPr>
                <a:solidFill>
                  <a:schemeClr val="bg1"/>
                </a:solidFill>
              </a:defRPr>
            </a:lvl1pPr>
            <a:lvl2pPr marL="457200" indent="0" algn="r">
              <a:buNone/>
              <a:defRPr/>
            </a:lvl2pPr>
            <a:lvl3pPr algn="r">
              <a:defRPr/>
            </a:lvl3pPr>
            <a:lvl4pPr algn="r">
              <a:defRPr/>
            </a:lvl4pPr>
            <a:lvl5pPr algn="r">
              <a:defRPr/>
            </a:lvl5pPr>
          </a:lstStyle>
          <a:p>
            <a:pPr lvl="0"/>
            <a:r>
              <a:rPr lang="en-US"/>
              <a:t>Insert Department if Required</a:t>
            </a:r>
          </a:p>
        </p:txBody>
      </p:sp>
    </p:spTree>
    <p:extLst>
      <p:ext uri="{BB962C8B-B14F-4D97-AF65-F5344CB8AC3E}">
        <p14:creationId xmlns:p14="http://schemas.microsoft.com/office/powerpoint/2010/main" val="41496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Slide - Title, Subtitle and Nam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7467600" y="180000"/>
            <a:ext cx="3980873" cy="6541475"/>
          </a:xfrm>
        </p:spPr>
        <p:txBody>
          <a:bodyPr lIns="90000" rIns="90000" anchor="ctr" anchorCtr="0">
            <a:noAutofit/>
          </a:bodyPr>
          <a:lstStyle/>
          <a:p>
            <a:r>
              <a:rPr lang="en-US"/>
              <a:t>Click icon to add picture</a:t>
            </a:r>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96688" y="-77492"/>
            <a:ext cx="7564288"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723528" y="2820962"/>
            <a:ext cx="6020544" cy="2387600"/>
          </a:xfrm>
        </p:spPr>
        <p:txBody>
          <a:bodyPr anchor="b"/>
          <a:lstStyle>
            <a:lvl1pPr algn="l">
              <a:defRPr sz="4800">
                <a:solidFill>
                  <a:schemeClr val="bg1"/>
                </a:solidFill>
              </a:defRPr>
            </a:lvl1pPr>
          </a:lstStyle>
          <a:p>
            <a:r>
              <a:rPr lang="en-US"/>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723528" y="5301208"/>
            <a:ext cx="6020544" cy="443384"/>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Presentation Subtitle</a:t>
            </a:r>
          </a:p>
        </p:txBody>
      </p:sp>
      <p:pic>
        <p:nvPicPr>
          <p:cNvPr id="15" name="Picture 14">
            <a:extLst>
              <a:ext uri="{FF2B5EF4-FFF2-40B4-BE49-F238E27FC236}">
                <a16:creationId xmlns:a16="http://schemas.microsoft.com/office/drawing/2014/main" id="{632E27E3-3AD4-B146-AA9C-FEDA49435D76}"/>
              </a:ext>
            </a:extLst>
          </p:cNvPr>
          <p:cNvPicPr>
            <a:picLocks noChangeAspect="1"/>
          </p:cNvPicPr>
          <p:nvPr userDrawn="1"/>
        </p:nvPicPr>
        <p:blipFill>
          <a:blip r:embed="rId3"/>
          <a:stretch>
            <a:fillRect/>
          </a:stretch>
        </p:blipFill>
        <p:spPr>
          <a:xfrm>
            <a:off x="479376" y="476672"/>
            <a:ext cx="1981200" cy="711200"/>
          </a:xfrm>
          <a:prstGeom prst="rect">
            <a:avLst/>
          </a:prstGeom>
        </p:spPr>
      </p:pic>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916505" y="620688"/>
            <a:ext cx="3827568" cy="567183"/>
          </a:xfrm>
        </p:spPr>
        <p:txBody>
          <a:bodyPr>
            <a:noAutofit/>
          </a:bodyPr>
          <a:lstStyle>
            <a:lvl1pPr marL="0" indent="0" algn="r">
              <a:buNone/>
              <a:defRPr>
                <a:solidFill>
                  <a:schemeClr val="bg1"/>
                </a:solidFill>
              </a:defRPr>
            </a:lvl1pPr>
            <a:lvl2pPr marL="457200" indent="0" algn="r">
              <a:buNone/>
              <a:defRPr/>
            </a:lvl2pPr>
            <a:lvl3pPr algn="r">
              <a:defRPr/>
            </a:lvl3pPr>
            <a:lvl4pPr algn="r">
              <a:defRPr/>
            </a:lvl4pPr>
            <a:lvl5pPr algn="r">
              <a:defRPr/>
            </a:lvl5pPr>
          </a:lstStyle>
          <a:p>
            <a:pPr lvl="0"/>
            <a:r>
              <a:rPr lang="en-US"/>
              <a:t>Insert Department if Required</a:t>
            </a:r>
          </a:p>
        </p:txBody>
      </p:sp>
      <p:sp>
        <p:nvSpPr>
          <p:cNvPr id="5" name="Text Placeholder 4">
            <a:extLst>
              <a:ext uri="{FF2B5EF4-FFF2-40B4-BE49-F238E27FC236}">
                <a16:creationId xmlns:a16="http://schemas.microsoft.com/office/drawing/2014/main" id="{0672316B-21AF-F545-8BBD-6D5F820E9E0A}"/>
              </a:ext>
            </a:extLst>
          </p:cNvPr>
          <p:cNvSpPr>
            <a:spLocks noGrp="1"/>
          </p:cNvSpPr>
          <p:nvPr>
            <p:ph type="body" sz="quarter" idx="15" hasCustomPrompt="1"/>
          </p:nvPr>
        </p:nvSpPr>
        <p:spPr>
          <a:xfrm>
            <a:off x="723900" y="5837238"/>
            <a:ext cx="6020172" cy="666750"/>
          </a:xfrm>
        </p:spPr>
        <p:txBody>
          <a:bodyPr>
            <a:normAutofit/>
          </a:bodyPr>
          <a:lstStyle>
            <a:lvl1pPr marL="0" indent="0">
              <a:buNone/>
              <a:defRPr sz="2400">
                <a:solidFill>
                  <a:schemeClr val="bg1"/>
                </a:solidFill>
              </a:defRPr>
            </a:lvl1pPr>
          </a:lstStyle>
          <a:p>
            <a:pPr lvl="0"/>
            <a:r>
              <a:rPr lang="en-US"/>
              <a:t>Insert Presenter Name</a:t>
            </a:r>
          </a:p>
        </p:txBody>
      </p:sp>
    </p:spTree>
    <p:extLst>
      <p:ext uri="{BB962C8B-B14F-4D97-AF65-F5344CB8AC3E}">
        <p14:creationId xmlns:p14="http://schemas.microsoft.com/office/powerpoint/2010/main" val="766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4439816" y="-77492"/>
            <a:ext cx="7848872"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5163344" y="1228240"/>
            <a:ext cx="6333256" cy="4240787"/>
          </a:xfrm>
        </p:spPr>
        <p:txBody>
          <a:bodyPr anchor="ctr" anchorCtr="0"/>
          <a:lstStyle>
            <a:lvl1pPr>
              <a:defRPr sz="4000">
                <a:solidFill>
                  <a:schemeClr val="bg1"/>
                </a:solidFill>
              </a:defRPr>
            </a:lvl1pPr>
          </a:lstStyle>
          <a:p>
            <a:r>
              <a:rPr lang="en-US"/>
              <a:t>Insert Section Title</a:t>
            </a:r>
          </a:p>
        </p:txBody>
      </p:sp>
      <p:pic>
        <p:nvPicPr>
          <p:cNvPr id="18" name="Picture 17">
            <a:extLst>
              <a:ext uri="{FF2B5EF4-FFF2-40B4-BE49-F238E27FC236}">
                <a16:creationId xmlns:a16="http://schemas.microsoft.com/office/drawing/2014/main" id="{DC11A3AD-050A-D14B-8632-A60FF8CBCBC1}"/>
              </a:ext>
            </a:extLst>
          </p:cNvPr>
          <p:cNvPicPr>
            <a:picLocks noChangeAspect="1"/>
          </p:cNvPicPr>
          <p:nvPr userDrawn="1"/>
        </p:nvPicPr>
        <p:blipFill>
          <a:blip r:embed="rId3"/>
          <a:stretch>
            <a:fillRect/>
          </a:stretch>
        </p:blipFill>
        <p:spPr>
          <a:xfrm>
            <a:off x="479376" y="476672"/>
            <a:ext cx="1981200" cy="711200"/>
          </a:xfrm>
          <a:prstGeom prst="rect">
            <a:avLst/>
          </a:prstGeom>
        </p:spPr>
      </p:pic>
    </p:spTree>
    <p:extLst>
      <p:ext uri="{BB962C8B-B14F-4D97-AF65-F5344CB8AC3E}">
        <p14:creationId xmlns:p14="http://schemas.microsoft.com/office/powerpoint/2010/main" val="20371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16" name="Text Placeholder 15">
            <a:extLst>
              <a:ext uri="{FF2B5EF4-FFF2-40B4-BE49-F238E27FC236}">
                <a16:creationId xmlns:a16="http://schemas.microsoft.com/office/drawing/2014/main" id="{B8952E66-040D-8B43-A535-E21EBED64556}"/>
              </a:ext>
            </a:extLst>
          </p:cNvPr>
          <p:cNvSpPr>
            <a:spLocks noGrp="1"/>
          </p:cNvSpPr>
          <p:nvPr>
            <p:ph type="body" sz="quarter" idx="14"/>
          </p:nvPr>
        </p:nvSpPr>
        <p:spPr>
          <a:xfrm>
            <a:off x="824600" y="984249"/>
            <a:ext cx="10643872" cy="519271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B18B014A-88A3-B74D-B974-45935869FA52}"/>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9" name="Slide Number Placeholder 4">
            <a:extLst>
              <a:ext uri="{FF2B5EF4-FFF2-40B4-BE49-F238E27FC236}">
                <a16:creationId xmlns:a16="http://schemas.microsoft.com/office/drawing/2014/main" id="{97B76781-1980-6F49-8CCC-8682BE54017D}"/>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20" name="Straight Connector 19">
            <a:extLst>
              <a:ext uri="{FF2B5EF4-FFF2-40B4-BE49-F238E27FC236}">
                <a16:creationId xmlns:a16="http://schemas.microsoft.com/office/drawing/2014/main" id="{805FBE4D-298B-BA4F-AB22-68A9EF92283B}"/>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DC18D32-F796-8D46-B98D-9E4E375A6FA4}"/>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64156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824230" y="89378"/>
            <a:ext cx="10644241" cy="720000"/>
          </a:xfrm>
        </p:spPr>
        <p:txBody>
          <a:bodyPr/>
          <a:lstStyle/>
          <a:p>
            <a:r>
              <a:rPr lang="en-US"/>
              <a:t>Insert Page Title</a:t>
            </a:r>
          </a:p>
        </p:txBody>
      </p:sp>
      <p:sp>
        <p:nvSpPr>
          <p:cNvPr id="5" name="Text Placeholder 4">
            <a:extLst>
              <a:ext uri="{FF2B5EF4-FFF2-40B4-BE49-F238E27FC236}">
                <a16:creationId xmlns:a16="http://schemas.microsoft.com/office/drawing/2014/main" id="{964A9CC1-793F-AA40-86B1-A1662273EA08}"/>
              </a:ext>
            </a:extLst>
          </p:cNvPr>
          <p:cNvSpPr>
            <a:spLocks noGrp="1"/>
          </p:cNvSpPr>
          <p:nvPr>
            <p:ph type="body" sz="quarter" idx="13"/>
          </p:nvPr>
        </p:nvSpPr>
        <p:spPr>
          <a:xfrm>
            <a:off x="824600" y="984249"/>
            <a:ext cx="10643872" cy="5192713"/>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8EAEF16-BB58-D04C-9E4B-EA4ABA773D1D}"/>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1" name="Slide Number Placeholder 4">
            <a:extLst>
              <a:ext uri="{FF2B5EF4-FFF2-40B4-BE49-F238E27FC236}">
                <a16:creationId xmlns:a16="http://schemas.microsoft.com/office/drawing/2014/main" id="{1337245B-8549-1049-BB4E-4DE46181DAA4}"/>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690B5A3-54D1-0244-82B5-393DA48EA404}"/>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D5B3FC-358E-1040-948C-CA66BB208F1A}"/>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34007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5" name="Text Placeholder 4">
            <a:extLst>
              <a:ext uri="{FF2B5EF4-FFF2-40B4-BE49-F238E27FC236}">
                <a16:creationId xmlns:a16="http://schemas.microsoft.com/office/drawing/2014/main" id="{C1CC7F06-9A53-A34B-9B12-19EC89EEFBBC}"/>
              </a:ext>
            </a:extLst>
          </p:cNvPr>
          <p:cNvSpPr>
            <a:spLocks noGrp="1"/>
          </p:cNvSpPr>
          <p:nvPr>
            <p:ph type="body" sz="quarter" idx="14"/>
          </p:nvPr>
        </p:nvSpPr>
        <p:spPr>
          <a:xfrm>
            <a:off x="824600" y="984248"/>
            <a:ext cx="10643872" cy="5192713"/>
          </a:xfrm>
        </p:spPr>
        <p:txBody>
          <a:bodyPr numCol="3"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C74B688-EDD1-4248-AD90-2A58443F9D98}"/>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2" name="Slide Number Placeholder 4">
            <a:extLst>
              <a:ext uri="{FF2B5EF4-FFF2-40B4-BE49-F238E27FC236}">
                <a16:creationId xmlns:a16="http://schemas.microsoft.com/office/drawing/2014/main" id="{9E84D83E-75B9-4F42-9F9F-AE9A70997986}"/>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A91524EE-4B79-6F46-8293-E3F3FDE2B9BF}"/>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BDF8985-6E27-E440-B4D5-B4285BE3D582}"/>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212243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hoto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824600" y="984142"/>
            <a:ext cx="5090325" cy="5192511"/>
          </a:xfrm>
        </p:spPr>
        <p:txBody>
          <a:bodyPr/>
          <a:lstStyle/>
          <a:p>
            <a:r>
              <a:rPr lang="en-US"/>
              <a:t>Click icon to add picture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096000" y="984250"/>
            <a:ext cx="537210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474627-CD30-3A44-91B4-CA1DB6B413F4}"/>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254493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Mont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824600" y="89378"/>
            <a:ext cx="10643872" cy="720000"/>
          </a:xfrm>
        </p:spPr>
        <p:txBody>
          <a:bodyPr/>
          <a:lstStyle/>
          <a:p>
            <a:r>
              <a:rPr lang="en-US"/>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824600" y="984143"/>
            <a:ext cx="2463089" cy="2516866"/>
          </a:xfrm>
        </p:spPr>
        <p:txBody>
          <a:bodyPr/>
          <a:lstStyle/>
          <a:p>
            <a:r>
              <a:rPr lang="en-US"/>
              <a:t>Click icon to add picture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096000" y="984250"/>
            <a:ext cx="537210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96688" y="-77492"/>
            <a:ext cx="820216"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723529" y="6493718"/>
            <a:ext cx="2636168"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824600" y="6453336"/>
            <a:ext cx="1054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9EB503B9-4E02-9A48-9D6B-F7728F36F6A2}"/>
              </a:ext>
            </a:extLst>
          </p:cNvPr>
          <p:cNvSpPr>
            <a:spLocks noGrp="1"/>
          </p:cNvSpPr>
          <p:nvPr>
            <p:ph type="pic" sz="quarter" idx="13"/>
          </p:nvPr>
        </p:nvSpPr>
        <p:spPr>
          <a:xfrm>
            <a:off x="824600" y="3660097"/>
            <a:ext cx="2463089" cy="2516866"/>
          </a:xfrm>
        </p:spPr>
        <p:txBody>
          <a:bodyPr/>
          <a:lstStyle/>
          <a:p>
            <a:r>
              <a:rPr lang="en-US"/>
              <a:t>Click icon to add picture</a:t>
            </a:r>
          </a:p>
        </p:txBody>
      </p:sp>
      <p:sp>
        <p:nvSpPr>
          <p:cNvPr id="14" name="Picture Placeholder 4">
            <a:extLst>
              <a:ext uri="{FF2B5EF4-FFF2-40B4-BE49-F238E27FC236}">
                <a16:creationId xmlns:a16="http://schemas.microsoft.com/office/drawing/2014/main" id="{D4E19A53-AB24-5E4A-A220-34B3652388A1}"/>
              </a:ext>
            </a:extLst>
          </p:cNvPr>
          <p:cNvSpPr>
            <a:spLocks noGrp="1"/>
          </p:cNvSpPr>
          <p:nvPr>
            <p:ph type="pic" sz="quarter" idx="14"/>
          </p:nvPr>
        </p:nvSpPr>
        <p:spPr>
          <a:xfrm>
            <a:off x="3460300" y="984143"/>
            <a:ext cx="2463088" cy="2516866"/>
          </a:xfrm>
        </p:spPr>
        <p:txBody>
          <a:bodyPr/>
          <a:lstStyle/>
          <a:p>
            <a:r>
              <a:rPr lang="en-US"/>
              <a:t>Click icon to add picture</a:t>
            </a:r>
          </a:p>
        </p:txBody>
      </p:sp>
      <p:sp>
        <p:nvSpPr>
          <p:cNvPr id="16" name="Picture Placeholder 4">
            <a:extLst>
              <a:ext uri="{FF2B5EF4-FFF2-40B4-BE49-F238E27FC236}">
                <a16:creationId xmlns:a16="http://schemas.microsoft.com/office/drawing/2014/main" id="{B79801DB-1046-F84F-98CE-98A652B5FC8F}"/>
              </a:ext>
            </a:extLst>
          </p:cNvPr>
          <p:cNvSpPr>
            <a:spLocks noGrp="1"/>
          </p:cNvSpPr>
          <p:nvPr>
            <p:ph type="pic" sz="quarter" idx="15"/>
          </p:nvPr>
        </p:nvSpPr>
        <p:spPr>
          <a:xfrm>
            <a:off x="3460300" y="3660097"/>
            <a:ext cx="2463088" cy="2516866"/>
          </a:xfrm>
        </p:spPr>
        <p:txBody>
          <a:bodyPr/>
          <a:lstStyle/>
          <a:p>
            <a:r>
              <a:rPr lang="en-US"/>
              <a:t>Click icon to add picture</a:t>
            </a:r>
          </a:p>
        </p:txBody>
      </p:sp>
      <p:pic>
        <p:nvPicPr>
          <p:cNvPr id="18" name="Picture 17">
            <a:extLst>
              <a:ext uri="{FF2B5EF4-FFF2-40B4-BE49-F238E27FC236}">
                <a16:creationId xmlns:a16="http://schemas.microsoft.com/office/drawing/2014/main" id="{B7DB34C8-57B9-DC45-B8A1-BD55D48F0126}"/>
              </a:ext>
            </a:extLst>
          </p:cNvPr>
          <p:cNvPicPr>
            <a:picLocks noChangeAspect="1"/>
          </p:cNvPicPr>
          <p:nvPr userDrawn="1"/>
        </p:nvPicPr>
        <p:blipFill>
          <a:blip r:embed="rId3"/>
          <a:stretch>
            <a:fillRect/>
          </a:stretch>
        </p:blipFill>
        <p:spPr>
          <a:xfrm>
            <a:off x="10848528" y="6549250"/>
            <a:ext cx="518872" cy="89805"/>
          </a:xfrm>
          <a:prstGeom prst="rect">
            <a:avLst/>
          </a:prstGeom>
        </p:spPr>
      </p:pic>
    </p:spTree>
    <p:extLst>
      <p:ext uri="{BB962C8B-B14F-4D97-AF65-F5344CB8AC3E}">
        <p14:creationId xmlns:p14="http://schemas.microsoft.com/office/powerpoint/2010/main" val="143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10595-5D77-6B49-A147-77E19FC44A68}"/>
              </a:ext>
            </a:extLst>
          </p:cNvPr>
          <p:cNvSpPr>
            <a:spLocks noGrp="1"/>
          </p:cNvSpPr>
          <p:nvPr>
            <p:ph type="title"/>
          </p:nvPr>
        </p:nvSpPr>
        <p:spPr>
          <a:xfrm>
            <a:off x="723528" y="89378"/>
            <a:ext cx="10744944" cy="720000"/>
          </a:xfrm>
          <a:prstGeom prst="rect">
            <a:avLst/>
          </a:prstGeom>
        </p:spPr>
        <p:txBody>
          <a:bodyPr vert="horz" lIns="90000" tIns="0" rIns="9144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977A8DF-1C4C-D74E-978D-7A4A60D266B0}"/>
              </a:ext>
            </a:extLst>
          </p:cNvPr>
          <p:cNvSpPr>
            <a:spLocks noGrp="1"/>
          </p:cNvSpPr>
          <p:nvPr>
            <p:ph type="body" idx="1"/>
          </p:nvPr>
        </p:nvSpPr>
        <p:spPr>
          <a:xfrm>
            <a:off x="723528" y="980728"/>
            <a:ext cx="10744944" cy="5195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36146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9" r:id="rId3"/>
    <p:sldLayoutId id="2147483656" r:id="rId4"/>
    <p:sldLayoutId id="2147483651" r:id="rId5"/>
    <p:sldLayoutId id="2147483653" r:id="rId6"/>
    <p:sldLayoutId id="2147483654" r:id="rId7"/>
    <p:sldLayoutId id="2147483650" r:id="rId8"/>
    <p:sldLayoutId id="2147483661" r:id="rId9"/>
    <p:sldLayoutId id="2147483652" r:id="rId10"/>
    <p:sldLayoutId id="2147483662" r:id="rId11"/>
    <p:sldLayoutId id="2147483655" r:id="rId12"/>
    <p:sldLayoutId id="2147483663" r:id="rId13"/>
    <p:sldLayoutId id="2147483657" r:id="rId14"/>
    <p:sldLayoutId id="2147483664" r:id="rId15"/>
    <p:sldLayoutId id="2147483658" r:id="rId16"/>
  </p:sldLayoutIdLst>
  <p:hf sldNum="0" hdr="0" ft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psms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16/j.asr.2012.04.017" TargetMode="External"/><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psmsl.org/" TargetMode="External"/><Relationship Id="rId2" Type="http://schemas.openxmlformats.org/officeDocument/2006/relationships/hyperlink" Target="mailto:psmsl@noc.ac.uk"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a:t>PSMSL</a:t>
            </a:r>
            <a:br>
              <a:rPr lang="en-US"/>
            </a:br>
            <a:r>
              <a:rPr lang="en-US" sz="2400"/>
              <a:t>(Permanent Service for Mean Sea Level)</a:t>
            </a:r>
            <a:br>
              <a:rPr lang="en-US" sz="2400"/>
            </a:br>
            <a:br>
              <a:rPr lang="en-US" sz="2400"/>
            </a:br>
            <a:br>
              <a:rPr lang="en-US" sz="2400"/>
            </a:br>
            <a:r>
              <a:rPr lang="en-GB"/>
              <a:t>An International Data Centre for GNSS Interferometric Reflectometry Data for Observing Sea Level Change</a:t>
            </a:r>
            <a:br>
              <a:rPr lang="en-US" sz="2400"/>
            </a:br>
            <a:br>
              <a:rPr lang="en-US" sz="2400"/>
            </a:br>
            <a:br>
              <a:rPr lang="en-US" sz="2400"/>
            </a:br>
            <a:r>
              <a:rPr lang="en-US" sz="2400"/>
              <a:t>Andy Matthews, Simon Williams, Liz Bradshaw, Kathy Gordon, </a:t>
            </a:r>
            <a:br>
              <a:rPr lang="en-US" sz="2400"/>
            </a:br>
            <a:r>
              <a:rPr lang="en-US" sz="2400"/>
              <a:t>Angela Hibbert, Sveta Jevrejeva, Lesley Rickards, Phil Woodworth</a:t>
            </a:r>
            <a:br>
              <a:rPr lang="en-US" sz="2400"/>
            </a:br>
            <a:br>
              <a:rPr lang="en-US" sz="2400"/>
            </a:br>
            <a:r>
              <a:rPr lang="en-US" sz="2400"/>
              <a:t>National Oceanography Centre, United Kingdom</a:t>
            </a:r>
            <a:endParaRPr lang="en-GB" sz="2400"/>
          </a:p>
        </p:txBody>
      </p:sp>
      <p:pic>
        <p:nvPicPr>
          <p:cNvPr id="3" name="Picture 2">
            <a:extLst>
              <a:ext uri="{FF2B5EF4-FFF2-40B4-BE49-F238E27FC236}">
                <a16:creationId xmlns:a16="http://schemas.microsoft.com/office/drawing/2014/main" id="{F386D139-DA67-49FC-9897-D8744D16A5DC}"/>
              </a:ext>
            </a:extLst>
          </p:cNvPr>
          <p:cNvPicPr>
            <a:picLocks noChangeAspect="1"/>
          </p:cNvPicPr>
          <p:nvPr/>
        </p:nvPicPr>
        <p:blipFill>
          <a:blip r:embed="rId3"/>
          <a:stretch>
            <a:fillRect/>
          </a:stretch>
        </p:blipFill>
        <p:spPr>
          <a:xfrm>
            <a:off x="9952892" y="544445"/>
            <a:ext cx="1501526" cy="525534"/>
          </a:xfrm>
          <a:prstGeom prst="rect">
            <a:avLst/>
          </a:prstGeom>
        </p:spPr>
      </p:pic>
    </p:spTree>
    <p:extLst>
      <p:ext uri="{BB962C8B-B14F-4D97-AF65-F5344CB8AC3E}">
        <p14:creationId xmlns:p14="http://schemas.microsoft.com/office/powerpoint/2010/main" val="166332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76272"/>
            <a:ext cx="5372472" cy="2943836"/>
          </a:xfrm>
          <a:prstGeom prst="rect">
            <a:avLst/>
          </a:prstGeom>
        </p:spPr>
      </p:pic>
      <p:sp>
        <p:nvSpPr>
          <p:cNvPr id="2" name="Title 1"/>
          <p:cNvSpPr>
            <a:spLocks noGrp="1"/>
          </p:cNvSpPr>
          <p:nvPr>
            <p:ph type="title"/>
          </p:nvPr>
        </p:nvSpPr>
        <p:spPr/>
        <p:txBody>
          <a:bodyPr/>
          <a:lstStyle/>
          <a:p>
            <a:r>
              <a:rPr lang="en-GB"/>
              <a:t>The global tide gauge network at </a:t>
            </a:r>
            <a:r>
              <a:rPr lang="en-GB">
                <a:hlinkClick r:id="rId4"/>
              </a:rPr>
              <a:t>psmsl.org</a:t>
            </a:r>
            <a:endParaRPr lang="en-GB"/>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00" y="953273"/>
            <a:ext cx="6258933" cy="3483840"/>
          </a:xfrm>
          <a:prstGeom prst="rect">
            <a:avLst/>
          </a:prstGeom>
        </p:spPr>
      </p:pic>
      <p:sp>
        <p:nvSpPr>
          <p:cNvPr id="11" name="TextBox 10"/>
          <p:cNvSpPr txBox="1"/>
          <p:nvPr/>
        </p:nvSpPr>
        <p:spPr>
          <a:xfrm>
            <a:off x="7032104" y="880222"/>
            <a:ext cx="4176464" cy="2554545"/>
          </a:xfrm>
          <a:prstGeom prst="rect">
            <a:avLst/>
          </a:prstGeom>
          <a:noFill/>
        </p:spPr>
        <p:txBody>
          <a:bodyPr wrap="square" rtlCol="0">
            <a:spAutoFit/>
          </a:bodyPr>
          <a:lstStyle/>
          <a:p>
            <a:r>
              <a:rPr lang="en-GB" sz="1600"/>
              <a:t>The PSMSL is a global databank for mean sea level data measured at tide gauges, and also provide advice on collection, distribution of sea level data.</a:t>
            </a:r>
          </a:p>
          <a:p>
            <a:endParaRPr lang="en-GB" sz="1600"/>
          </a:p>
          <a:p>
            <a:r>
              <a:rPr lang="en-GB" sz="1600"/>
              <a:t>PSMSL data forms the core of our understanding of sea level rise over the past couple of centuries, but is also used to study ocean currents vertical and land movement.</a:t>
            </a:r>
          </a:p>
        </p:txBody>
      </p:sp>
      <p:sp>
        <p:nvSpPr>
          <p:cNvPr id="12" name="TextBox 11"/>
          <p:cNvSpPr txBox="1"/>
          <p:nvPr/>
        </p:nvSpPr>
        <p:spPr>
          <a:xfrm>
            <a:off x="1271464" y="4581008"/>
            <a:ext cx="4176464" cy="1323439"/>
          </a:xfrm>
          <a:prstGeom prst="rect">
            <a:avLst/>
          </a:prstGeom>
          <a:noFill/>
        </p:spPr>
        <p:txBody>
          <a:bodyPr wrap="square" rtlCol="0">
            <a:spAutoFit/>
          </a:bodyPr>
          <a:lstStyle/>
          <a:p>
            <a:r>
              <a:rPr lang="en-GB" sz="1600"/>
              <a:t>The global tide gauge network continues to improve, but gaps still exist, particularly in the Southern Hemisphere. Furthermore, funding issues mean that the quality of data from long running records is under threat.</a:t>
            </a:r>
          </a:p>
        </p:txBody>
      </p:sp>
    </p:spTree>
    <p:extLst>
      <p:ext uri="{BB962C8B-B14F-4D97-AF65-F5344CB8AC3E}">
        <p14:creationId xmlns:p14="http://schemas.microsoft.com/office/powerpoint/2010/main" val="310916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B178-C97B-450A-AD13-6D72F8700BD6}"/>
              </a:ext>
            </a:extLst>
          </p:cNvPr>
          <p:cNvSpPr>
            <a:spLocks noGrp="1"/>
          </p:cNvSpPr>
          <p:nvPr>
            <p:ph type="title"/>
          </p:nvPr>
        </p:nvSpPr>
        <p:spPr/>
        <p:txBody>
          <a:bodyPr/>
          <a:lstStyle/>
          <a:p>
            <a:r>
              <a:rPr lang="en-GB"/>
              <a:t>Why aren’t there more tide gauges records?</a:t>
            </a:r>
          </a:p>
        </p:txBody>
      </p:sp>
      <p:sp>
        <p:nvSpPr>
          <p:cNvPr id="4" name="Text Placeholder 3">
            <a:extLst>
              <a:ext uri="{FF2B5EF4-FFF2-40B4-BE49-F238E27FC236}">
                <a16:creationId xmlns:a16="http://schemas.microsoft.com/office/drawing/2014/main" id="{2A69B130-541C-4583-BB33-889C5F34F6F5}"/>
              </a:ext>
            </a:extLst>
          </p:cNvPr>
          <p:cNvSpPr>
            <a:spLocks noGrp="1"/>
          </p:cNvSpPr>
          <p:nvPr>
            <p:ph type="body" sz="quarter" idx="12"/>
          </p:nvPr>
        </p:nvSpPr>
        <p:spPr/>
        <p:txBody>
          <a:bodyPr/>
          <a:lstStyle/>
          <a:p>
            <a:pPr marL="0" indent="0">
              <a:buNone/>
            </a:pPr>
            <a:r>
              <a:rPr lang="en-GB"/>
              <a:t>While tide gauge sensors themselves are not very expensive, there are considerable costs involved in operating them over a long period of time, particularly when budgets are tight:</a:t>
            </a:r>
          </a:p>
          <a:p>
            <a:r>
              <a:rPr lang="en-GB"/>
              <a:t>Water based sensors (e.g. pressure transducers) suffer from biofouling, and can require divers to perform maintenance.</a:t>
            </a:r>
          </a:p>
          <a:p>
            <a:r>
              <a:rPr lang="en-GB"/>
              <a:t>Land based sensors (e.g. radar or acoustic) are exposed to damage from storms, vandalism, or general accident in often busy port environments.</a:t>
            </a:r>
          </a:p>
          <a:p>
            <a:r>
              <a:rPr lang="en-GB"/>
              <a:t>Gauges can be located in remote, hard to access areas</a:t>
            </a:r>
          </a:p>
        </p:txBody>
      </p:sp>
      <p:pic>
        <p:nvPicPr>
          <p:cNvPr id="8" name="Picture 7">
            <a:extLst>
              <a:ext uri="{FF2B5EF4-FFF2-40B4-BE49-F238E27FC236}">
                <a16:creationId xmlns:a16="http://schemas.microsoft.com/office/drawing/2014/main" id="{C75F2C27-0805-47AD-AED0-C8C39706F674}"/>
              </a:ext>
            </a:extLst>
          </p:cNvPr>
          <p:cNvPicPr>
            <a:picLocks noChangeAspect="1"/>
          </p:cNvPicPr>
          <p:nvPr/>
        </p:nvPicPr>
        <p:blipFill>
          <a:blip r:embed="rId2"/>
          <a:stretch>
            <a:fillRect/>
          </a:stretch>
        </p:blipFill>
        <p:spPr>
          <a:xfrm>
            <a:off x="2895600" y="1044819"/>
            <a:ext cx="2883877" cy="2162908"/>
          </a:xfrm>
          <a:prstGeom prst="rect">
            <a:avLst/>
          </a:prstGeom>
        </p:spPr>
      </p:pic>
      <p:pic>
        <p:nvPicPr>
          <p:cNvPr id="10" name="Picture 9">
            <a:extLst>
              <a:ext uri="{FF2B5EF4-FFF2-40B4-BE49-F238E27FC236}">
                <a16:creationId xmlns:a16="http://schemas.microsoft.com/office/drawing/2014/main" id="{144C6922-358A-424C-A1AF-339B700D2D02}"/>
              </a:ext>
            </a:extLst>
          </p:cNvPr>
          <p:cNvPicPr>
            <a:picLocks noChangeAspect="1"/>
          </p:cNvPicPr>
          <p:nvPr/>
        </p:nvPicPr>
        <p:blipFill>
          <a:blip r:embed="rId3"/>
          <a:stretch>
            <a:fillRect/>
          </a:stretch>
        </p:blipFill>
        <p:spPr>
          <a:xfrm>
            <a:off x="990600" y="2187819"/>
            <a:ext cx="2719754" cy="2039815"/>
          </a:xfrm>
          <a:prstGeom prst="rect">
            <a:avLst/>
          </a:prstGeom>
        </p:spPr>
      </p:pic>
      <p:pic>
        <p:nvPicPr>
          <p:cNvPr id="12" name="Picture 11">
            <a:extLst>
              <a:ext uri="{FF2B5EF4-FFF2-40B4-BE49-F238E27FC236}">
                <a16:creationId xmlns:a16="http://schemas.microsoft.com/office/drawing/2014/main" id="{1FF31958-4FFE-46B6-9779-76B89A3E1C65}"/>
              </a:ext>
            </a:extLst>
          </p:cNvPr>
          <p:cNvPicPr>
            <a:picLocks noChangeAspect="1"/>
          </p:cNvPicPr>
          <p:nvPr/>
        </p:nvPicPr>
        <p:blipFill>
          <a:blip r:embed="rId4"/>
          <a:stretch>
            <a:fillRect/>
          </a:stretch>
        </p:blipFill>
        <p:spPr>
          <a:xfrm>
            <a:off x="3089031" y="3657600"/>
            <a:ext cx="2690446" cy="2690446"/>
          </a:xfrm>
          <a:prstGeom prst="rect">
            <a:avLst/>
          </a:prstGeom>
        </p:spPr>
      </p:pic>
    </p:spTree>
    <p:extLst>
      <p:ext uri="{BB962C8B-B14F-4D97-AF65-F5344CB8AC3E}">
        <p14:creationId xmlns:p14="http://schemas.microsoft.com/office/powerpoint/2010/main" val="403927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D854-592B-4A0B-8380-2D6E5416B1D4}"/>
              </a:ext>
            </a:extLst>
          </p:cNvPr>
          <p:cNvSpPr>
            <a:spLocks noGrp="1"/>
          </p:cNvSpPr>
          <p:nvPr>
            <p:ph type="title"/>
          </p:nvPr>
        </p:nvSpPr>
        <p:spPr/>
        <p:txBody>
          <a:bodyPr/>
          <a:lstStyle/>
          <a:p>
            <a:r>
              <a:rPr lang="en-GB"/>
              <a:t>GNSS Interferometric Reflectometry (GNSS-IR)</a:t>
            </a:r>
          </a:p>
        </p:txBody>
      </p:sp>
      <p:pic>
        <p:nvPicPr>
          <p:cNvPr id="9" name="Picture 9" descr="GNSS-IR record, Newlyn">
            <a:extLst>
              <a:ext uri="{FF2B5EF4-FFF2-40B4-BE49-F238E27FC236}">
                <a16:creationId xmlns:a16="http://schemas.microsoft.com/office/drawing/2014/main" id="{84309831-E653-46EB-8C12-F458A730087C}"/>
              </a:ext>
            </a:extLst>
          </p:cNvPr>
          <p:cNvPicPr>
            <a:picLocks noChangeAspect="1"/>
          </p:cNvPicPr>
          <p:nvPr/>
        </p:nvPicPr>
        <p:blipFill rotWithShape="1">
          <a:blip r:embed="rId2"/>
          <a:srcRect r="101" b="6050"/>
          <a:stretch/>
        </p:blipFill>
        <p:spPr>
          <a:xfrm>
            <a:off x="890414" y="896325"/>
            <a:ext cx="6774853" cy="2875068"/>
          </a:xfrm>
          <a:prstGeom prst="rect">
            <a:avLst/>
          </a:prstGeom>
        </p:spPr>
      </p:pic>
      <p:pic>
        <p:nvPicPr>
          <p:cNvPr id="5" name="Picture 4">
            <a:extLst>
              <a:ext uri="{FF2B5EF4-FFF2-40B4-BE49-F238E27FC236}">
                <a16:creationId xmlns:a16="http://schemas.microsoft.com/office/drawing/2014/main" id="{8E836B58-7D07-414D-96AA-7A9040A9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436" y="2409092"/>
            <a:ext cx="4308663" cy="3767871"/>
          </a:xfrm>
          <a:prstGeom prst="rect">
            <a:avLst/>
          </a:prstGeom>
          <a:ln>
            <a:solidFill>
              <a:schemeClr val="tx1"/>
            </a:solidFill>
          </a:ln>
        </p:spPr>
      </p:pic>
      <p:sp>
        <p:nvSpPr>
          <p:cNvPr id="10" name="Text Placeholder 3">
            <a:extLst>
              <a:ext uri="{FF2B5EF4-FFF2-40B4-BE49-F238E27FC236}">
                <a16:creationId xmlns:a16="http://schemas.microsoft.com/office/drawing/2014/main" id="{F0A3F29C-248B-4C71-B8BE-6BC6B959E37C}"/>
              </a:ext>
            </a:extLst>
          </p:cNvPr>
          <p:cNvSpPr>
            <a:spLocks noGrp="1"/>
          </p:cNvSpPr>
          <p:nvPr>
            <p:ph type="body" sz="quarter" idx="12"/>
          </p:nvPr>
        </p:nvSpPr>
        <p:spPr>
          <a:xfrm>
            <a:off x="7665266" y="984251"/>
            <a:ext cx="3802833" cy="1249969"/>
          </a:xfrm>
        </p:spPr>
        <p:txBody>
          <a:bodyPr>
            <a:normAutofit/>
          </a:bodyPr>
          <a:lstStyle/>
          <a:p>
            <a:pPr marL="0" indent="0">
              <a:buNone/>
            </a:pPr>
            <a:r>
              <a:rPr lang="en-GB"/>
              <a:t>The emerging technology of GNSS-IR gives us the opportunity to measure sea levels without getting out feet wet</a:t>
            </a:r>
          </a:p>
        </p:txBody>
      </p:sp>
      <p:sp>
        <p:nvSpPr>
          <p:cNvPr id="11" name="Text Placeholder 3">
            <a:extLst>
              <a:ext uri="{FF2B5EF4-FFF2-40B4-BE49-F238E27FC236}">
                <a16:creationId xmlns:a16="http://schemas.microsoft.com/office/drawing/2014/main" id="{821B5279-457C-435E-BB14-6420A46D0FB2}"/>
              </a:ext>
            </a:extLst>
          </p:cNvPr>
          <p:cNvSpPr txBox="1">
            <a:spLocks/>
          </p:cNvSpPr>
          <p:nvPr/>
        </p:nvSpPr>
        <p:spPr>
          <a:xfrm>
            <a:off x="890414" y="3768171"/>
            <a:ext cx="5932417" cy="240879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This technique allows sea level to be measured using only a GNSS receiver.</a:t>
            </a:r>
          </a:p>
          <a:p>
            <a:pPr marL="0" indent="0">
              <a:buFont typeface="Arial" panose="020B0604020202020204" pitchFamily="34" charset="0"/>
              <a:buNone/>
            </a:pPr>
            <a:r>
              <a:rPr lang="en-GB"/>
              <a:t>As well as a receiving a direct signal from a GNSS satellite, the GNSS receiver detects a reflected signal off the surface of the water. The phase delay between the direct and reflected signal will vary as the height of the water changes.</a:t>
            </a:r>
          </a:p>
        </p:txBody>
      </p:sp>
    </p:spTree>
    <p:extLst>
      <p:ext uri="{BB962C8B-B14F-4D97-AF65-F5344CB8AC3E}">
        <p14:creationId xmlns:p14="http://schemas.microsoft.com/office/powerpoint/2010/main" val="262884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5A2A7-B294-475E-B42B-C4EC10A9DB7B}"/>
              </a:ext>
            </a:extLst>
          </p:cNvPr>
          <p:cNvSpPr>
            <a:spLocks noGrp="1"/>
          </p:cNvSpPr>
          <p:nvPr>
            <p:ph type="title"/>
          </p:nvPr>
        </p:nvSpPr>
        <p:spPr/>
        <p:txBody>
          <a:bodyPr/>
          <a:lstStyle/>
          <a:p>
            <a:r>
              <a:rPr lang="en-GB"/>
              <a:t>How GNSS-IR works (note: animation plays in slide show mode)</a:t>
            </a:r>
          </a:p>
        </p:txBody>
      </p:sp>
      <p:pic>
        <p:nvPicPr>
          <p:cNvPr id="9" name="Picture 8">
            <a:extLst>
              <a:ext uri="{FF2B5EF4-FFF2-40B4-BE49-F238E27FC236}">
                <a16:creationId xmlns:a16="http://schemas.microsoft.com/office/drawing/2014/main" id="{5FE83C8B-DFAD-4159-8468-B23F159EE02F}"/>
              </a:ext>
            </a:extLst>
          </p:cNvPr>
          <p:cNvPicPr>
            <a:picLocks noChangeAspect="1"/>
          </p:cNvPicPr>
          <p:nvPr/>
        </p:nvPicPr>
        <p:blipFill>
          <a:blip r:embed="rId2"/>
          <a:stretch>
            <a:fillRect/>
          </a:stretch>
        </p:blipFill>
        <p:spPr>
          <a:xfrm>
            <a:off x="774064" y="820111"/>
            <a:ext cx="10643872" cy="4338581"/>
          </a:xfrm>
          <a:prstGeom prst="rect">
            <a:avLst/>
          </a:prstGeom>
        </p:spPr>
      </p:pic>
      <p:sp>
        <p:nvSpPr>
          <p:cNvPr id="11" name="Text Placeholder 3">
            <a:extLst>
              <a:ext uri="{FF2B5EF4-FFF2-40B4-BE49-F238E27FC236}">
                <a16:creationId xmlns:a16="http://schemas.microsoft.com/office/drawing/2014/main" id="{A60FE819-1164-4D02-B0E4-898A7FABB67C}"/>
              </a:ext>
            </a:extLst>
          </p:cNvPr>
          <p:cNvSpPr txBox="1">
            <a:spLocks/>
          </p:cNvSpPr>
          <p:nvPr/>
        </p:nvSpPr>
        <p:spPr>
          <a:xfrm>
            <a:off x="1037492" y="5123521"/>
            <a:ext cx="10430608" cy="1171765"/>
          </a:xfrm>
          <a:prstGeom prst="rect">
            <a:avLst/>
          </a:prstGeom>
        </p:spPr>
        <p:txBody>
          <a:bodyPr/>
          <a:lstStyle>
            <a:lvl1pPr marL="228600" indent="-228600" algn="l" defTabSz="914400" rtl="0" eaLnBrk="1" latinLnBrk="0" hangingPunct="1">
              <a:lnSpc>
                <a:spcPct val="150000"/>
              </a:lnSpc>
              <a:spcBef>
                <a:spcPts val="100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The plot of the signal-to-noise ratio as the GNSS satellite passes overhead changes as the height of the water changes. Lower water levels means the reflected signal has to travel further, resulting in greater frequency modulation. The water level can be extracted from this (see </a:t>
            </a:r>
            <a:r>
              <a:rPr lang="en-GB">
                <a:hlinkClick r:id="rId3"/>
              </a:rPr>
              <a:t>Larson et al., 2013</a:t>
            </a:r>
            <a:r>
              <a:rPr lang="en-GB"/>
              <a:t>)</a:t>
            </a:r>
          </a:p>
        </p:txBody>
      </p:sp>
    </p:spTree>
    <p:extLst>
      <p:ext uri="{BB962C8B-B14F-4D97-AF65-F5344CB8AC3E}">
        <p14:creationId xmlns:p14="http://schemas.microsoft.com/office/powerpoint/2010/main" val="264260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2F509-FD3B-4CFC-8BC4-D931C4F44DE8}"/>
              </a:ext>
            </a:extLst>
          </p:cNvPr>
          <p:cNvSpPr>
            <a:spLocks noGrp="1"/>
          </p:cNvSpPr>
          <p:nvPr>
            <p:ph type="title"/>
          </p:nvPr>
        </p:nvSpPr>
        <p:spPr/>
        <p:txBody>
          <a:bodyPr/>
          <a:lstStyle/>
          <a:p>
            <a:r>
              <a:rPr lang="en-GB"/>
              <a:t>In development: a GNSS data portal</a:t>
            </a:r>
          </a:p>
        </p:txBody>
      </p:sp>
      <p:sp>
        <p:nvSpPr>
          <p:cNvPr id="6" name="Text Placeholder 5">
            <a:extLst>
              <a:ext uri="{FF2B5EF4-FFF2-40B4-BE49-F238E27FC236}">
                <a16:creationId xmlns:a16="http://schemas.microsoft.com/office/drawing/2014/main" id="{A239751A-FA60-4FF9-9DAB-B1168BC5CEB8}"/>
              </a:ext>
            </a:extLst>
          </p:cNvPr>
          <p:cNvSpPr>
            <a:spLocks noGrp="1"/>
          </p:cNvSpPr>
          <p:nvPr>
            <p:ph type="body" sz="quarter" idx="12"/>
          </p:nvPr>
        </p:nvSpPr>
        <p:spPr>
          <a:xfrm>
            <a:off x="4872144" y="984251"/>
            <a:ext cx="6595956" cy="1279204"/>
          </a:xfrm>
        </p:spPr>
        <p:txBody>
          <a:bodyPr/>
          <a:lstStyle/>
          <a:p>
            <a:pPr marL="0" indent="0">
              <a:buNone/>
            </a:pPr>
            <a:r>
              <a:rPr lang="en-GB"/>
              <a:t>We have already extracted sea level data from over 250 GNSS receivers worldwide. As part of the </a:t>
            </a:r>
            <a:r>
              <a:rPr lang="en-GB" err="1"/>
              <a:t>EuroSea</a:t>
            </a:r>
            <a:r>
              <a:rPr lang="en-GB"/>
              <a:t> project, PSMSL will be making this data available through a portal.</a:t>
            </a:r>
          </a:p>
        </p:txBody>
      </p:sp>
      <p:pic>
        <p:nvPicPr>
          <p:cNvPr id="7" name="Picture 11" descr="Global map of GNSS-IR suitable stations">
            <a:extLst>
              <a:ext uri="{FF2B5EF4-FFF2-40B4-BE49-F238E27FC236}">
                <a16:creationId xmlns:a16="http://schemas.microsoft.com/office/drawing/2014/main" id="{33BBFB57-9CEA-4D3C-9602-209BB0C83ECC}"/>
              </a:ext>
            </a:extLst>
          </p:cNvPr>
          <p:cNvPicPr>
            <a:picLocks noChangeAspect="1"/>
          </p:cNvPicPr>
          <p:nvPr/>
        </p:nvPicPr>
        <p:blipFill>
          <a:blip r:embed="rId2"/>
          <a:stretch>
            <a:fillRect/>
          </a:stretch>
        </p:blipFill>
        <p:spPr>
          <a:xfrm>
            <a:off x="925677" y="1071724"/>
            <a:ext cx="3814447" cy="2388419"/>
          </a:xfrm>
          <a:prstGeom prst="rect">
            <a:avLst/>
          </a:prstGeom>
        </p:spPr>
      </p:pic>
      <p:pic>
        <p:nvPicPr>
          <p:cNvPr id="8" name="Picture 7" descr="EuroSea project logo">
            <a:extLst>
              <a:ext uri="{FF2B5EF4-FFF2-40B4-BE49-F238E27FC236}">
                <a16:creationId xmlns:a16="http://schemas.microsoft.com/office/drawing/2014/main" id="{0EFFD48D-929D-44DC-AA12-DD0775DF3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638" y="-31682"/>
            <a:ext cx="2627362" cy="1205496"/>
          </a:xfrm>
          <a:prstGeom prst="rect">
            <a:avLst/>
          </a:prstGeom>
        </p:spPr>
      </p:pic>
      <p:pic>
        <p:nvPicPr>
          <p:cNvPr id="10" name="Picture 9">
            <a:extLst>
              <a:ext uri="{FF2B5EF4-FFF2-40B4-BE49-F238E27FC236}">
                <a16:creationId xmlns:a16="http://schemas.microsoft.com/office/drawing/2014/main" id="{989F25EB-F0F9-46EA-8E9F-7A29FA94BD1A}"/>
              </a:ext>
            </a:extLst>
          </p:cNvPr>
          <p:cNvPicPr>
            <a:picLocks noChangeAspect="1"/>
          </p:cNvPicPr>
          <p:nvPr/>
        </p:nvPicPr>
        <p:blipFill>
          <a:blip r:embed="rId4"/>
          <a:stretch>
            <a:fillRect/>
          </a:stretch>
        </p:blipFill>
        <p:spPr>
          <a:xfrm>
            <a:off x="925677" y="3935166"/>
            <a:ext cx="3814447" cy="2241797"/>
          </a:xfrm>
          <a:prstGeom prst="rect">
            <a:avLst/>
          </a:prstGeom>
        </p:spPr>
      </p:pic>
      <p:pic>
        <p:nvPicPr>
          <p:cNvPr id="12" name="Picture 11">
            <a:extLst>
              <a:ext uri="{FF2B5EF4-FFF2-40B4-BE49-F238E27FC236}">
                <a16:creationId xmlns:a16="http://schemas.microsoft.com/office/drawing/2014/main" id="{C582BADF-E97A-4221-8365-C5E9259F5455}"/>
              </a:ext>
            </a:extLst>
          </p:cNvPr>
          <p:cNvPicPr>
            <a:picLocks noChangeAspect="1"/>
          </p:cNvPicPr>
          <p:nvPr/>
        </p:nvPicPr>
        <p:blipFill>
          <a:blip r:embed="rId5"/>
          <a:stretch>
            <a:fillRect/>
          </a:stretch>
        </p:blipFill>
        <p:spPr>
          <a:xfrm>
            <a:off x="7362767" y="4477507"/>
            <a:ext cx="4403741" cy="1942827"/>
          </a:xfrm>
          <a:prstGeom prst="rect">
            <a:avLst/>
          </a:prstGeom>
        </p:spPr>
      </p:pic>
      <p:pic>
        <p:nvPicPr>
          <p:cNvPr id="14" name="Picture 13">
            <a:extLst>
              <a:ext uri="{FF2B5EF4-FFF2-40B4-BE49-F238E27FC236}">
                <a16:creationId xmlns:a16="http://schemas.microsoft.com/office/drawing/2014/main" id="{2A388931-72B6-4BA4-B69A-71C3AC7F8F5C}"/>
              </a:ext>
            </a:extLst>
          </p:cNvPr>
          <p:cNvPicPr>
            <a:picLocks noChangeAspect="1"/>
          </p:cNvPicPr>
          <p:nvPr/>
        </p:nvPicPr>
        <p:blipFill>
          <a:blip r:embed="rId6"/>
          <a:stretch>
            <a:fillRect/>
          </a:stretch>
        </p:blipFill>
        <p:spPr>
          <a:xfrm>
            <a:off x="7316737" y="2389198"/>
            <a:ext cx="4495800" cy="1983441"/>
          </a:xfrm>
          <a:prstGeom prst="rect">
            <a:avLst/>
          </a:prstGeom>
        </p:spPr>
      </p:pic>
      <p:sp>
        <p:nvSpPr>
          <p:cNvPr id="9" name="Text Placeholder 5">
            <a:extLst>
              <a:ext uri="{FF2B5EF4-FFF2-40B4-BE49-F238E27FC236}">
                <a16:creationId xmlns:a16="http://schemas.microsoft.com/office/drawing/2014/main" id="{3D277751-C13D-48C8-A628-54E8FD8253A4}"/>
              </a:ext>
            </a:extLst>
          </p:cNvPr>
          <p:cNvSpPr txBox="1">
            <a:spLocks/>
          </p:cNvSpPr>
          <p:nvPr/>
        </p:nvSpPr>
        <p:spPr>
          <a:xfrm>
            <a:off x="4875264" y="2382849"/>
            <a:ext cx="2441473" cy="3794114"/>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At each site we will provide a file of calculated sea levels, along with information about which satellite, constellation, and frequency was used to calculate that value, along with metadata from the site.</a:t>
            </a:r>
            <a:endParaRPr lang="en-US">
              <a:cs typeface="Arial" panose="020B0604020202020204"/>
            </a:endParaRPr>
          </a:p>
        </p:txBody>
      </p:sp>
    </p:spTree>
    <p:extLst>
      <p:ext uri="{BB962C8B-B14F-4D97-AF65-F5344CB8AC3E}">
        <p14:creationId xmlns:p14="http://schemas.microsoft.com/office/powerpoint/2010/main" val="351484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41C9-7E20-724E-83D3-EE97B6664890}"/>
              </a:ext>
            </a:extLst>
          </p:cNvPr>
          <p:cNvSpPr>
            <a:spLocks noGrp="1"/>
          </p:cNvSpPr>
          <p:nvPr>
            <p:ph type="title"/>
          </p:nvPr>
        </p:nvSpPr>
        <p:spPr/>
        <p:txBody>
          <a:bodyPr/>
          <a:lstStyle/>
          <a:p>
            <a:r>
              <a:rPr lang="en-US"/>
              <a:t>Thank You</a:t>
            </a:r>
            <a:br>
              <a:rPr lang="en-US"/>
            </a:br>
            <a:br>
              <a:rPr lang="en-US"/>
            </a:br>
            <a:r>
              <a:rPr lang="en-US"/>
              <a:t>Please give us your feedback</a:t>
            </a:r>
            <a:br>
              <a:rPr lang="en-US"/>
            </a:br>
            <a:r>
              <a:rPr lang="en-US">
                <a:solidFill>
                  <a:schemeClr val="accent5">
                    <a:lumMod val="40000"/>
                    <a:lumOff val="60000"/>
                  </a:schemeClr>
                </a:solidFill>
                <a:hlinkClick r:id="rId2">
                  <a:extLst>
                    <a:ext uri="{A12FA001-AC4F-418D-AE19-62706E023703}">
                      <ahyp:hlinkClr xmlns:ahyp="http://schemas.microsoft.com/office/drawing/2018/hyperlinkcolor" val="tx"/>
                    </a:ext>
                  </a:extLst>
                </a:hlinkClick>
              </a:rPr>
              <a:t>psmsl@noc.ac.uk</a:t>
            </a:r>
            <a:br>
              <a:rPr lang="en-US"/>
            </a:br>
            <a:br>
              <a:rPr lang="en-US"/>
            </a:br>
            <a:r>
              <a:rPr lang="en-US">
                <a:solidFill>
                  <a:schemeClr val="accent5">
                    <a:lumMod val="40000"/>
                    <a:lumOff val="60000"/>
                  </a:schemeClr>
                </a:solidFill>
                <a:hlinkClick r:id="rId3">
                  <a:extLst>
                    <a:ext uri="{A12FA001-AC4F-418D-AE19-62706E023703}">
                      <ahyp:hlinkClr xmlns:ahyp="http://schemas.microsoft.com/office/drawing/2018/hyperlinkcolor" val="tx"/>
                    </a:ext>
                  </a:extLst>
                </a:hlinkClick>
              </a:rPr>
              <a:t>https://psmsl.org</a:t>
            </a:r>
            <a:r>
              <a:rPr lang="en-US">
                <a:solidFill>
                  <a:schemeClr val="accent5">
                    <a:lumMod val="40000"/>
                    <a:lumOff val="60000"/>
                  </a:schemeClr>
                </a:solidFill>
              </a:rPr>
              <a:t> </a:t>
            </a:r>
          </a:p>
        </p:txBody>
      </p:sp>
    </p:spTree>
    <p:extLst>
      <p:ext uri="{BB962C8B-B14F-4D97-AF65-F5344CB8AC3E}">
        <p14:creationId xmlns:p14="http://schemas.microsoft.com/office/powerpoint/2010/main" val="2898051012"/>
      </p:ext>
    </p:extLst>
  </p:cSld>
  <p:clrMapOvr>
    <a:masterClrMapping/>
  </p:clrMapOvr>
</p:sld>
</file>

<file path=ppt/theme/theme1.xml><?xml version="1.0" encoding="utf-8"?>
<a:theme xmlns:a="http://schemas.openxmlformats.org/drawingml/2006/main" name="Office Theme">
  <a:themeElements>
    <a:clrScheme name="National Oceanography Centre 1">
      <a:dk1>
        <a:srgbClr val="13324D"/>
      </a:dk1>
      <a:lt1>
        <a:srgbClr val="FFFFFF"/>
      </a:lt1>
      <a:dk2>
        <a:srgbClr val="13324D"/>
      </a:dk2>
      <a:lt2>
        <a:srgbClr val="FFFFFF"/>
      </a:lt2>
      <a:accent1>
        <a:srgbClr val="13324D"/>
      </a:accent1>
      <a:accent2>
        <a:srgbClr val="1D71B8"/>
      </a:accent2>
      <a:accent3>
        <a:srgbClr val="4DB3E6"/>
      </a:accent3>
      <a:accent4>
        <a:srgbClr val="FFE60B"/>
      </a:accent4>
      <a:accent5>
        <a:srgbClr val="43B9B6"/>
      </a:accent5>
      <a:accent6>
        <a:srgbClr val="EB5C0B"/>
      </a:accent6>
      <a:hlink>
        <a:srgbClr val="1D71B8"/>
      </a:hlink>
      <a:folHlink>
        <a:srgbClr val="1D71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92DB35B-8AD3-974B-8388-A990BB387B7D}" vid="{49AAF0C9-BF10-2940-A893-107982A3F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940D922D68E64EB1E9D87A9E97991D" ma:contentTypeVersion="12" ma:contentTypeDescription="Create a new document." ma:contentTypeScope="" ma:versionID="0689f45fadc2ed68f8644561437a0e94">
  <xsd:schema xmlns:xsd="http://www.w3.org/2001/XMLSchema" xmlns:xs="http://www.w3.org/2001/XMLSchema" xmlns:p="http://schemas.microsoft.com/office/2006/metadata/properties" xmlns:ns3="a2c1c1ce-3be9-48e6-9c0a-383940df0ef9" xmlns:ns4="f04eff88-a645-406f-8334-f3654967fc22" targetNamespace="http://schemas.microsoft.com/office/2006/metadata/properties" ma:root="true" ma:fieldsID="4bd8eb4877a66443042c41287ce3c653" ns3:_="" ns4:_="">
    <xsd:import namespace="a2c1c1ce-3be9-48e6-9c0a-383940df0ef9"/>
    <xsd:import namespace="f04eff88-a645-406f-8334-f3654967fc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1c1ce-3be9-48e6-9c0a-383940df0e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4eff88-a645-406f-8334-f3654967fc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F0F809-B0C2-489F-A116-2CA8D3731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1c1ce-3be9-48e6-9c0a-383940df0ef9"/>
    <ds:schemaRef ds:uri="f04eff88-a645-406f-8334-f3654967fc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04086-49D9-4EBF-ACF5-6478440CA866}">
  <ds:schemaRefs>
    <ds:schemaRef ds:uri="http://schemas.microsoft.com/sharepoint/v3/contenttype/forms"/>
  </ds:schemaRefs>
</ds:datastoreItem>
</file>

<file path=customXml/itemProps3.xml><?xml version="1.0" encoding="utf-8"?>
<ds:datastoreItem xmlns:ds="http://schemas.openxmlformats.org/officeDocument/2006/customXml" ds:itemID="{0CA1DB73-DE10-4827-BECA-47173658FCB4}">
  <ds:schemaRefs>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04eff88-a645-406f-8334-f3654967fc22"/>
    <ds:schemaRef ds:uri="a2c1c1ce-3be9-48e6-9c0a-383940df0ef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Template - NOC Presentation Widescreen - V4</Template>
  <TotalTime>0</TotalTime>
  <Words>607</Words>
  <Application>Microsoft Office PowerPoint</Application>
  <PresentationFormat>Widescreen</PresentationFormat>
  <Paragraphs>26</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PSMSL (Permanent Service for Mean Sea Level)   An International Data Centre for GNSS Interferometric Reflectometry Data for Observing Sea Level Change   Andy Matthews, Simon Williams, Liz Bradshaw, Kathy Gordon,  Angela Hibbert, Sveta Jevrejeva, Lesley Rickards, Phil Woodworth  National Oceanography Centre, United Kingdom</vt:lpstr>
      <vt:lpstr>The global tide gauge network at psmsl.org</vt:lpstr>
      <vt:lpstr>Why aren’t there more tide gauges records?</vt:lpstr>
      <vt:lpstr>GNSS Interferometric Reflectometry (GNSS-IR)</vt:lpstr>
      <vt:lpstr>How GNSS-IR works (note: animation plays in slide show mode)</vt:lpstr>
      <vt:lpstr>In development: a GNSS data portal</vt:lpstr>
      <vt:lpstr>Thank You  Please give us your feedback psmsl@noc.ac.uk  https://psmsl.org </vt:lpstr>
    </vt:vector>
  </TitlesOfParts>
  <Company>NOC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PSMSL (Permanent Service for Mean Sea Level)  Update – MPOC Plenary 2020</dc:title>
  <dc:creator>Matthews, Andrew</dc:creator>
  <cp:lastModifiedBy>Matthews, Andrew</cp:lastModifiedBy>
  <cp:revision>1</cp:revision>
  <dcterms:created xsi:type="dcterms:W3CDTF">2020-01-07T14:13:08Z</dcterms:created>
  <dcterms:modified xsi:type="dcterms:W3CDTF">2020-04-22T13:46:55Z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0x0101004B940D922D68E64EB1E9D87A9E97991D</vt:lpwstr>
  </property>
</Properties>
</file>