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9"/>
  </p:notesMasterIdLst>
  <p:handoutMasterIdLst>
    <p:handoutMasterId r:id="rId20"/>
  </p:handoutMasterIdLst>
  <p:sldIdLst>
    <p:sldId id="256" r:id="rId2"/>
    <p:sldId id="257" r:id="rId3"/>
    <p:sldId id="258" r:id="rId4"/>
    <p:sldId id="259" r:id="rId5"/>
    <p:sldId id="260" r:id="rId6"/>
    <p:sldId id="270" r:id="rId7"/>
    <p:sldId id="261" r:id="rId8"/>
    <p:sldId id="271" r:id="rId9"/>
    <p:sldId id="276" r:id="rId10"/>
    <p:sldId id="275" r:id="rId11"/>
    <p:sldId id="274" r:id="rId12"/>
    <p:sldId id="273" r:id="rId13"/>
    <p:sldId id="272" r:id="rId14"/>
    <p:sldId id="279" r:id="rId15"/>
    <p:sldId id="278" r:id="rId16"/>
    <p:sldId id="280"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77"/>
    <p:restoredTop sz="95416"/>
  </p:normalViewPr>
  <p:slideViewPr>
    <p:cSldViewPr snapToGrid="0" snapToObjects="1">
      <p:cViewPr varScale="1">
        <p:scale>
          <a:sx n="108" d="100"/>
          <a:sy n="108" d="100"/>
        </p:scale>
        <p:origin x="41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6988C2-3E17-4D45-ACCD-83AF24490EB9}" type="doc">
      <dgm:prSet loTypeId="urn:microsoft.com/office/officeart/2005/8/layout/hierarchy1" loCatId="" qsTypeId="urn:microsoft.com/office/officeart/2005/8/quickstyle/simple1" qsCatId="simple" csTypeId="urn:microsoft.com/office/officeart/2005/8/colors/accent0_1" csCatId="mainScheme" phldr="1"/>
      <dgm:spPr/>
      <dgm:t>
        <a:bodyPr/>
        <a:lstStyle/>
        <a:p>
          <a:endParaRPr lang="en-US"/>
        </a:p>
      </dgm:t>
    </dgm:pt>
    <dgm:pt modelId="{881D5EEE-B8C5-B74D-BD3F-0305554CB45D}">
      <dgm:prSet phldrT="[Text]"/>
      <dgm:spPr/>
      <dgm:t>
        <a:bodyPr/>
        <a:lstStyle/>
        <a:p>
          <a:r>
            <a:rPr lang="en-US" dirty="0"/>
            <a:t>Input</a:t>
          </a:r>
        </a:p>
      </dgm:t>
    </dgm:pt>
    <dgm:pt modelId="{227E1D5E-6BF5-BD4E-AB84-4DA8E83E39BE}" type="parTrans" cxnId="{445F213D-2AF2-0844-97A8-970E144D0CBA}">
      <dgm:prSet/>
      <dgm:spPr/>
      <dgm:t>
        <a:bodyPr/>
        <a:lstStyle/>
        <a:p>
          <a:endParaRPr lang="en-US"/>
        </a:p>
      </dgm:t>
    </dgm:pt>
    <dgm:pt modelId="{CCB769C5-0B3F-2F4E-B06C-CFE0C2347EA7}" type="sibTrans" cxnId="{445F213D-2AF2-0844-97A8-970E144D0CBA}">
      <dgm:prSet/>
      <dgm:spPr/>
      <dgm:t>
        <a:bodyPr/>
        <a:lstStyle/>
        <a:p>
          <a:endParaRPr lang="en-US"/>
        </a:p>
      </dgm:t>
    </dgm:pt>
    <dgm:pt modelId="{20AFBC40-63BB-0B40-8121-C0D24288BDB7}">
      <dgm:prSet phldrT="[Text]"/>
      <dgm:spPr/>
      <dgm:t>
        <a:bodyPr/>
        <a:lstStyle/>
        <a:p>
          <a:pPr>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Climate data</a:t>
          </a:r>
          <a:endParaRPr lang="en-US" dirty="0"/>
        </a:p>
      </dgm:t>
    </dgm:pt>
    <dgm:pt modelId="{05FF84B0-9EF5-FE40-8DE9-68A76CD76374}" type="parTrans" cxnId="{B3A3A1DC-BA93-AA4B-BFB5-42D91D3FC5D8}">
      <dgm:prSet/>
      <dgm:spPr/>
      <dgm:t>
        <a:bodyPr/>
        <a:lstStyle/>
        <a:p>
          <a:endParaRPr lang="en-US"/>
        </a:p>
      </dgm:t>
    </dgm:pt>
    <dgm:pt modelId="{544FEDF0-AAA8-534C-84C7-605EFDF3F2C6}" type="sibTrans" cxnId="{B3A3A1DC-BA93-AA4B-BFB5-42D91D3FC5D8}">
      <dgm:prSet/>
      <dgm:spPr/>
      <dgm:t>
        <a:bodyPr/>
        <a:lstStyle/>
        <a:p>
          <a:endParaRPr lang="en-US"/>
        </a:p>
      </dgm:t>
    </dgm:pt>
    <dgm:pt modelId="{23810FBB-181F-B448-8795-5B5576A82960}">
      <dgm:prSet phldrT="[Text]"/>
      <dgm:spPr/>
      <dgm:t>
        <a:bodyPr/>
        <a:lstStyle/>
        <a:p>
          <a:pPr>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Soil data</a:t>
          </a:r>
          <a:endParaRPr lang="en-US" dirty="0"/>
        </a:p>
      </dgm:t>
    </dgm:pt>
    <dgm:pt modelId="{F6869F41-2B5C-D545-88C5-2DCF360F537D}" type="parTrans" cxnId="{645FB184-6B7D-3B4A-BEFF-C98A4B202E6A}">
      <dgm:prSet/>
      <dgm:spPr/>
      <dgm:t>
        <a:bodyPr/>
        <a:lstStyle/>
        <a:p>
          <a:endParaRPr lang="en-US"/>
        </a:p>
      </dgm:t>
    </dgm:pt>
    <dgm:pt modelId="{E6AE8842-9B44-0747-87A4-50E73C7174E4}" type="sibTrans" cxnId="{645FB184-6B7D-3B4A-BEFF-C98A4B202E6A}">
      <dgm:prSet/>
      <dgm:spPr/>
      <dgm:t>
        <a:bodyPr/>
        <a:lstStyle/>
        <a:p>
          <a:endParaRPr lang="en-US"/>
        </a:p>
      </dgm:t>
    </dgm:pt>
    <dgm:pt modelId="{C6754F45-9B23-AC42-8A59-6969DCEEC234}">
      <dgm:prSet phldrT="[Text]"/>
      <dgm:spPr/>
      <dgm:t>
        <a:bodyPr/>
        <a:lstStyle/>
        <a:p>
          <a:pPr>
            <a:buFont typeface="Arial" panose="020B0604020202020204" pitchFamily="34" charset="0"/>
            <a:buChar char="•"/>
          </a:pPr>
          <a:r>
            <a:rPr lang="en-US" dirty="0"/>
            <a:t>Land cover</a:t>
          </a:r>
        </a:p>
      </dgm:t>
    </dgm:pt>
    <dgm:pt modelId="{B8CD5EB5-BC5D-834E-9755-46A6A67B8111}" type="parTrans" cxnId="{B907C2FE-F399-3543-8F47-DA0837C86D66}">
      <dgm:prSet/>
      <dgm:spPr/>
      <dgm:t>
        <a:bodyPr/>
        <a:lstStyle/>
        <a:p>
          <a:endParaRPr lang="en-US"/>
        </a:p>
      </dgm:t>
    </dgm:pt>
    <dgm:pt modelId="{160E446C-3F7B-E040-B5D1-532BFCE7E46A}" type="sibTrans" cxnId="{B907C2FE-F399-3543-8F47-DA0837C86D66}">
      <dgm:prSet/>
      <dgm:spPr/>
      <dgm:t>
        <a:bodyPr/>
        <a:lstStyle/>
        <a:p>
          <a:endParaRPr lang="en-US"/>
        </a:p>
      </dgm:t>
    </dgm:pt>
    <dgm:pt modelId="{D0B0FDF8-65EB-0F48-A497-5D22805E35E1}">
      <dgm:prSet phldrT="[Text]"/>
      <dgm:spPr/>
      <dgm:t>
        <a:bodyPr/>
        <a:lstStyle/>
        <a:p>
          <a:pPr>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Morpho-physiological parameter</a:t>
          </a:r>
          <a:endParaRPr lang="en-US" dirty="0"/>
        </a:p>
      </dgm:t>
    </dgm:pt>
    <dgm:pt modelId="{47E544E9-E698-464E-93A8-4A7AE23F0FB8}" type="parTrans" cxnId="{E7BCECBD-411C-F14E-B416-9266CA528407}">
      <dgm:prSet/>
      <dgm:spPr/>
      <dgm:t>
        <a:bodyPr/>
        <a:lstStyle/>
        <a:p>
          <a:endParaRPr lang="en-US"/>
        </a:p>
      </dgm:t>
    </dgm:pt>
    <dgm:pt modelId="{A5EF2F0E-E83F-CD48-BDEE-415FC0E8A202}" type="sibTrans" cxnId="{E7BCECBD-411C-F14E-B416-9266CA528407}">
      <dgm:prSet/>
      <dgm:spPr/>
      <dgm:t>
        <a:bodyPr/>
        <a:lstStyle/>
        <a:p>
          <a:endParaRPr lang="en-US"/>
        </a:p>
      </dgm:t>
    </dgm:pt>
    <dgm:pt modelId="{4C028F20-131C-1649-AF76-A0E1DDED4A0B}">
      <dgm:prSet phldrT="[Text]"/>
      <dgm:spPr/>
      <dgm:t>
        <a:bodyPr/>
        <a:lstStyle/>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Basic crops management (sowing, harvest, rotation)</a:t>
          </a:r>
          <a:endParaRPr lang="en-US" dirty="0"/>
        </a:p>
      </dgm:t>
    </dgm:pt>
    <dgm:pt modelId="{AB5077B2-D847-374E-B0FD-A60848BAA122}" type="parTrans" cxnId="{11C764C0-E5F6-9C4C-88A3-805CDC6ED214}">
      <dgm:prSet/>
      <dgm:spPr/>
      <dgm:t>
        <a:bodyPr/>
        <a:lstStyle/>
        <a:p>
          <a:endParaRPr lang="en-US"/>
        </a:p>
      </dgm:t>
    </dgm:pt>
    <dgm:pt modelId="{71AB9412-6448-D74C-A09B-4214E2DF08C8}" type="sibTrans" cxnId="{11C764C0-E5F6-9C4C-88A3-805CDC6ED214}">
      <dgm:prSet/>
      <dgm:spPr/>
      <dgm:t>
        <a:bodyPr/>
        <a:lstStyle/>
        <a:p>
          <a:endParaRPr lang="en-US"/>
        </a:p>
      </dgm:t>
    </dgm:pt>
    <dgm:pt modelId="{9D5E4C43-DDEF-1B4D-9C6A-DF74640A375C}">
      <dgm:prSet phldrT="[Text]"/>
      <dgm:spPr/>
      <dgm:t>
        <a:bodyPr/>
        <a:lstStyle/>
        <a:p>
          <a:r>
            <a:rPr lang="en-US" dirty="0">
              <a:latin typeface="Times New Roman" panose="02020603050405020304" pitchFamily="18" charset="0"/>
              <a:cs typeface="Times New Roman" panose="02020603050405020304" pitchFamily="18" charset="0"/>
            </a:rPr>
            <a:t>NASA POWER database from 1997 to 2017</a:t>
          </a:r>
          <a:endParaRPr lang="en-US" dirty="0"/>
        </a:p>
      </dgm:t>
    </dgm:pt>
    <dgm:pt modelId="{150E9ADD-7CFF-F142-A3FF-6C72A0942BD3}" type="parTrans" cxnId="{D4F2F731-46CB-2F40-9BCB-823A85D55664}">
      <dgm:prSet/>
      <dgm:spPr/>
      <dgm:t>
        <a:bodyPr/>
        <a:lstStyle/>
        <a:p>
          <a:endParaRPr lang="en-US"/>
        </a:p>
      </dgm:t>
    </dgm:pt>
    <dgm:pt modelId="{6C6DFF49-B6E9-974E-8F93-8796BC1CB9E6}" type="sibTrans" cxnId="{D4F2F731-46CB-2F40-9BCB-823A85D55664}">
      <dgm:prSet/>
      <dgm:spPr/>
      <dgm:t>
        <a:bodyPr/>
        <a:lstStyle/>
        <a:p>
          <a:endParaRPr lang="en-US"/>
        </a:p>
      </dgm:t>
    </dgm:pt>
    <dgm:pt modelId="{276E461B-A95E-6548-AB38-608DC9812A88}">
      <dgm:prSet phldrT="[Text]"/>
      <dgm:spPr/>
      <dgm:t>
        <a:bodyPr/>
        <a:lstStyle/>
        <a:p>
          <a:r>
            <a:rPr lang="en-US" dirty="0"/>
            <a:t>HadGEM2-AO from 1970 to 2100</a:t>
          </a:r>
        </a:p>
      </dgm:t>
    </dgm:pt>
    <dgm:pt modelId="{CAA537A4-5103-444D-ACB2-F396CE381AB6}" type="parTrans" cxnId="{2B07D267-A7D5-7F43-9229-5000F0F6373A}">
      <dgm:prSet/>
      <dgm:spPr/>
      <dgm:t>
        <a:bodyPr/>
        <a:lstStyle/>
        <a:p>
          <a:endParaRPr lang="en-US"/>
        </a:p>
      </dgm:t>
    </dgm:pt>
    <dgm:pt modelId="{3BF3D9E2-1363-D14F-B2E9-EEAE7BF949E3}" type="sibTrans" cxnId="{2B07D267-A7D5-7F43-9229-5000F0F6373A}">
      <dgm:prSet/>
      <dgm:spPr/>
      <dgm:t>
        <a:bodyPr/>
        <a:lstStyle/>
        <a:p>
          <a:endParaRPr lang="en-US"/>
        </a:p>
      </dgm:t>
    </dgm:pt>
    <dgm:pt modelId="{B56F383E-69FE-DD47-BFFF-458A8716D7AE}">
      <dgm:prSet phldrT="[Text]"/>
      <dgm:spPr/>
      <dgm:t>
        <a:bodyPr/>
        <a:lstStyle/>
        <a:p>
          <a:r>
            <a:rPr lang="en-US" dirty="0"/>
            <a:t>ISRIC data hub soil grids at 250m resolution </a:t>
          </a:r>
        </a:p>
      </dgm:t>
    </dgm:pt>
    <dgm:pt modelId="{E7076DB5-9B12-F146-8D9D-7C4A5B452AA0}" type="parTrans" cxnId="{EA51C078-D4F8-304A-A6CD-3CDAB6D8771E}">
      <dgm:prSet/>
      <dgm:spPr/>
      <dgm:t>
        <a:bodyPr/>
        <a:lstStyle/>
        <a:p>
          <a:endParaRPr lang="en-US"/>
        </a:p>
      </dgm:t>
    </dgm:pt>
    <dgm:pt modelId="{CF7B8196-DD29-F24A-A4A9-ED7C27E23E5D}" type="sibTrans" cxnId="{EA51C078-D4F8-304A-A6CD-3CDAB6D8771E}">
      <dgm:prSet/>
      <dgm:spPr/>
      <dgm:t>
        <a:bodyPr/>
        <a:lstStyle/>
        <a:p>
          <a:endParaRPr lang="en-US"/>
        </a:p>
      </dgm:t>
    </dgm:pt>
    <dgm:pt modelId="{BA1EA5B4-A958-5041-977F-ADE2725F29B8}">
      <dgm:prSet phldrT="[Text]"/>
      <dgm:spPr/>
      <dgm:t>
        <a:bodyPr/>
        <a:lstStyle/>
        <a:p>
          <a:r>
            <a:rPr lang="en-US" dirty="0"/>
            <a:t>Copernicus Global Land Service at 100m resolution</a:t>
          </a:r>
        </a:p>
      </dgm:t>
    </dgm:pt>
    <dgm:pt modelId="{861B27C8-EE11-C343-BD94-44B1CE190196}" type="parTrans" cxnId="{89EA8B52-039B-BF4F-A919-356D129C76E9}">
      <dgm:prSet/>
      <dgm:spPr/>
      <dgm:t>
        <a:bodyPr/>
        <a:lstStyle/>
        <a:p>
          <a:endParaRPr lang="en-US"/>
        </a:p>
      </dgm:t>
    </dgm:pt>
    <dgm:pt modelId="{623E0899-4D5D-0E44-A5F4-E15AFF1767B4}" type="sibTrans" cxnId="{89EA8B52-039B-BF4F-A919-356D129C76E9}">
      <dgm:prSet/>
      <dgm:spPr/>
      <dgm:t>
        <a:bodyPr/>
        <a:lstStyle/>
        <a:p>
          <a:endParaRPr lang="en-US"/>
        </a:p>
      </dgm:t>
    </dgm:pt>
    <dgm:pt modelId="{B74A1BA1-A132-724D-BEEB-B79488B4F6CE}">
      <dgm:prSet phldrT="[Text]"/>
      <dgm:spPr/>
      <dgm:t>
        <a:bodyPr/>
        <a:lstStyle/>
        <a:p>
          <a:r>
            <a:rPr lang="en-US" dirty="0"/>
            <a:t>literature</a:t>
          </a:r>
        </a:p>
      </dgm:t>
    </dgm:pt>
    <dgm:pt modelId="{D55E6054-6528-8A4F-918A-F9BF8B684C88}" type="parTrans" cxnId="{94DBC3FD-CB40-764A-A8B6-998CBEBF928E}">
      <dgm:prSet/>
      <dgm:spPr/>
      <dgm:t>
        <a:bodyPr/>
        <a:lstStyle/>
        <a:p>
          <a:endParaRPr lang="en-US"/>
        </a:p>
      </dgm:t>
    </dgm:pt>
    <dgm:pt modelId="{C61AF341-4B61-5A44-AF49-50C8E722A769}" type="sibTrans" cxnId="{94DBC3FD-CB40-764A-A8B6-998CBEBF928E}">
      <dgm:prSet/>
      <dgm:spPr/>
      <dgm:t>
        <a:bodyPr/>
        <a:lstStyle/>
        <a:p>
          <a:endParaRPr lang="en-US"/>
        </a:p>
      </dgm:t>
    </dgm:pt>
    <dgm:pt modelId="{05C6D2B3-F690-5E4C-BCF5-E81097D4BF80}">
      <dgm:prSet phldrT="[Text]"/>
      <dgm:spPr/>
      <dgm:t>
        <a:bodyPr/>
        <a:lstStyle/>
        <a:p>
          <a:pPr rtl="0">
            <a:buFont typeface="Arial" panose="020B0604020202020204" pitchFamily="34" charset="0"/>
            <a:buChar char="•"/>
          </a:pPr>
          <a:r>
            <a:rPr lang="en-US" dirty="0"/>
            <a:t>INRA guide</a:t>
          </a:r>
        </a:p>
      </dgm:t>
    </dgm:pt>
    <dgm:pt modelId="{44C854B4-FB27-0E4C-98E1-C87BB23B18DA}" type="parTrans" cxnId="{9470C5F9-E471-3B41-8145-65D8876ADFBA}">
      <dgm:prSet/>
      <dgm:spPr/>
      <dgm:t>
        <a:bodyPr/>
        <a:lstStyle/>
        <a:p>
          <a:endParaRPr lang="en-US"/>
        </a:p>
      </dgm:t>
    </dgm:pt>
    <dgm:pt modelId="{642F3E88-8252-134C-9CA9-DACC195DB812}" type="sibTrans" cxnId="{9470C5F9-E471-3B41-8145-65D8876ADFBA}">
      <dgm:prSet/>
      <dgm:spPr/>
      <dgm:t>
        <a:bodyPr/>
        <a:lstStyle/>
        <a:p>
          <a:endParaRPr lang="en-US"/>
        </a:p>
      </dgm:t>
    </dgm:pt>
    <dgm:pt modelId="{F3AD25E6-53FA-124C-A008-5F522E8BBC34}" type="pres">
      <dgm:prSet presAssocID="{F16988C2-3E17-4D45-ACCD-83AF24490EB9}" presName="hierChild1" presStyleCnt="0">
        <dgm:presLayoutVars>
          <dgm:chPref val="1"/>
          <dgm:dir/>
          <dgm:animOne val="branch"/>
          <dgm:animLvl val="lvl"/>
          <dgm:resizeHandles/>
        </dgm:presLayoutVars>
      </dgm:prSet>
      <dgm:spPr/>
    </dgm:pt>
    <dgm:pt modelId="{3ACE46A0-C9DC-A649-988D-C28FF562DD17}" type="pres">
      <dgm:prSet presAssocID="{881D5EEE-B8C5-B74D-BD3F-0305554CB45D}" presName="hierRoot1" presStyleCnt="0"/>
      <dgm:spPr/>
    </dgm:pt>
    <dgm:pt modelId="{4715408C-C1FF-8E49-B3BF-6BD02E68CD24}" type="pres">
      <dgm:prSet presAssocID="{881D5EEE-B8C5-B74D-BD3F-0305554CB45D}" presName="composite" presStyleCnt="0"/>
      <dgm:spPr/>
    </dgm:pt>
    <dgm:pt modelId="{0CEB4A38-E038-7847-87D5-A1BD29045C53}" type="pres">
      <dgm:prSet presAssocID="{881D5EEE-B8C5-B74D-BD3F-0305554CB45D}" presName="background" presStyleLbl="node0" presStyleIdx="0" presStyleCnt="1"/>
      <dgm:spPr/>
    </dgm:pt>
    <dgm:pt modelId="{178B872F-13A8-BD45-845A-BA4FC2588E3F}" type="pres">
      <dgm:prSet presAssocID="{881D5EEE-B8C5-B74D-BD3F-0305554CB45D}" presName="text" presStyleLbl="fgAcc0" presStyleIdx="0" presStyleCnt="1">
        <dgm:presLayoutVars>
          <dgm:chPref val="3"/>
        </dgm:presLayoutVars>
      </dgm:prSet>
      <dgm:spPr/>
    </dgm:pt>
    <dgm:pt modelId="{A1167D06-9E05-454F-9B7A-98DDE1E65E84}" type="pres">
      <dgm:prSet presAssocID="{881D5EEE-B8C5-B74D-BD3F-0305554CB45D}" presName="hierChild2" presStyleCnt="0"/>
      <dgm:spPr/>
    </dgm:pt>
    <dgm:pt modelId="{DFCA776A-13B3-3E48-B598-D463677B5DAB}" type="pres">
      <dgm:prSet presAssocID="{05FF84B0-9EF5-FE40-8DE9-68A76CD76374}" presName="Name10" presStyleLbl="parChTrans1D2" presStyleIdx="0" presStyleCnt="5"/>
      <dgm:spPr/>
    </dgm:pt>
    <dgm:pt modelId="{9AE6A7DC-3984-6442-AEE4-FE386B3F9025}" type="pres">
      <dgm:prSet presAssocID="{20AFBC40-63BB-0B40-8121-C0D24288BDB7}" presName="hierRoot2" presStyleCnt="0"/>
      <dgm:spPr/>
    </dgm:pt>
    <dgm:pt modelId="{B2DF9DB0-1BD9-4946-940D-60D81D9132DF}" type="pres">
      <dgm:prSet presAssocID="{20AFBC40-63BB-0B40-8121-C0D24288BDB7}" presName="composite2" presStyleCnt="0"/>
      <dgm:spPr/>
    </dgm:pt>
    <dgm:pt modelId="{5F62B61B-72CC-B949-A637-0E09AB4EDC31}" type="pres">
      <dgm:prSet presAssocID="{20AFBC40-63BB-0B40-8121-C0D24288BDB7}" presName="background2" presStyleLbl="node2" presStyleIdx="0" presStyleCnt="5"/>
      <dgm:spPr/>
    </dgm:pt>
    <dgm:pt modelId="{DFBBA714-9B1A-9F47-8CBF-8F66819669B1}" type="pres">
      <dgm:prSet presAssocID="{20AFBC40-63BB-0B40-8121-C0D24288BDB7}" presName="text2" presStyleLbl="fgAcc2" presStyleIdx="0" presStyleCnt="5">
        <dgm:presLayoutVars>
          <dgm:chPref val="3"/>
        </dgm:presLayoutVars>
      </dgm:prSet>
      <dgm:spPr/>
    </dgm:pt>
    <dgm:pt modelId="{8454E68F-CD20-7847-9425-30D07E2013BC}" type="pres">
      <dgm:prSet presAssocID="{20AFBC40-63BB-0B40-8121-C0D24288BDB7}" presName="hierChild3" presStyleCnt="0"/>
      <dgm:spPr/>
    </dgm:pt>
    <dgm:pt modelId="{4538F699-AE7F-2A49-B793-A9A6156E9394}" type="pres">
      <dgm:prSet presAssocID="{150E9ADD-7CFF-F142-A3FF-6C72A0942BD3}" presName="Name17" presStyleLbl="parChTrans1D3" presStyleIdx="0" presStyleCnt="6"/>
      <dgm:spPr/>
    </dgm:pt>
    <dgm:pt modelId="{69897455-0E8E-7F4D-80ED-86DFD5120260}" type="pres">
      <dgm:prSet presAssocID="{9D5E4C43-DDEF-1B4D-9C6A-DF74640A375C}" presName="hierRoot3" presStyleCnt="0"/>
      <dgm:spPr/>
    </dgm:pt>
    <dgm:pt modelId="{35127ADB-AFD4-7443-B2A8-D1FFE473EA3D}" type="pres">
      <dgm:prSet presAssocID="{9D5E4C43-DDEF-1B4D-9C6A-DF74640A375C}" presName="composite3" presStyleCnt="0"/>
      <dgm:spPr/>
    </dgm:pt>
    <dgm:pt modelId="{EAB02135-F6F2-D247-9F60-1A895DFEF9D9}" type="pres">
      <dgm:prSet presAssocID="{9D5E4C43-DDEF-1B4D-9C6A-DF74640A375C}" presName="background3" presStyleLbl="node3" presStyleIdx="0" presStyleCnt="6"/>
      <dgm:spPr/>
    </dgm:pt>
    <dgm:pt modelId="{10FC7538-7D2D-5F46-A83A-C37CD1CCCEC0}" type="pres">
      <dgm:prSet presAssocID="{9D5E4C43-DDEF-1B4D-9C6A-DF74640A375C}" presName="text3" presStyleLbl="fgAcc3" presStyleIdx="0" presStyleCnt="6">
        <dgm:presLayoutVars>
          <dgm:chPref val="3"/>
        </dgm:presLayoutVars>
      </dgm:prSet>
      <dgm:spPr/>
    </dgm:pt>
    <dgm:pt modelId="{DD5C42D1-F909-C04F-AF3A-4AAB02762659}" type="pres">
      <dgm:prSet presAssocID="{9D5E4C43-DDEF-1B4D-9C6A-DF74640A375C}" presName="hierChild4" presStyleCnt="0"/>
      <dgm:spPr/>
    </dgm:pt>
    <dgm:pt modelId="{96C4223F-4828-5340-B28B-2F7C12E0F5C1}" type="pres">
      <dgm:prSet presAssocID="{CAA537A4-5103-444D-ACB2-F396CE381AB6}" presName="Name17" presStyleLbl="parChTrans1D3" presStyleIdx="1" presStyleCnt="6"/>
      <dgm:spPr/>
    </dgm:pt>
    <dgm:pt modelId="{4BB05F5E-B2B3-1944-9361-EF92380EF0E0}" type="pres">
      <dgm:prSet presAssocID="{276E461B-A95E-6548-AB38-608DC9812A88}" presName="hierRoot3" presStyleCnt="0"/>
      <dgm:spPr/>
    </dgm:pt>
    <dgm:pt modelId="{46DEAD7D-BF20-C944-A8AF-08B0D0CEEACC}" type="pres">
      <dgm:prSet presAssocID="{276E461B-A95E-6548-AB38-608DC9812A88}" presName="composite3" presStyleCnt="0"/>
      <dgm:spPr/>
    </dgm:pt>
    <dgm:pt modelId="{3978591A-9DD4-C546-A3B5-FE1A2AE22738}" type="pres">
      <dgm:prSet presAssocID="{276E461B-A95E-6548-AB38-608DC9812A88}" presName="background3" presStyleLbl="node3" presStyleIdx="1" presStyleCnt="6"/>
      <dgm:spPr/>
    </dgm:pt>
    <dgm:pt modelId="{8110041C-96E2-6843-B8F6-33302A1B3CA3}" type="pres">
      <dgm:prSet presAssocID="{276E461B-A95E-6548-AB38-608DC9812A88}" presName="text3" presStyleLbl="fgAcc3" presStyleIdx="1" presStyleCnt="6">
        <dgm:presLayoutVars>
          <dgm:chPref val="3"/>
        </dgm:presLayoutVars>
      </dgm:prSet>
      <dgm:spPr/>
    </dgm:pt>
    <dgm:pt modelId="{6A2325F6-3479-F142-901A-7D67A0F1EEC2}" type="pres">
      <dgm:prSet presAssocID="{276E461B-A95E-6548-AB38-608DC9812A88}" presName="hierChild4" presStyleCnt="0"/>
      <dgm:spPr/>
    </dgm:pt>
    <dgm:pt modelId="{923B781A-E6D8-494B-A148-328C6127B8F4}" type="pres">
      <dgm:prSet presAssocID="{F6869F41-2B5C-D545-88C5-2DCF360F537D}" presName="Name10" presStyleLbl="parChTrans1D2" presStyleIdx="1" presStyleCnt="5"/>
      <dgm:spPr/>
    </dgm:pt>
    <dgm:pt modelId="{D503E72F-3085-5041-9372-F3962A45F2DB}" type="pres">
      <dgm:prSet presAssocID="{23810FBB-181F-B448-8795-5B5576A82960}" presName="hierRoot2" presStyleCnt="0"/>
      <dgm:spPr/>
    </dgm:pt>
    <dgm:pt modelId="{78C38711-B7A6-B94A-8C12-0700755641CD}" type="pres">
      <dgm:prSet presAssocID="{23810FBB-181F-B448-8795-5B5576A82960}" presName="composite2" presStyleCnt="0"/>
      <dgm:spPr/>
    </dgm:pt>
    <dgm:pt modelId="{FC02570F-4611-5648-9C45-18EBE01BABAA}" type="pres">
      <dgm:prSet presAssocID="{23810FBB-181F-B448-8795-5B5576A82960}" presName="background2" presStyleLbl="node2" presStyleIdx="1" presStyleCnt="5"/>
      <dgm:spPr/>
    </dgm:pt>
    <dgm:pt modelId="{840027ED-EC5C-5840-AF4F-9D66B7D18343}" type="pres">
      <dgm:prSet presAssocID="{23810FBB-181F-B448-8795-5B5576A82960}" presName="text2" presStyleLbl="fgAcc2" presStyleIdx="1" presStyleCnt="5">
        <dgm:presLayoutVars>
          <dgm:chPref val="3"/>
        </dgm:presLayoutVars>
      </dgm:prSet>
      <dgm:spPr/>
    </dgm:pt>
    <dgm:pt modelId="{82EAD5B8-9B19-0B4B-B1FE-CADB43261C1D}" type="pres">
      <dgm:prSet presAssocID="{23810FBB-181F-B448-8795-5B5576A82960}" presName="hierChild3" presStyleCnt="0"/>
      <dgm:spPr/>
    </dgm:pt>
    <dgm:pt modelId="{937A3B36-8354-D540-94C6-EC88CDBA61B2}" type="pres">
      <dgm:prSet presAssocID="{E7076DB5-9B12-F146-8D9D-7C4A5B452AA0}" presName="Name17" presStyleLbl="parChTrans1D3" presStyleIdx="2" presStyleCnt="6"/>
      <dgm:spPr/>
    </dgm:pt>
    <dgm:pt modelId="{46122E1B-D79C-D94E-9290-5ABC3B5D7DB8}" type="pres">
      <dgm:prSet presAssocID="{B56F383E-69FE-DD47-BFFF-458A8716D7AE}" presName="hierRoot3" presStyleCnt="0"/>
      <dgm:spPr/>
    </dgm:pt>
    <dgm:pt modelId="{8E5FC3DC-F471-AA41-A8F3-A56F09D9B596}" type="pres">
      <dgm:prSet presAssocID="{B56F383E-69FE-DD47-BFFF-458A8716D7AE}" presName="composite3" presStyleCnt="0"/>
      <dgm:spPr/>
    </dgm:pt>
    <dgm:pt modelId="{9E303F4A-9351-A64D-ADBF-4BE7A4E6782C}" type="pres">
      <dgm:prSet presAssocID="{B56F383E-69FE-DD47-BFFF-458A8716D7AE}" presName="background3" presStyleLbl="node3" presStyleIdx="2" presStyleCnt="6"/>
      <dgm:spPr/>
    </dgm:pt>
    <dgm:pt modelId="{79198EA0-E0BF-6148-9728-FA2346685D2D}" type="pres">
      <dgm:prSet presAssocID="{B56F383E-69FE-DD47-BFFF-458A8716D7AE}" presName="text3" presStyleLbl="fgAcc3" presStyleIdx="2" presStyleCnt="6">
        <dgm:presLayoutVars>
          <dgm:chPref val="3"/>
        </dgm:presLayoutVars>
      </dgm:prSet>
      <dgm:spPr/>
    </dgm:pt>
    <dgm:pt modelId="{F98774E0-1F84-5942-B8A9-7DA92A6D54F7}" type="pres">
      <dgm:prSet presAssocID="{B56F383E-69FE-DD47-BFFF-458A8716D7AE}" presName="hierChild4" presStyleCnt="0"/>
      <dgm:spPr/>
    </dgm:pt>
    <dgm:pt modelId="{B0AE9DDF-C507-E44B-8B3F-4B4C2BE48262}" type="pres">
      <dgm:prSet presAssocID="{B8CD5EB5-BC5D-834E-9755-46A6A67B8111}" presName="Name10" presStyleLbl="parChTrans1D2" presStyleIdx="2" presStyleCnt="5"/>
      <dgm:spPr/>
    </dgm:pt>
    <dgm:pt modelId="{83AC3EB3-2532-8348-B253-F8F63722B1B7}" type="pres">
      <dgm:prSet presAssocID="{C6754F45-9B23-AC42-8A59-6969DCEEC234}" presName="hierRoot2" presStyleCnt="0"/>
      <dgm:spPr/>
    </dgm:pt>
    <dgm:pt modelId="{78361D5F-A1F7-8A48-9C77-B2CAB9DAC464}" type="pres">
      <dgm:prSet presAssocID="{C6754F45-9B23-AC42-8A59-6969DCEEC234}" presName="composite2" presStyleCnt="0"/>
      <dgm:spPr/>
    </dgm:pt>
    <dgm:pt modelId="{69DB7378-2E62-DA45-901E-ADA168F5D903}" type="pres">
      <dgm:prSet presAssocID="{C6754F45-9B23-AC42-8A59-6969DCEEC234}" presName="background2" presStyleLbl="node2" presStyleIdx="2" presStyleCnt="5"/>
      <dgm:spPr/>
    </dgm:pt>
    <dgm:pt modelId="{9F31141B-58C8-B145-9A6C-DD9E06A65D3A}" type="pres">
      <dgm:prSet presAssocID="{C6754F45-9B23-AC42-8A59-6969DCEEC234}" presName="text2" presStyleLbl="fgAcc2" presStyleIdx="2" presStyleCnt="5">
        <dgm:presLayoutVars>
          <dgm:chPref val="3"/>
        </dgm:presLayoutVars>
      </dgm:prSet>
      <dgm:spPr/>
    </dgm:pt>
    <dgm:pt modelId="{D3B26A54-AE49-1047-87EF-3A44133A97D4}" type="pres">
      <dgm:prSet presAssocID="{C6754F45-9B23-AC42-8A59-6969DCEEC234}" presName="hierChild3" presStyleCnt="0"/>
      <dgm:spPr/>
    </dgm:pt>
    <dgm:pt modelId="{C7B036CF-97EA-8C47-BBFA-A0C0D486D8C8}" type="pres">
      <dgm:prSet presAssocID="{861B27C8-EE11-C343-BD94-44B1CE190196}" presName="Name17" presStyleLbl="parChTrans1D3" presStyleIdx="3" presStyleCnt="6"/>
      <dgm:spPr/>
    </dgm:pt>
    <dgm:pt modelId="{5DBB12CB-69E4-3F40-A4AF-A0F05A0C2E5F}" type="pres">
      <dgm:prSet presAssocID="{BA1EA5B4-A958-5041-977F-ADE2725F29B8}" presName="hierRoot3" presStyleCnt="0"/>
      <dgm:spPr/>
    </dgm:pt>
    <dgm:pt modelId="{F32B78AA-EBD2-7549-83E6-91341725E246}" type="pres">
      <dgm:prSet presAssocID="{BA1EA5B4-A958-5041-977F-ADE2725F29B8}" presName="composite3" presStyleCnt="0"/>
      <dgm:spPr/>
    </dgm:pt>
    <dgm:pt modelId="{BCA6414E-5DC9-674E-9246-BA05DE32CC54}" type="pres">
      <dgm:prSet presAssocID="{BA1EA5B4-A958-5041-977F-ADE2725F29B8}" presName="background3" presStyleLbl="node3" presStyleIdx="3" presStyleCnt="6"/>
      <dgm:spPr/>
    </dgm:pt>
    <dgm:pt modelId="{FE3BFC56-E070-5B43-9E62-5B77F674E04D}" type="pres">
      <dgm:prSet presAssocID="{BA1EA5B4-A958-5041-977F-ADE2725F29B8}" presName="text3" presStyleLbl="fgAcc3" presStyleIdx="3" presStyleCnt="6">
        <dgm:presLayoutVars>
          <dgm:chPref val="3"/>
        </dgm:presLayoutVars>
      </dgm:prSet>
      <dgm:spPr/>
    </dgm:pt>
    <dgm:pt modelId="{0C265827-FC73-3F40-8328-211AC0D42C84}" type="pres">
      <dgm:prSet presAssocID="{BA1EA5B4-A958-5041-977F-ADE2725F29B8}" presName="hierChild4" presStyleCnt="0"/>
      <dgm:spPr/>
    </dgm:pt>
    <dgm:pt modelId="{AA60BA2E-76ED-4A44-8B14-D94879F3DF03}" type="pres">
      <dgm:prSet presAssocID="{47E544E9-E698-464E-93A8-4A7AE23F0FB8}" presName="Name10" presStyleLbl="parChTrans1D2" presStyleIdx="3" presStyleCnt="5"/>
      <dgm:spPr/>
    </dgm:pt>
    <dgm:pt modelId="{0B6499F0-20A9-1C41-863A-703027F3E2E4}" type="pres">
      <dgm:prSet presAssocID="{D0B0FDF8-65EB-0F48-A497-5D22805E35E1}" presName="hierRoot2" presStyleCnt="0"/>
      <dgm:spPr/>
    </dgm:pt>
    <dgm:pt modelId="{FDC884A5-427D-7D46-B761-80CDCFC8DC7F}" type="pres">
      <dgm:prSet presAssocID="{D0B0FDF8-65EB-0F48-A497-5D22805E35E1}" presName="composite2" presStyleCnt="0"/>
      <dgm:spPr/>
    </dgm:pt>
    <dgm:pt modelId="{3B928556-AD13-4845-B695-B0FE7BA0C44B}" type="pres">
      <dgm:prSet presAssocID="{D0B0FDF8-65EB-0F48-A497-5D22805E35E1}" presName="background2" presStyleLbl="node2" presStyleIdx="3" presStyleCnt="5"/>
      <dgm:spPr/>
    </dgm:pt>
    <dgm:pt modelId="{641C4A72-3C5C-474A-9060-24F4D2DE2143}" type="pres">
      <dgm:prSet presAssocID="{D0B0FDF8-65EB-0F48-A497-5D22805E35E1}" presName="text2" presStyleLbl="fgAcc2" presStyleIdx="3" presStyleCnt="5">
        <dgm:presLayoutVars>
          <dgm:chPref val="3"/>
        </dgm:presLayoutVars>
      </dgm:prSet>
      <dgm:spPr/>
    </dgm:pt>
    <dgm:pt modelId="{CCF6C71D-C245-994B-A4CC-3991E897ECA9}" type="pres">
      <dgm:prSet presAssocID="{D0B0FDF8-65EB-0F48-A497-5D22805E35E1}" presName="hierChild3" presStyleCnt="0"/>
      <dgm:spPr/>
    </dgm:pt>
    <dgm:pt modelId="{985AE932-A022-DB4C-9394-A3330E1A054B}" type="pres">
      <dgm:prSet presAssocID="{D55E6054-6528-8A4F-918A-F9BF8B684C88}" presName="Name17" presStyleLbl="parChTrans1D3" presStyleIdx="4" presStyleCnt="6"/>
      <dgm:spPr/>
    </dgm:pt>
    <dgm:pt modelId="{8F97F65F-BCB6-8F43-8993-2C1276E11834}" type="pres">
      <dgm:prSet presAssocID="{B74A1BA1-A132-724D-BEEB-B79488B4F6CE}" presName="hierRoot3" presStyleCnt="0"/>
      <dgm:spPr/>
    </dgm:pt>
    <dgm:pt modelId="{525714E7-E5C8-874C-BC4E-3661074FE47A}" type="pres">
      <dgm:prSet presAssocID="{B74A1BA1-A132-724D-BEEB-B79488B4F6CE}" presName="composite3" presStyleCnt="0"/>
      <dgm:spPr/>
    </dgm:pt>
    <dgm:pt modelId="{78D36276-B45E-574E-8E68-E02141220C3D}" type="pres">
      <dgm:prSet presAssocID="{B74A1BA1-A132-724D-BEEB-B79488B4F6CE}" presName="background3" presStyleLbl="node3" presStyleIdx="4" presStyleCnt="6"/>
      <dgm:spPr/>
    </dgm:pt>
    <dgm:pt modelId="{58272031-16D3-CA4D-92BB-E9EB62C837D9}" type="pres">
      <dgm:prSet presAssocID="{B74A1BA1-A132-724D-BEEB-B79488B4F6CE}" presName="text3" presStyleLbl="fgAcc3" presStyleIdx="4" presStyleCnt="6">
        <dgm:presLayoutVars>
          <dgm:chPref val="3"/>
        </dgm:presLayoutVars>
      </dgm:prSet>
      <dgm:spPr/>
    </dgm:pt>
    <dgm:pt modelId="{E2B50546-6210-FC4D-B531-A688C5F3155D}" type="pres">
      <dgm:prSet presAssocID="{B74A1BA1-A132-724D-BEEB-B79488B4F6CE}" presName="hierChild4" presStyleCnt="0"/>
      <dgm:spPr/>
    </dgm:pt>
    <dgm:pt modelId="{919E3513-45D6-3641-837E-23F5C613493D}" type="pres">
      <dgm:prSet presAssocID="{AB5077B2-D847-374E-B0FD-A60848BAA122}" presName="Name10" presStyleLbl="parChTrans1D2" presStyleIdx="4" presStyleCnt="5"/>
      <dgm:spPr/>
    </dgm:pt>
    <dgm:pt modelId="{3FAE2CD4-4CE1-1F4F-B77D-E4166848A091}" type="pres">
      <dgm:prSet presAssocID="{4C028F20-131C-1649-AF76-A0E1DDED4A0B}" presName="hierRoot2" presStyleCnt="0"/>
      <dgm:spPr/>
    </dgm:pt>
    <dgm:pt modelId="{267C5BC5-45A8-E442-AD16-FA579E79802D}" type="pres">
      <dgm:prSet presAssocID="{4C028F20-131C-1649-AF76-A0E1DDED4A0B}" presName="composite2" presStyleCnt="0"/>
      <dgm:spPr/>
    </dgm:pt>
    <dgm:pt modelId="{89C64E83-87E9-0047-91A1-02B6E79F2A0C}" type="pres">
      <dgm:prSet presAssocID="{4C028F20-131C-1649-AF76-A0E1DDED4A0B}" presName="background2" presStyleLbl="node2" presStyleIdx="4" presStyleCnt="5"/>
      <dgm:spPr/>
    </dgm:pt>
    <dgm:pt modelId="{F29B3B2F-0269-9B42-99CD-30BFCFCBC18E}" type="pres">
      <dgm:prSet presAssocID="{4C028F20-131C-1649-AF76-A0E1DDED4A0B}" presName="text2" presStyleLbl="fgAcc2" presStyleIdx="4" presStyleCnt="5">
        <dgm:presLayoutVars>
          <dgm:chPref val="3"/>
        </dgm:presLayoutVars>
      </dgm:prSet>
      <dgm:spPr/>
    </dgm:pt>
    <dgm:pt modelId="{2DE20E2A-1CF4-EC4A-8735-0577C30EEE59}" type="pres">
      <dgm:prSet presAssocID="{4C028F20-131C-1649-AF76-A0E1DDED4A0B}" presName="hierChild3" presStyleCnt="0"/>
      <dgm:spPr/>
    </dgm:pt>
    <dgm:pt modelId="{FD0635B2-D7BC-CE42-9C8B-E2C204092CEB}" type="pres">
      <dgm:prSet presAssocID="{44C854B4-FB27-0E4C-98E1-C87BB23B18DA}" presName="Name17" presStyleLbl="parChTrans1D3" presStyleIdx="5" presStyleCnt="6"/>
      <dgm:spPr/>
    </dgm:pt>
    <dgm:pt modelId="{4391FB12-9ADE-CD41-8F17-B2544C3FF412}" type="pres">
      <dgm:prSet presAssocID="{05C6D2B3-F690-5E4C-BCF5-E81097D4BF80}" presName="hierRoot3" presStyleCnt="0"/>
      <dgm:spPr/>
    </dgm:pt>
    <dgm:pt modelId="{D89674C2-36C5-6A40-ADDB-E2F1EDFEE5CC}" type="pres">
      <dgm:prSet presAssocID="{05C6D2B3-F690-5E4C-BCF5-E81097D4BF80}" presName="composite3" presStyleCnt="0"/>
      <dgm:spPr/>
    </dgm:pt>
    <dgm:pt modelId="{E000887E-8709-D640-8C1F-7A1796441BFC}" type="pres">
      <dgm:prSet presAssocID="{05C6D2B3-F690-5E4C-BCF5-E81097D4BF80}" presName="background3" presStyleLbl="node3" presStyleIdx="5" presStyleCnt="6"/>
      <dgm:spPr/>
    </dgm:pt>
    <dgm:pt modelId="{19D33750-466C-A14F-AEE4-2D7ADBD1B679}" type="pres">
      <dgm:prSet presAssocID="{05C6D2B3-F690-5E4C-BCF5-E81097D4BF80}" presName="text3" presStyleLbl="fgAcc3" presStyleIdx="5" presStyleCnt="6">
        <dgm:presLayoutVars>
          <dgm:chPref val="3"/>
        </dgm:presLayoutVars>
      </dgm:prSet>
      <dgm:spPr/>
    </dgm:pt>
    <dgm:pt modelId="{6F7C4224-B487-D84A-AEA5-643BD2CD6046}" type="pres">
      <dgm:prSet presAssocID="{05C6D2B3-F690-5E4C-BCF5-E81097D4BF80}" presName="hierChild4" presStyleCnt="0"/>
      <dgm:spPr/>
    </dgm:pt>
  </dgm:ptLst>
  <dgm:cxnLst>
    <dgm:cxn modelId="{824B0201-AF8A-7743-9B55-57AB17788535}" type="presOf" srcId="{47E544E9-E698-464E-93A8-4A7AE23F0FB8}" destId="{AA60BA2E-76ED-4A44-8B14-D94879F3DF03}" srcOrd="0" destOrd="0" presId="urn:microsoft.com/office/officeart/2005/8/layout/hierarchy1"/>
    <dgm:cxn modelId="{B11BCD0C-DE42-304D-8AE7-D3E6390641D9}" type="presOf" srcId="{9D5E4C43-DDEF-1B4D-9C6A-DF74640A375C}" destId="{10FC7538-7D2D-5F46-A83A-C37CD1CCCEC0}" srcOrd="0" destOrd="0" presId="urn:microsoft.com/office/officeart/2005/8/layout/hierarchy1"/>
    <dgm:cxn modelId="{D65EF923-13D7-B147-AD25-2E1DA35EAF1F}" type="presOf" srcId="{B56F383E-69FE-DD47-BFFF-458A8716D7AE}" destId="{79198EA0-E0BF-6148-9728-FA2346685D2D}" srcOrd="0" destOrd="0" presId="urn:microsoft.com/office/officeart/2005/8/layout/hierarchy1"/>
    <dgm:cxn modelId="{724DB626-3394-424B-BD4D-B9846FAA3C00}" type="presOf" srcId="{276E461B-A95E-6548-AB38-608DC9812A88}" destId="{8110041C-96E2-6843-B8F6-33302A1B3CA3}" srcOrd="0" destOrd="0" presId="urn:microsoft.com/office/officeart/2005/8/layout/hierarchy1"/>
    <dgm:cxn modelId="{D4F2F731-46CB-2F40-9BCB-823A85D55664}" srcId="{20AFBC40-63BB-0B40-8121-C0D24288BDB7}" destId="{9D5E4C43-DDEF-1B4D-9C6A-DF74640A375C}" srcOrd="0" destOrd="0" parTransId="{150E9ADD-7CFF-F142-A3FF-6C72A0942BD3}" sibTransId="{6C6DFF49-B6E9-974E-8F93-8796BC1CB9E6}"/>
    <dgm:cxn modelId="{B3591936-A92F-514A-A33F-29A263F53B28}" type="presOf" srcId="{881D5EEE-B8C5-B74D-BD3F-0305554CB45D}" destId="{178B872F-13A8-BD45-845A-BA4FC2588E3F}" srcOrd="0" destOrd="0" presId="urn:microsoft.com/office/officeart/2005/8/layout/hierarchy1"/>
    <dgm:cxn modelId="{445F213D-2AF2-0844-97A8-970E144D0CBA}" srcId="{F16988C2-3E17-4D45-ACCD-83AF24490EB9}" destId="{881D5EEE-B8C5-B74D-BD3F-0305554CB45D}" srcOrd="0" destOrd="0" parTransId="{227E1D5E-6BF5-BD4E-AB84-4DA8E83E39BE}" sibTransId="{CCB769C5-0B3F-2F4E-B06C-CFE0C2347EA7}"/>
    <dgm:cxn modelId="{506D7042-6411-8B47-8BDA-CBCF4000ED05}" type="presOf" srcId="{23810FBB-181F-B448-8795-5B5576A82960}" destId="{840027ED-EC5C-5840-AF4F-9D66B7D18343}" srcOrd="0" destOrd="0" presId="urn:microsoft.com/office/officeart/2005/8/layout/hierarchy1"/>
    <dgm:cxn modelId="{7F2C304E-3231-3944-815E-67375319A085}" type="presOf" srcId="{150E9ADD-7CFF-F142-A3FF-6C72A0942BD3}" destId="{4538F699-AE7F-2A49-B793-A9A6156E9394}" srcOrd="0" destOrd="0" presId="urn:microsoft.com/office/officeart/2005/8/layout/hierarchy1"/>
    <dgm:cxn modelId="{27784B50-5BDE-DE45-808D-0EA1009C916E}" type="presOf" srcId="{BA1EA5B4-A958-5041-977F-ADE2725F29B8}" destId="{FE3BFC56-E070-5B43-9E62-5B77F674E04D}" srcOrd="0" destOrd="0" presId="urn:microsoft.com/office/officeart/2005/8/layout/hierarchy1"/>
    <dgm:cxn modelId="{B0C0ED50-B811-8847-A62B-BEAC3BAF5DDE}" type="presOf" srcId="{AB5077B2-D847-374E-B0FD-A60848BAA122}" destId="{919E3513-45D6-3641-837E-23F5C613493D}" srcOrd="0" destOrd="0" presId="urn:microsoft.com/office/officeart/2005/8/layout/hierarchy1"/>
    <dgm:cxn modelId="{89EA8B52-039B-BF4F-A919-356D129C76E9}" srcId="{C6754F45-9B23-AC42-8A59-6969DCEEC234}" destId="{BA1EA5B4-A958-5041-977F-ADE2725F29B8}" srcOrd="0" destOrd="0" parTransId="{861B27C8-EE11-C343-BD94-44B1CE190196}" sibTransId="{623E0899-4D5D-0E44-A5F4-E15AFF1767B4}"/>
    <dgm:cxn modelId="{6AB6E958-5D00-5447-AB5F-3CF6D95A9CFD}" type="presOf" srcId="{B8CD5EB5-BC5D-834E-9755-46A6A67B8111}" destId="{B0AE9DDF-C507-E44B-8B3F-4B4C2BE48262}" srcOrd="0" destOrd="0" presId="urn:microsoft.com/office/officeart/2005/8/layout/hierarchy1"/>
    <dgm:cxn modelId="{BDBF8E59-06CF-9447-83AC-BD05E42908A6}" type="presOf" srcId="{D0B0FDF8-65EB-0F48-A497-5D22805E35E1}" destId="{641C4A72-3C5C-474A-9060-24F4D2DE2143}" srcOrd="0" destOrd="0" presId="urn:microsoft.com/office/officeart/2005/8/layout/hierarchy1"/>
    <dgm:cxn modelId="{08271060-4BC8-C54D-AC05-450627E48DBE}" type="presOf" srcId="{861B27C8-EE11-C343-BD94-44B1CE190196}" destId="{C7B036CF-97EA-8C47-BBFA-A0C0D486D8C8}" srcOrd="0" destOrd="0" presId="urn:microsoft.com/office/officeart/2005/8/layout/hierarchy1"/>
    <dgm:cxn modelId="{2B07D267-A7D5-7F43-9229-5000F0F6373A}" srcId="{20AFBC40-63BB-0B40-8121-C0D24288BDB7}" destId="{276E461B-A95E-6548-AB38-608DC9812A88}" srcOrd="1" destOrd="0" parTransId="{CAA537A4-5103-444D-ACB2-F396CE381AB6}" sibTransId="{3BF3D9E2-1363-D14F-B2E9-EEAE7BF949E3}"/>
    <dgm:cxn modelId="{5CF6C670-2F96-C746-9279-5FACC7CFCAB5}" type="presOf" srcId="{F6869F41-2B5C-D545-88C5-2DCF360F537D}" destId="{923B781A-E6D8-494B-A148-328C6127B8F4}" srcOrd="0" destOrd="0" presId="urn:microsoft.com/office/officeart/2005/8/layout/hierarchy1"/>
    <dgm:cxn modelId="{B459D475-E619-D741-A89A-F2F269F252C8}" type="presOf" srcId="{C6754F45-9B23-AC42-8A59-6969DCEEC234}" destId="{9F31141B-58C8-B145-9A6C-DD9E06A65D3A}" srcOrd="0" destOrd="0" presId="urn:microsoft.com/office/officeart/2005/8/layout/hierarchy1"/>
    <dgm:cxn modelId="{EA51C078-D4F8-304A-A6CD-3CDAB6D8771E}" srcId="{23810FBB-181F-B448-8795-5B5576A82960}" destId="{B56F383E-69FE-DD47-BFFF-458A8716D7AE}" srcOrd="0" destOrd="0" parTransId="{E7076DB5-9B12-F146-8D9D-7C4A5B452AA0}" sibTransId="{CF7B8196-DD29-F24A-A4A9-ED7C27E23E5D}"/>
    <dgm:cxn modelId="{645FB184-6B7D-3B4A-BEFF-C98A4B202E6A}" srcId="{881D5EEE-B8C5-B74D-BD3F-0305554CB45D}" destId="{23810FBB-181F-B448-8795-5B5576A82960}" srcOrd="1" destOrd="0" parTransId="{F6869F41-2B5C-D545-88C5-2DCF360F537D}" sibTransId="{E6AE8842-9B44-0747-87A4-50E73C7174E4}"/>
    <dgm:cxn modelId="{49D37F87-62FA-E340-9790-8483CF178C91}" type="presOf" srcId="{44C854B4-FB27-0E4C-98E1-C87BB23B18DA}" destId="{FD0635B2-D7BC-CE42-9C8B-E2C204092CEB}" srcOrd="0" destOrd="0" presId="urn:microsoft.com/office/officeart/2005/8/layout/hierarchy1"/>
    <dgm:cxn modelId="{3AAAA08A-14F5-F541-B673-5C26BA083F7E}" type="presOf" srcId="{D55E6054-6528-8A4F-918A-F9BF8B684C88}" destId="{985AE932-A022-DB4C-9394-A3330E1A054B}" srcOrd="0" destOrd="0" presId="urn:microsoft.com/office/officeart/2005/8/layout/hierarchy1"/>
    <dgm:cxn modelId="{1431A39F-47A3-F54C-B292-853C0D7D45F3}" type="presOf" srcId="{CAA537A4-5103-444D-ACB2-F396CE381AB6}" destId="{96C4223F-4828-5340-B28B-2F7C12E0F5C1}" srcOrd="0" destOrd="0" presId="urn:microsoft.com/office/officeart/2005/8/layout/hierarchy1"/>
    <dgm:cxn modelId="{8FC131A3-24C0-6F4A-BB4E-B8AC233C104C}" type="presOf" srcId="{4C028F20-131C-1649-AF76-A0E1DDED4A0B}" destId="{F29B3B2F-0269-9B42-99CD-30BFCFCBC18E}" srcOrd="0" destOrd="0" presId="urn:microsoft.com/office/officeart/2005/8/layout/hierarchy1"/>
    <dgm:cxn modelId="{431747AE-4B77-3744-B0B1-A1B1D7D68977}" type="presOf" srcId="{B74A1BA1-A132-724D-BEEB-B79488B4F6CE}" destId="{58272031-16D3-CA4D-92BB-E9EB62C837D9}" srcOrd="0" destOrd="0" presId="urn:microsoft.com/office/officeart/2005/8/layout/hierarchy1"/>
    <dgm:cxn modelId="{F91BE8B9-6CC0-274E-8CA4-254C74FB8E9D}" type="presOf" srcId="{E7076DB5-9B12-F146-8D9D-7C4A5B452AA0}" destId="{937A3B36-8354-D540-94C6-EC88CDBA61B2}" srcOrd="0" destOrd="0" presId="urn:microsoft.com/office/officeart/2005/8/layout/hierarchy1"/>
    <dgm:cxn modelId="{E7BCECBD-411C-F14E-B416-9266CA528407}" srcId="{881D5EEE-B8C5-B74D-BD3F-0305554CB45D}" destId="{D0B0FDF8-65EB-0F48-A497-5D22805E35E1}" srcOrd="3" destOrd="0" parTransId="{47E544E9-E698-464E-93A8-4A7AE23F0FB8}" sibTransId="{A5EF2F0E-E83F-CD48-BDEE-415FC0E8A202}"/>
    <dgm:cxn modelId="{11C764C0-E5F6-9C4C-88A3-805CDC6ED214}" srcId="{881D5EEE-B8C5-B74D-BD3F-0305554CB45D}" destId="{4C028F20-131C-1649-AF76-A0E1DDED4A0B}" srcOrd="4" destOrd="0" parTransId="{AB5077B2-D847-374E-B0FD-A60848BAA122}" sibTransId="{71AB9412-6448-D74C-A09B-4214E2DF08C8}"/>
    <dgm:cxn modelId="{2E03ADCA-9509-7741-9B51-E2B6308E0CC4}" type="presOf" srcId="{20AFBC40-63BB-0B40-8121-C0D24288BDB7}" destId="{DFBBA714-9B1A-9F47-8CBF-8F66819669B1}" srcOrd="0" destOrd="0" presId="urn:microsoft.com/office/officeart/2005/8/layout/hierarchy1"/>
    <dgm:cxn modelId="{B3A3A1DC-BA93-AA4B-BFB5-42D91D3FC5D8}" srcId="{881D5EEE-B8C5-B74D-BD3F-0305554CB45D}" destId="{20AFBC40-63BB-0B40-8121-C0D24288BDB7}" srcOrd="0" destOrd="0" parTransId="{05FF84B0-9EF5-FE40-8DE9-68A76CD76374}" sibTransId="{544FEDF0-AAA8-534C-84C7-605EFDF3F2C6}"/>
    <dgm:cxn modelId="{14F19FE5-9375-5D4B-8916-E24C208C9D61}" type="presOf" srcId="{05C6D2B3-F690-5E4C-BCF5-E81097D4BF80}" destId="{19D33750-466C-A14F-AEE4-2D7ADBD1B679}" srcOrd="0" destOrd="0" presId="urn:microsoft.com/office/officeart/2005/8/layout/hierarchy1"/>
    <dgm:cxn modelId="{47461DF1-9D43-2444-9F00-4516E17E5EDE}" type="presOf" srcId="{05FF84B0-9EF5-FE40-8DE9-68A76CD76374}" destId="{DFCA776A-13B3-3E48-B598-D463677B5DAB}" srcOrd="0" destOrd="0" presId="urn:microsoft.com/office/officeart/2005/8/layout/hierarchy1"/>
    <dgm:cxn modelId="{9470C5F9-E471-3B41-8145-65D8876ADFBA}" srcId="{4C028F20-131C-1649-AF76-A0E1DDED4A0B}" destId="{05C6D2B3-F690-5E4C-BCF5-E81097D4BF80}" srcOrd="0" destOrd="0" parTransId="{44C854B4-FB27-0E4C-98E1-C87BB23B18DA}" sibTransId="{642F3E88-8252-134C-9CA9-DACC195DB812}"/>
    <dgm:cxn modelId="{9C6A15FA-9690-6943-B690-AD913E38FA41}" type="presOf" srcId="{F16988C2-3E17-4D45-ACCD-83AF24490EB9}" destId="{F3AD25E6-53FA-124C-A008-5F522E8BBC34}" srcOrd="0" destOrd="0" presId="urn:microsoft.com/office/officeart/2005/8/layout/hierarchy1"/>
    <dgm:cxn modelId="{94DBC3FD-CB40-764A-A8B6-998CBEBF928E}" srcId="{D0B0FDF8-65EB-0F48-A497-5D22805E35E1}" destId="{B74A1BA1-A132-724D-BEEB-B79488B4F6CE}" srcOrd="0" destOrd="0" parTransId="{D55E6054-6528-8A4F-918A-F9BF8B684C88}" sibTransId="{C61AF341-4B61-5A44-AF49-50C8E722A769}"/>
    <dgm:cxn modelId="{B907C2FE-F399-3543-8F47-DA0837C86D66}" srcId="{881D5EEE-B8C5-B74D-BD3F-0305554CB45D}" destId="{C6754F45-9B23-AC42-8A59-6969DCEEC234}" srcOrd="2" destOrd="0" parTransId="{B8CD5EB5-BC5D-834E-9755-46A6A67B8111}" sibTransId="{160E446C-3F7B-E040-B5D1-532BFCE7E46A}"/>
    <dgm:cxn modelId="{C75913C9-7D7B-6C47-A483-5957CEED8331}" type="presParOf" srcId="{F3AD25E6-53FA-124C-A008-5F522E8BBC34}" destId="{3ACE46A0-C9DC-A649-988D-C28FF562DD17}" srcOrd="0" destOrd="0" presId="urn:microsoft.com/office/officeart/2005/8/layout/hierarchy1"/>
    <dgm:cxn modelId="{B122C6E8-6A10-5741-8ECC-CA6407F8D348}" type="presParOf" srcId="{3ACE46A0-C9DC-A649-988D-C28FF562DD17}" destId="{4715408C-C1FF-8E49-B3BF-6BD02E68CD24}" srcOrd="0" destOrd="0" presId="urn:microsoft.com/office/officeart/2005/8/layout/hierarchy1"/>
    <dgm:cxn modelId="{7D4842CE-5D42-F149-8BA5-2F7A1631C167}" type="presParOf" srcId="{4715408C-C1FF-8E49-B3BF-6BD02E68CD24}" destId="{0CEB4A38-E038-7847-87D5-A1BD29045C53}" srcOrd="0" destOrd="0" presId="urn:microsoft.com/office/officeart/2005/8/layout/hierarchy1"/>
    <dgm:cxn modelId="{EC2BBF0A-56B6-094A-AD57-6BBE2C662A87}" type="presParOf" srcId="{4715408C-C1FF-8E49-B3BF-6BD02E68CD24}" destId="{178B872F-13A8-BD45-845A-BA4FC2588E3F}" srcOrd="1" destOrd="0" presId="urn:microsoft.com/office/officeart/2005/8/layout/hierarchy1"/>
    <dgm:cxn modelId="{D437BCC9-AB7B-764F-9574-87D0F2E32A0D}" type="presParOf" srcId="{3ACE46A0-C9DC-A649-988D-C28FF562DD17}" destId="{A1167D06-9E05-454F-9B7A-98DDE1E65E84}" srcOrd="1" destOrd="0" presId="urn:microsoft.com/office/officeart/2005/8/layout/hierarchy1"/>
    <dgm:cxn modelId="{C64AA892-9506-DF4F-A096-4F46F011B056}" type="presParOf" srcId="{A1167D06-9E05-454F-9B7A-98DDE1E65E84}" destId="{DFCA776A-13B3-3E48-B598-D463677B5DAB}" srcOrd="0" destOrd="0" presId="urn:microsoft.com/office/officeart/2005/8/layout/hierarchy1"/>
    <dgm:cxn modelId="{F6B3BD86-2D68-0646-8AED-508C56D66BB5}" type="presParOf" srcId="{A1167D06-9E05-454F-9B7A-98DDE1E65E84}" destId="{9AE6A7DC-3984-6442-AEE4-FE386B3F9025}" srcOrd="1" destOrd="0" presId="urn:microsoft.com/office/officeart/2005/8/layout/hierarchy1"/>
    <dgm:cxn modelId="{B9A0E890-D9DA-C740-B838-13F7ED777BDA}" type="presParOf" srcId="{9AE6A7DC-3984-6442-AEE4-FE386B3F9025}" destId="{B2DF9DB0-1BD9-4946-940D-60D81D9132DF}" srcOrd="0" destOrd="0" presId="urn:microsoft.com/office/officeart/2005/8/layout/hierarchy1"/>
    <dgm:cxn modelId="{D453E68B-00CC-274B-A629-4208246BD44A}" type="presParOf" srcId="{B2DF9DB0-1BD9-4946-940D-60D81D9132DF}" destId="{5F62B61B-72CC-B949-A637-0E09AB4EDC31}" srcOrd="0" destOrd="0" presId="urn:microsoft.com/office/officeart/2005/8/layout/hierarchy1"/>
    <dgm:cxn modelId="{C34A6125-DF4E-E84A-BB2B-C62A33F998AF}" type="presParOf" srcId="{B2DF9DB0-1BD9-4946-940D-60D81D9132DF}" destId="{DFBBA714-9B1A-9F47-8CBF-8F66819669B1}" srcOrd="1" destOrd="0" presId="urn:microsoft.com/office/officeart/2005/8/layout/hierarchy1"/>
    <dgm:cxn modelId="{1528FCA0-6615-3041-8CEF-F4C8A2BE0759}" type="presParOf" srcId="{9AE6A7DC-3984-6442-AEE4-FE386B3F9025}" destId="{8454E68F-CD20-7847-9425-30D07E2013BC}" srcOrd="1" destOrd="0" presId="urn:microsoft.com/office/officeart/2005/8/layout/hierarchy1"/>
    <dgm:cxn modelId="{0704B11C-29FD-3F45-9C77-D3AEBFD9FAFA}" type="presParOf" srcId="{8454E68F-CD20-7847-9425-30D07E2013BC}" destId="{4538F699-AE7F-2A49-B793-A9A6156E9394}" srcOrd="0" destOrd="0" presId="urn:microsoft.com/office/officeart/2005/8/layout/hierarchy1"/>
    <dgm:cxn modelId="{1C68193D-ADC1-DB4B-AD83-AB5CCDA896C6}" type="presParOf" srcId="{8454E68F-CD20-7847-9425-30D07E2013BC}" destId="{69897455-0E8E-7F4D-80ED-86DFD5120260}" srcOrd="1" destOrd="0" presId="urn:microsoft.com/office/officeart/2005/8/layout/hierarchy1"/>
    <dgm:cxn modelId="{1C0E43E9-C57C-154A-AB2F-D6960A17532B}" type="presParOf" srcId="{69897455-0E8E-7F4D-80ED-86DFD5120260}" destId="{35127ADB-AFD4-7443-B2A8-D1FFE473EA3D}" srcOrd="0" destOrd="0" presId="urn:microsoft.com/office/officeart/2005/8/layout/hierarchy1"/>
    <dgm:cxn modelId="{AF22D39C-B04A-024D-9933-101B9585C8A8}" type="presParOf" srcId="{35127ADB-AFD4-7443-B2A8-D1FFE473EA3D}" destId="{EAB02135-F6F2-D247-9F60-1A895DFEF9D9}" srcOrd="0" destOrd="0" presId="urn:microsoft.com/office/officeart/2005/8/layout/hierarchy1"/>
    <dgm:cxn modelId="{E447939E-752B-FC41-90D3-F756914278E1}" type="presParOf" srcId="{35127ADB-AFD4-7443-B2A8-D1FFE473EA3D}" destId="{10FC7538-7D2D-5F46-A83A-C37CD1CCCEC0}" srcOrd="1" destOrd="0" presId="urn:microsoft.com/office/officeart/2005/8/layout/hierarchy1"/>
    <dgm:cxn modelId="{05DDA506-3B6C-3F41-BA2F-06A6C7C72FF4}" type="presParOf" srcId="{69897455-0E8E-7F4D-80ED-86DFD5120260}" destId="{DD5C42D1-F909-C04F-AF3A-4AAB02762659}" srcOrd="1" destOrd="0" presId="urn:microsoft.com/office/officeart/2005/8/layout/hierarchy1"/>
    <dgm:cxn modelId="{619C1645-9552-6B49-8840-13E6ED2B47CA}" type="presParOf" srcId="{8454E68F-CD20-7847-9425-30D07E2013BC}" destId="{96C4223F-4828-5340-B28B-2F7C12E0F5C1}" srcOrd="2" destOrd="0" presId="urn:microsoft.com/office/officeart/2005/8/layout/hierarchy1"/>
    <dgm:cxn modelId="{D280F27E-6F2A-6C40-9A1C-BDC1656D217F}" type="presParOf" srcId="{8454E68F-CD20-7847-9425-30D07E2013BC}" destId="{4BB05F5E-B2B3-1944-9361-EF92380EF0E0}" srcOrd="3" destOrd="0" presId="urn:microsoft.com/office/officeart/2005/8/layout/hierarchy1"/>
    <dgm:cxn modelId="{33B0D4AD-5444-4F4C-95E5-A12837F2E4F6}" type="presParOf" srcId="{4BB05F5E-B2B3-1944-9361-EF92380EF0E0}" destId="{46DEAD7D-BF20-C944-A8AF-08B0D0CEEACC}" srcOrd="0" destOrd="0" presId="urn:microsoft.com/office/officeart/2005/8/layout/hierarchy1"/>
    <dgm:cxn modelId="{84BE378F-193E-0C4A-8D10-817A3A4790C9}" type="presParOf" srcId="{46DEAD7D-BF20-C944-A8AF-08B0D0CEEACC}" destId="{3978591A-9DD4-C546-A3B5-FE1A2AE22738}" srcOrd="0" destOrd="0" presId="urn:microsoft.com/office/officeart/2005/8/layout/hierarchy1"/>
    <dgm:cxn modelId="{508AB30E-A790-9A41-8B1E-A90DA7D724A2}" type="presParOf" srcId="{46DEAD7D-BF20-C944-A8AF-08B0D0CEEACC}" destId="{8110041C-96E2-6843-B8F6-33302A1B3CA3}" srcOrd="1" destOrd="0" presId="urn:microsoft.com/office/officeart/2005/8/layout/hierarchy1"/>
    <dgm:cxn modelId="{A2720167-9CA9-AB4E-B497-9F2C97555B8C}" type="presParOf" srcId="{4BB05F5E-B2B3-1944-9361-EF92380EF0E0}" destId="{6A2325F6-3479-F142-901A-7D67A0F1EEC2}" srcOrd="1" destOrd="0" presId="urn:microsoft.com/office/officeart/2005/8/layout/hierarchy1"/>
    <dgm:cxn modelId="{C1F00476-52DE-594E-BDB5-578C0446E65D}" type="presParOf" srcId="{A1167D06-9E05-454F-9B7A-98DDE1E65E84}" destId="{923B781A-E6D8-494B-A148-328C6127B8F4}" srcOrd="2" destOrd="0" presId="urn:microsoft.com/office/officeart/2005/8/layout/hierarchy1"/>
    <dgm:cxn modelId="{D4D1C244-031D-4642-843B-6ECE7407B8F6}" type="presParOf" srcId="{A1167D06-9E05-454F-9B7A-98DDE1E65E84}" destId="{D503E72F-3085-5041-9372-F3962A45F2DB}" srcOrd="3" destOrd="0" presId="urn:microsoft.com/office/officeart/2005/8/layout/hierarchy1"/>
    <dgm:cxn modelId="{D6D18639-DFAF-BF4A-A949-5E8368FDC095}" type="presParOf" srcId="{D503E72F-3085-5041-9372-F3962A45F2DB}" destId="{78C38711-B7A6-B94A-8C12-0700755641CD}" srcOrd="0" destOrd="0" presId="urn:microsoft.com/office/officeart/2005/8/layout/hierarchy1"/>
    <dgm:cxn modelId="{9D98E1BD-D71E-4040-A3C0-D1653941DE3A}" type="presParOf" srcId="{78C38711-B7A6-B94A-8C12-0700755641CD}" destId="{FC02570F-4611-5648-9C45-18EBE01BABAA}" srcOrd="0" destOrd="0" presId="urn:microsoft.com/office/officeart/2005/8/layout/hierarchy1"/>
    <dgm:cxn modelId="{C56E26E7-F336-DF46-862A-F89782BB03B8}" type="presParOf" srcId="{78C38711-B7A6-B94A-8C12-0700755641CD}" destId="{840027ED-EC5C-5840-AF4F-9D66B7D18343}" srcOrd="1" destOrd="0" presId="urn:microsoft.com/office/officeart/2005/8/layout/hierarchy1"/>
    <dgm:cxn modelId="{E2147ECD-C2DC-E54F-BF8F-07573E75D9B8}" type="presParOf" srcId="{D503E72F-3085-5041-9372-F3962A45F2DB}" destId="{82EAD5B8-9B19-0B4B-B1FE-CADB43261C1D}" srcOrd="1" destOrd="0" presId="urn:microsoft.com/office/officeart/2005/8/layout/hierarchy1"/>
    <dgm:cxn modelId="{4D145DFD-B3BB-CC47-8ECF-4E0E53BF1B9B}" type="presParOf" srcId="{82EAD5B8-9B19-0B4B-B1FE-CADB43261C1D}" destId="{937A3B36-8354-D540-94C6-EC88CDBA61B2}" srcOrd="0" destOrd="0" presId="urn:microsoft.com/office/officeart/2005/8/layout/hierarchy1"/>
    <dgm:cxn modelId="{CB9724F3-1A0E-334E-B9A5-1CBCFB1F681C}" type="presParOf" srcId="{82EAD5B8-9B19-0B4B-B1FE-CADB43261C1D}" destId="{46122E1B-D79C-D94E-9290-5ABC3B5D7DB8}" srcOrd="1" destOrd="0" presId="urn:microsoft.com/office/officeart/2005/8/layout/hierarchy1"/>
    <dgm:cxn modelId="{387B1F78-4E00-DC4D-9B7C-BE2A54A2914C}" type="presParOf" srcId="{46122E1B-D79C-D94E-9290-5ABC3B5D7DB8}" destId="{8E5FC3DC-F471-AA41-A8F3-A56F09D9B596}" srcOrd="0" destOrd="0" presId="urn:microsoft.com/office/officeart/2005/8/layout/hierarchy1"/>
    <dgm:cxn modelId="{1251A49F-9E32-9642-897E-5A686B2F63C1}" type="presParOf" srcId="{8E5FC3DC-F471-AA41-A8F3-A56F09D9B596}" destId="{9E303F4A-9351-A64D-ADBF-4BE7A4E6782C}" srcOrd="0" destOrd="0" presId="urn:microsoft.com/office/officeart/2005/8/layout/hierarchy1"/>
    <dgm:cxn modelId="{C80C3C06-D188-E14A-A4A4-DBD533358695}" type="presParOf" srcId="{8E5FC3DC-F471-AA41-A8F3-A56F09D9B596}" destId="{79198EA0-E0BF-6148-9728-FA2346685D2D}" srcOrd="1" destOrd="0" presId="urn:microsoft.com/office/officeart/2005/8/layout/hierarchy1"/>
    <dgm:cxn modelId="{8578B05B-C4D7-4545-B286-601C4741E87B}" type="presParOf" srcId="{46122E1B-D79C-D94E-9290-5ABC3B5D7DB8}" destId="{F98774E0-1F84-5942-B8A9-7DA92A6D54F7}" srcOrd="1" destOrd="0" presId="urn:microsoft.com/office/officeart/2005/8/layout/hierarchy1"/>
    <dgm:cxn modelId="{88B118C9-0080-3043-9544-0491AF5DE64D}" type="presParOf" srcId="{A1167D06-9E05-454F-9B7A-98DDE1E65E84}" destId="{B0AE9DDF-C507-E44B-8B3F-4B4C2BE48262}" srcOrd="4" destOrd="0" presId="urn:microsoft.com/office/officeart/2005/8/layout/hierarchy1"/>
    <dgm:cxn modelId="{9D8289B9-C349-C641-8990-07B5D4FCEB48}" type="presParOf" srcId="{A1167D06-9E05-454F-9B7A-98DDE1E65E84}" destId="{83AC3EB3-2532-8348-B253-F8F63722B1B7}" srcOrd="5" destOrd="0" presId="urn:microsoft.com/office/officeart/2005/8/layout/hierarchy1"/>
    <dgm:cxn modelId="{A2E912D8-04DC-BF44-8842-20EE2FF35F41}" type="presParOf" srcId="{83AC3EB3-2532-8348-B253-F8F63722B1B7}" destId="{78361D5F-A1F7-8A48-9C77-B2CAB9DAC464}" srcOrd="0" destOrd="0" presId="urn:microsoft.com/office/officeart/2005/8/layout/hierarchy1"/>
    <dgm:cxn modelId="{0B49F363-E566-D74E-9584-D0E0EE457F1B}" type="presParOf" srcId="{78361D5F-A1F7-8A48-9C77-B2CAB9DAC464}" destId="{69DB7378-2E62-DA45-901E-ADA168F5D903}" srcOrd="0" destOrd="0" presId="urn:microsoft.com/office/officeart/2005/8/layout/hierarchy1"/>
    <dgm:cxn modelId="{A40334FD-169A-6744-BBEC-641F6AF483E4}" type="presParOf" srcId="{78361D5F-A1F7-8A48-9C77-B2CAB9DAC464}" destId="{9F31141B-58C8-B145-9A6C-DD9E06A65D3A}" srcOrd="1" destOrd="0" presId="urn:microsoft.com/office/officeart/2005/8/layout/hierarchy1"/>
    <dgm:cxn modelId="{94CCE2FF-841F-C34C-BB7D-A97214431E05}" type="presParOf" srcId="{83AC3EB3-2532-8348-B253-F8F63722B1B7}" destId="{D3B26A54-AE49-1047-87EF-3A44133A97D4}" srcOrd="1" destOrd="0" presId="urn:microsoft.com/office/officeart/2005/8/layout/hierarchy1"/>
    <dgm:cxn modelId="{645292AA-EEF6-F044-862F-3E56FEEBA93D}" type="presParOf" srcId="{D3B26A54-AE49-1047-87EF-3A44133A97D4}" destId="{C7B036CF-97EA-8C47-BBFA-A0C0D486D8C8}" srcOrd="0" destOrd="0" presId="urn:microsoft.com/office/officeart/2005/8/layout/hierarchy1"/>
    <dgm:cxn modelId="{9ADE8CD9-E6BC-CD4C-A1B2-900B5E0B6A68}" type="presParOf" srcId="{D3B26A54-AE49-1047-87EF-3A44133A97D4}" destId="{5DBB12CB-69E4-3F40-A4AF-A0F05A0C2E5F}" srcOrd="1" destOrd="0" presId="urn:microsoft.com/office/officeart/2005/8/layout/hierarchy1"/>
    <dgm:cxn modelId="{7A92D6B2-DA0C-884C-BBA5-79C35110DEF7}" type="presParOf" srcId="{5DBB12CB-69E4-3F40-A4AF-A0F05A0C2E5F}" destId="{F32B78AA-EBD2-7549-83E6-91341725E246}" srcOrd="0" destOrd="0" presId="urn:microsoft.com/office/officeart/2005/8/layout/hierarchy1"/>
    <dgm:cxn modelId="{48886F20-0556-164D-A892-E0697B71AB2C}" type="presParOf" srcId="{F32B78AA-EBD2-7549-83E6-91341725E246}" destId="{BCA6414E-5DC9-674E-9246-BA05DE32CC54}" srcOrd="0" destOrd="0" presId="urn:microsoft.com/office/officeart/2005/8/layout/hierarchy1"/>
    <dgm:cxn modelId="{4B45FFF8-4B1F-2449-A6D6-138A1DDC89C0}" type="presParOf" srcId="{F32B78AA-EBD2-7549-83E6-91341725E246}" destId="{FE3BFC56-E070-5B43-9E62-5B77F674E04D}" srcOrd="1" destOrd="0" presId="urn:microsoft.com/office/officeart/2005/8/layout/hierarchy1"/>
    <dgm:cxn modelId="{91C63A93-44B0-B544-94E5-17F371D84C7B}" type="presParOf" srcId="{5DBB12CB-69E4-3F40-A4AF-A0F05A0C2E5F}" destId="{0C265827-FC73-3F40-8328-211AC0D42C84}" srcOrd="1" destOrd="0" presId="urn:microsoft.com/office/officeart/2005/8/layout/hierarchy1"/>
    <dgm:cxn modelId="{AB17C88C-C0BD-154F-9CAB-A22C39ECF0BE}" type="presParOf" srcId="{A1167D06-9E05-454F-9B7A-98DDE1E65E84}" destId="{AA60BA2E-76ED-4A44-8B14-D94879F3DF03}" srcOrd="6" destOrd="0" presId="urn:microsoft.com/office/officeart/2005/8/layout/hierarchy1"/>
    <dgm:cxn modelId="{0F9AFAE2-AC19-C048-8A58-0BD34572BEF3}" type="presParOf" srcId="{A1167D06-9E05-454F-9B7A-98DDE1E65E84}" destId="{0B6499F0-20A9-1C41-863A-703027F3E2E4}" srcOrd="7" destOrd="0" presId="urn:microsoft.com/office/officeart/2005/8/layout/hierarchy1"/>
    <dgm:cxn modelId="{CA36A7FA-D46C-ED4E-84F1-9DA21E050531}" type="presParOf" srcId="{0B6499F0-20A9-1C41-863A-703027F3E2E4}" destId="{FDC884A5-427D-7D46-B761-80CDCFC8DC7F}" srcOrd="0" destOrd="0" presId="urn:microsoft.com/office/officeart/2005/8/layout/hierarchy1"/>
    <dgm:cxn modelId="{BBC76661-A656-8B4F-B52F-9FA23CC88E66}" type="presParOf" srcId="{FDC884A5-427D-7D46-B761-80CDCFC8DC7F}" destId="{3B928556-AD13-4845-B695-B0FE7BA0C44B}" srcOrd="0" destOrd="0" presId="urn:microsoft.com/office/officeart/2005/8/layout/hierarchy1"/>
    <dgm:cxn modelId="{2D8C2A47-3AE4-5546-A5F5-97825017A82E}" type="presParOf" srcId="{FDC884A5-427D-7D46-B761-80CDCFC8DC7F}" destId="{641C4A72-3C5C-474A-9060-24F4D2DE2143}" srcOrd="1" destOrd="0" presId="urn:microsoft.com/office/officeart/2005/8/layout/hierarchy1"/>
    <dgm:cxn modelId="{C3BDCB68-BBA5-934A-90D0-0A09FF53D09C}" type="presParOf" srcId="{0B6499F0-20A9-1C41-863A-703027F3E2E4}" destId="{CCF6C71D-C245-994B-A4CC-3991E897ECA9}" srcOrd="1" destOrd="0" presId="urn:microsoft.com/office/officeart/2005/8/layout/hierarchy1"/>
    <dgm:cxn modelId="{939CD61C-5CA7-3745-BAA7-FD8160F5A050}" type="presParOf" srcId="{CCF6C71D-C245-994B-A4CC-3991E897ECA9}" destId="{985AE932-A022-DB4C-9394-A3330E1A054B}" srcOrd="0" destOrd="0" presId="urn:microsoft.com/office/officeart/2005/8/layout/hierarchy1"/>
    <dgm:cxn modelId="{5255E71E-E8D2-7944-B67C-2E9C3CD9B96A}" type="presParOf" srcId="{CCF6C71D-C245-994B-A4CC-3991E897ECA9}" destId="{8F97F65F-BCB6-8F43-8993-2C1276E11834}" srcOrd="1" destOrd="0" presId="urn:microsoft.com/office/officeart/2005/8/layout/hierarchy1"/>
    <dgm:cxn modelId="{70CA18EC-042B-C140-A6D0-F23C4F7D394E}" type="presParOf" srcId="{8F97F65F-BCB6-8F43-8993-2C1276E11834}" destId="{525714E7-E5C8-874C-BC4E-3661074FE47A}" srcOrd="0" destOrd="0" presId="urn:microsoft.com/office/officeart/2005/8/layout/hierarchy1"/>
    <dgm:cxn modelId="{CD87FE2D-D940-A54A-A6ED-EDC28ADC213F}" type="presParOf" srcId="{525714E7-E5C8-874C-BC4E-3661074FE47A}" destId="{78D36276-B45E-574E-8E68-E02141220C3D}" srcOrd="0" destOrd="0" presId="urn:microsoft.com/office/officeart/2005/8/layout/hierarchy1"/>
    <dgm:cxn modelId="{147D9ADB-5BFC-1F43-A9B2-6F672ACD5A17}" type="presParOf" srcId="{525714E7-E5C8-874C-BC4E-3661074FE47A}" destId="{58272031-16D3-CA4D-92BB-E9EB62C837D9}" srcOrd="1" destOrd="0" presId="urn:microsoft.com/office/officeart/2005/8/layout/hierarchy1"/>
    <dgm:cxn modelId="{53A27375-4376-9E45-8BD5-BE80205841B2}" type="presParOf" srcId="{8F97F65F-BCB6-8F43-8993-2C1276E11834}" destId="{E2B50546-6210-FC4D-B531-A688C5F3155D}" srcOrd="1" destOrd="0" presId="urn:microsoft.com/office/officeart/2005/8/layout/hierarchy1"/>
    <dgm:cxn modelId="{6B3379FA-EFE5-E74E-B363-81765D1A4176}" type="presParOf" srcId="{A1167D06-9E05-454F-9B7A-98DDE1E65E84}" destId="{919E3513-45D6-3641-837E-23F5C613493D}" srcOrd="8" destOrd="0" presId="urn:microsoft.com/office/officeart/2005/8/layout/hierarchy1"/>
    <dgm:cxn modelId="{D5D4AB42-8A37-2A47-A7D4-2E6FBFEBDD8B}" type="presParOf" srcId="{A1167D06-9E05-454F-9B7A-98DDE1E65E84}" destId="{3FAE2CD4-4CE1-1F4F-B77D-E4166848A091}" srcOrd="9" destOrd="0" presId="urn:microsoft.com/office/officeart/2005/8/layout/hierarchy1"/>
    <dgm:cxn modelId="{3D435D9D-90E8-5749-ABA8-198063898A3B}" type="presParOf" srcId="{3FAE2CD4-4CE1-1F4F-B77D-E4166848A091}" destId="{267C5BC5-45A8-E442-AD16-FA579E79802D}" srcOrd="0" destOrd="0" presId="urn:microsoft.com/office/officeart/2005/8/layout/hierarchy1"/>
    <dgm:cxn modelId="{4B3230FE-44CB-6C4A-96FF-02983CD444E7}" type="presParOf" srcId="{267C5BC5-45A8-E442-AD16-FA579E79802D}" destId="{89C64E83-87E9-0047-91A1-02B6E79F2A0C}" srcOrd="0" destOrd="0" presId="urn:microsoft.com/office/officeart/2005/8/layout/hierarchy1"/>
    <dgm:cxn modelId="{1DF46A05-49C8-0043-AE0D-C03D566B0521}" type="presParOf" srcId="{267C5BC5-45A8-E442-AD16-FA579E79802D}" destId="{F29B3B2F-0269-9B42-99CD-30BFCFCBC18E}" srcOrd="1" destOrd="0" presId="urn:microsoft.com/office/officeart/2005/8/layout/hierarchy1"/>
    <dgm:cxn modelId="{458013DA-56DC-9148-A64D-A442A4F17E41}" type="presParOf" srcId="{3FAE2CD4-4CE1-1F4F-B77D-E4166848A091}" destId="{2DE20E2A-1CF4-EC4A-8735-0577C30EEE59}" srcOrd="1" destOrd="0" presId="urn:microsoft.com/office/officeart/2005/8/layout/hierarchy1"/>
    <dgm:cxn modelId="{B3975D12-2D9F-A742-8473-1F4EDEE3676A}" type="presParOf" srcId="{2DE20E2A-1CF4-EC4A-8735-0577C30EEE59}" destId="{FD0635B2-D7BC-CE42-9C8B-E2C204092CEB}" srcOrd="0" destOrd="0" presId="urn:microsoft.com/office/officeart/2005/8/layout/hierarchy1"/>
    <dgm:cxn modelId="{FA1DF92A-A4FF-174B-B39E-39E756638BE2}" type="presParOf" srcId="{2DE20E2A-1CF4-EC4A-8735-0577C30EEE59}" destId="{4391FB12-9ADE-CD41-8F17-B2544C3FF412}" srcOrd="1" destOrd="0" presId="urn:microsoft.com/office/officeart/2005/8/layout/hierarchy1"/>
    <dgm:cxn modelId="{509AE6FE-2871-B84E-8C68-4DC8A381AD1F}" type="presParOf" srcId="{4391FB12-9ADE-CD41-8F17-B2544C3FF412}" destId="{D89674C2-36C5-6A40-ADDB-E2F1EDFEE5CC}" srcOrd="0" destOrd="0" presId="urn:microsoft.com/office/officeart/2005/8/layout/hierarchy1"/>
    <dgm:cxn modelId="{8D3F041D-E8F9-0A49-B390-37B22AE47FCE}" type="presParOf" srcId="{D89674C2-36C5-6A40-ADDB-E2F1EDFEE5CC}" destId="{E000887E-8709-D640-8C1F-7A1796441BFC}" srcOrd="0" destOrd="0" presId="urn:microsoft.com/office/officeart/2005/8/layout/hierarchy1"/>
    <dgm:cxn modelId="{5F17BF4A-D3BD-E845-BA30-CC20A0EACA61}" type="presParOf" srcId="{D89674C2-36C5-6A40-ADDB-E2F1EDFEE5CC}" destId="{19D33750-466C-A14F-AEE4-2D7ADBD1B679}" srcOrd="1" destOrd="0" presId="urn:microsoft.com/office/officeart/2005/8/layout/hierarchy1"/>
    <dgm:cxn modelId="{91B4B4A6-ACA7-6444-A0B6-2B8570792BBE}" type="presParOf" srcId="{4391FB12-9ADE-CD41-8F17-B2544C3FF412}" destId="{6F7C4224-B487-D84A-AEA5-643BD2CD60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635B2-D7BC-CE42-9C8B-E2C204092CEB}">
      <dsp:nvSpPr>
        <dsp:cNvPr id="0" name=""/>
        <dsp:cNvSpPr/>
      </dsp:nvSpPr>
      <dsp:spPr>
        <a:xfrm>
          <a:off x="10489033" y="2890596"/>
          <a:ext cx="91440" cy="463378"/>
        </a:xfrm>
        <a:custGeom>
          <a:avLst/>
          <a:gdLst/>
          <a:ahLst/>
          <a:cxnLst/>
          <a:rect l="0" t="0" r="0" b="0"/>
          <a:pathLst>
            <a:path>
              <a:moveTo>
                <a:pt x="45720" y="0"/>
              </a:moveTo>
              <a:lnTo>
                <a:pt x="4572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9E3513-45D6-3641-837E-23F5C613493D}">
      <dsp:nvSpPr>
        <dsp:cNvPr id="0" name=""/>
        <dsp:cNvSpPr/>
      </dsp:nvSpPr>
      <dsp:spPr>
        <a:xfrm>
          <a:off x="6153234" y="1415484"/>
          <a:ext cx="4381518" cy="463378"/>
        </a:xfrm>
        <a:custGeom>
          <a:avLst/>
          <a:gdLst/>
          <a:ahLst/>
          <a:cxnLst/>
          <a:rect l="0" t="0" r="0" b="0"/>
          <a:pathLst>
            <a:path>
              <a:moveTo>
                <a:pt x="0" y="0"/>
              </a:moveTo>
              <a:lnTo>
                <a:pt x="0" y="315779"/>
              </a:lnTo>
              <a:lnTo>
                <a:pt x="4381518" y="315779"/>
              </a:lnTo>
              <a:lnTo>
                <a:pt x="4381518" y="463378"/>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5AE932-A022-DB4C-9394-A3330E1A054B}">
      <dsp:nvSpPr>
        <dsp:cNvPr id="0" name=""/>
        <dsp:cNvSpPr/>
      </dsp:nvSpPr>
      <dsp:spPr>
        <a:xfrm>
          <a:off x="8541691" y="2890596"/>
          <a:ext cx="91440" cy="463378"/>
        </a:xfrm>
        <a:custGeom>
          <a:avLst/>
          <a:gdLst/>
          <a:ahLst/>
          <a:cxnLst/>
          <a:rect l="0" t="0" r="0" b="0"/>
          <a:pathLst>
            <a:path>
              <a:moveTo>
                <a:pt x="45720" y="0"/>
              </a:moveTo>
              <a:lnTo>
                <a:pt x="4572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60BA2E-76ED-4A44-8B14-D94879F3DF03}">
      <dsp:nvSpPr>
        <dsp:cNvPr id="0" name=""/>
        <dsp:cNvSpPr/>
      </dsp:nvSpPr>
      <dsp:spPr>
        <a:xfrm>
          <a:off x="6153234" y="1415484"/>
          <a:ext cx="2434177" cy="463378"/>
        </a:xfrm>
        <a:custGeom>
          <a:avLst/>
          <a:gdLst/>
          <a:ahLst/>
          <a:cxnLst/>
          <a:rect l="0" t="0" r="0" b="0"/>
          <a:pathLst>
            <a:path>
              <a:moveTo>
                <a:pt x="0" y="0"/>
              </a:moveTo>
              <a:lnTo>
                <a:pt x="0" y="315779"/>
              </a:lnTo>
              <a:lnTo>
                <a:pt x="2434177" y="315779"/>
              </a:lnTo>
              <a:lnTo>
                <a:pt x="2434177" y="463378"/>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B036CF-97EA-8C47-BBFA-A0C0D486D8C8}">
      <dsp:nvSpPr>
        <dsp:cNvPr id="0" name=""/>
        <dsp:cNvSpPr/>
      </dsp:nvSpPr>
      <dsp:spPr>
        <a:xfrm>
          <a:off x="6594349" y="2890596"/>
          <a:ext cx="91440" cy="463378"/>
        </a:xfrm>
        <a:custGeom>
          <a:avLst/>
          <a:gdLst/>
          <a:ahLst/>
          <a:cxnLst/>
          <a:rect l="0" t="0" r="0" b="0"/>
          <a:pathLst>
            <a:path>
              <a:moveTo>
                <a:pt x="45720" y="0"/>
              </a:moveTo>
              <a:lnTo>
                <a:pt x="4572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AE9DDF-C507-E44B-8B3F-4B4C2BE48262}">
      <dsp:nvSpPr>
        <dsp:cNvPr id="0" name=""/>
        <dsp:cNvSpPr/>
      </dsp:nvSpPr>
      <dsp:spPr>
        <a:xfrm>
          <a:off x="6153234" y="1415484"/>
          <a:ext cx="486835" cy="463378"/>
        </a:xfrm>
        <a:custGeom>
          <a:avLst/>
          <a:gdLst/>
          <a:ahLst/>
          <a:cxnLst/>
          <a:rect l="0" t="0" r="0" b="0"/>
          <a:pathLst>
            <a:path>
              <a:moveTo>
                <a:pt x="0" y="0"/>
              </a:moveTo>
              <a:lnTo>
                <a:pt x="0" y="315779"/>
              </a:lnTo>
              <a:lnTo>
                <a:pt x="486835" y="315779"/>
              </a:lnTo>
              <a:lnTo>
                <a:pt x="486835" y="463378"/>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7A3B36-8354-D540-94C6-EC88CDBA61B2}">
      <dsp:nvSpPr>
        <dsp:cNvPr id="0" name=""/>
        <dsp:cNvSpPr/>
      </dsp:nvSpPr>
      <dsp:spPr>
        <a:xfrm>
          <a:off x="4647008" y="2890596"/>
          <a:ext cx="91440" cy="463378"/>
        </a:xfrm>
        <a:custGeom>
          <a:avLst/>
          <a:gdLst/>
          <a:ahLst/>
          <a:cxnLst/>
          <a:rect l="0" t="0" r="0" b="0"/>
          <a:pathLst>
            <a:path>
              <a:moveTo>
                <a:pt x="45720" y="0"/>
              </a:moveTo>
              <a:lnTo>
                <a:pt x="4572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3B781A-E6D8-494B-A148-328C6127B8F4}">
      <dsp:nvSpPr>
        <dsp:cNvPr id="0" name=""/>
        <dsp:cNvSpPr/>
      </dsp:nvSpPr>
      <dsp:spPr>
        <a:xfrm>
          <a:off x="4692728" y="1415484"/>
          <a:ext cx="1460506" cy="463378"/>
        </a:xfrm>
        <a:custGeom>
          <a:avLst/>
          <a:gdLst/>
          <a:ahLst/>
          <a:cxnLst/>
          <a:rect l="0" t="0" r="0" b="0"/>
          <a:pathLst>
            <a:path>
              <a:moveTo>
                <a:pt x="1460506" y="0"/>
              </a:moveTo>
              <a:lnTo>
                <a:pt x="1460506" y="315779"/>
              </a:lnTo>
              <a:lnTo>
                <a:pt x="0" y="315779"/>
              </a:lnTo>
              <a:lnTo>
                <a:pt x="0" y="463378"/>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C4223F-4828-5340-B28B-2F7C12E0F5C1}">
      <dsp:nvSpPr>
        <dsp:cNvPr id="0" name=""/>
        <dsp:cNvSpPr/>
      </dsp:nvSpPr>
      <dsp:spPr>
        <a:xfrm>
          <a:off x="1771715" y="2890596"/>
          <a:ext cx="973670" cy="463378"/>
        </a:xfrm>
        <a:custGeom>
          <a:avLst/>
          <a:gdLst/>
          <a:ahLst/>
          <a:cxnLst/>
          <a:rect l="0" t="0" r="0" b="0"/>
          <a:pathLst>
            <a:path>
              <a:moveTo>
                <a:pt x="0" y="0"/>
              </a:moveTo>
              <a:lnTo>
                <a:pt x="0" y="315779"/>
              </a:lnTo>
              <a:lnTo>
                <a:pt x="973670" y="315779"/>
              </a:lnTo>
              <a:lnTo>
                <a:pt x="97367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38F699-AE7F-2A49-B793-A9A6156E9394}">
      <dsp:nvSpPr>
        <dsp:cNvPr id="0" name=""/>
        <dsp:cNvSpPr/>
      </dsp:nvSpPr>
      <dsp:spPr>
        <a:xfrm>
          <a:off x="798044" y="2890596"/>
          <a:ext cx="973670" cy="463378"/>
        </a:xfrm>
        <a:custGeom>
          <a:avLst/>
          <a:gdLst/>
          <a:ahLst/>
          <a:cxnLst/>
          <a:rect l="0" t="0" r="0" b="0"/>
          <a:pathLst>
            <a:path>
              <a:moveTo>
                <a:pt x="973670" y="0"/>
              </a:moveTo>
              <a:lnTo>
                <a:pt x="973670" y="315779"/>
              </a:lnTo>
              <a:lnTo>
                <a:pt x="0" y="315779"/>
              </a:lnTo>
              <a:lnTo>
                <a:pt x="0" y="463378"/>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CA776A-13B3-3E48-B598-D463677B5DAB}">
      <dsp:nvSpPr>
        <dsp:cNvPr id="0" name=""/>
        <dsp:cNvSpPr/>
      </dsp:nvSpPr>
      <dsp:spPr>
        <a:xfrm>
          <a:off x="1771715" y="1415484"/>
          <a:ext cx="4381518" cy="463378"/>
        </a:xfrm>
        <a:custGeom>
          <a:avLst/>
          <a:gdLst/>
          <a:ahLst/>
          <a:cxnLst/>
          <a:rect l="0" t="0" r="0" b="0"/>
          <a:pathLst>
            <a:path>
              <a:moveTo>
                <a:pt x="4381518" y="0"/>
              </a:moveTo>
              <a:lnTo>
                <a:pt x="4381518" y="315779"/>
              </a:lnTo>
              <a:lnTo>
                <a:pt x="0" y="315779"/>
              </a:lnTo>
              <a:lnTo>
                <a:pt x="0" y="463378"/>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EB4A38-E038-7847-87D5-A1BD29045C53}">
      <dsp:nvSpPr>
        <dsp:cNvPr id="0" name=""/>
        <dsp:cNvSpPr/>
      </dsp:nvSpPr>
      <dsp:spPr>
        <a:xfrm>
          <a:off x="5356594" y="403752"/>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8B872F-13A8-BD45-845A-BA4FC2588E3F}">
      <dsp:nvSpPr>
        <dsp:cNvPr id="0" name=""/>
        <dsp:cNvSpPr/>
      </dsp:nvSpPr>
      <dsp:spPr>
        <a:xfrm>
          <a:off x="5533625" y="571931"/>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Input</a:t>
          </a:r>
        </a:p>
      </dsp:txBody>
      <dsp:txXfrm>
        <a:off x="5563258" y="601564"/>
        <a:ext cx="1534013" cy="952466"/>
      </dsp:txXfrm>
    </dsp:sp>
    <dsp:sp modelId="{5F62B61B-72CC-B949-A637-0E09AB4EDC31}">
      <dsp:nvSpPr>
        <dsp:cNvPr id="0" name=""/>
        <dsp:cNvSpPr/>
      </dsp:nvSpPr>
      <dsp:spPr>
        <a:xfrm>
          <a:off x="975075" y="1878863"/>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BBA714-9B1A-9F47-8CBF-8F66819669B1}">
      <dsp:nvSpPr>
        <dsp:cNvPr id="0" name=""/>
        <dsp:cNvSpPr/>
      </dsp:nvSpPr>
      <dsp:spPr>
        <a:xfrm>
          <a:off x="1152106" y="2047042"/>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latin typeface="Times New Roman" panose="02020603050405020304" pitchFamily="18" charset="0"/>
              <a:cs typeface="Times New Roman" panose="02020603050405020304" pitchFamily="18" charset="0"/>
            </a:rPr>
            <a:t>Climate data</a:t>
          </a:r>
          <a:endParaRPr lang="en-US" sz="1500" kern="1200" dirty="0"/>
        </a:p>
      </dsp:txBody>
      <dsp:txXfrm>
        <a:off x="1181739" y="2076675"/>
        <a:ext cx="1534013" cy="952466"/>
      </dsp:txXfrm>
    </dsp:sp>
    <dsp:sp modelId="{EAB02135-F6F2-D247-9F60-1A895DFEF9D9}">
      <dsp:nvSpPr>
        <dsp:cNvPr id="0" name=""/>
        <dsp:cNvSpPr/>
      </dsp:nvSpPr>
      <dsp:spPr>
        <a:xfrm>
          <a:off x="1405"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FC7538-7D2D-5F46-A83A-C37CD1CCCEC0}">
      <dsp:nvSpPr>
        <dsp:cNvPr id="0" name=""/>
        <dsp:cNvSpPr/>
      </dsp:nvSpPr>
      <dsp:spPr>
        <a:xfrm>
          <a:off x="178436"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NASA POWER database from 1997 to 2017</a:t>
          </a:r>
          <a:endParaRPr lang="en-US" sz="1500" kern="1200" dirty="0"/>
        </a:p>
      </dsp:txBody>
      <dsp:txXfrm>
        <a:off x="208069" y="3551787"/>
        <a:ext cx="1534013" cy="952466"/>
      </dsp:txXfrm>
    </dsp:sp>
    <dsp:sp modelId="{3978591A-9DD4-C546-A3B5-FE1A2AE22738}">
      <dsp:nvSpPr>
        <dsp:cNvPr id="0" name=""/>
        <dsp:cNvSpPr/>
      </dsp:nvSpPr>
      <dsp:spPr>
        <a:xfrm>
          <a:off x="1948746"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10041C-96E2-6843-B8F6-33302A1B3CA3}">
      <dsp:nvSpPr>
        <dsp:cNvPr id="0" name=""/>
        <dsp:cNvSpPr/>
      </dsp:nvSpPr>
      <dsp:spPr>
        <a:xfrm>
          <a:off x="2125777"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HadGEM2-AO from 1970 to 2100</a:t>
          </a:r>
        </a:p>
      </dsp:txBody>
      <dsp:txXfrm>
        <a:off x="2155410" y="3551787"/>
        <a:ext cx="1534013" cy="952466"/>
      </dsp:txXfrm>
    </dsp:sp>
    <dsp:sp modelId="{FC02570F-4611-5648-9C45-18EBE01BABAA}">
      <dsp:nvSpPr>
        <dsp:cNvPr id="0" name=""/>
        <dsp:cNvSpPr/>
      </dsp:nvSpPr>
      <dsp:spPr>
        <a:xfrm>
          <a:off x="3896088" y="1878863"/>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0027ED-EC5C-5840-AF4F-9D66B7D18343}">
      <dsp:nvSpPr>
        <dsp:cNvPr id="0" name=""/>
        <dsp:cNvSpPr/>
      </dsp:nvSpPr>
      <dsp:spPr>
        <a:xfrm>
          <a:off x="4073119" y="2047042"/>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latin typeface="Times New Roman" panose="02020603050405020304" pitchFamily="18" charset="0"/>
              <a:cs typeface="Times New Roman" panose="02020603050405020304" pitchFamily="18" charset="0"/>
            </a:rPr>
            <a:t>Soil data</a:t>
          </a:r>
          <a:endParaRPr lang="en-US" sz="1500" kern="1200" dirty="0"/>
        </a:p>
      </dsp:txBody>
      <dsp:txXfrm>
        <a:off x="4102752" y="2076675"/>
        <a:ext cx="1534013" cy="952466"/>
      </dsp:txXfrm>
    </dsp:sp>
    <dsp:sp modelId="{9E303F4A-9351-A64D-ADBF-4BE7A4E6782C}">
      <dsp:nvSpPr>
        <dsp:cNvPr id="0" name=""/>
        <dsp:cNvSpPr/>
      </dsp:nvSpPr>
      <dsp:spPr>
        <a:xfrm>
          <a:off x="3896088"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198EA0-E0BF-6148-9728-FA2346685D2D}">
      <dsp:nvSpPr>
        <dsp:cNvPr id="0" name=""/>
        <dsp:cNvSpPr/>
      </dsp:nvSpPr>
      <dsp:spPr>
        <a:xfrm>
          <a:off x="4073119"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ISRIC data hub soil grids at 250m resolution </a:t>
          </a:r>
        </a:p>
      </dsp:txBody>
      <dsp:txXfrm>
        <a:off x="4102752" y="3551787"/>
        <a:ext cx="1534013" cy="952466"/>
      </dsp:txXfrm>
    </dsp:sp>
    <dsp:sp modelId="{69DB7378-2E62-DA45-901E-ADA168F5D903}">
      <dsp:nvSpPr>
        <dsp:cNvPr id="0" name=""/>
        <dsp:cNvSpPr/>
      </dsp:nvSpPr>
      <dsp:spPr>
        <a:xfrm>
          <a:off x="5843430" y="1878863"/>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1141B-58C8-B145-9A6C-DD9E06A65D3A}">
      <dsp:nvSpPr>
        <dsp:cNvPr id="0" name=""/>
        <dsp:cNvSpPr/>
      </dsp:nvSpPr>
      <dsp:spPr>
        <a:xfrm>
          <a:off x="6020461" y="2047042"/>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t>Land cover</a:t>
          </a:r>
        </a:p>
      </dsp:txBody>
      <dsp:txXfrm>
        <a:off x="6050094" y="2076675"/>
        <a:ext cx="1534013" cy="952466"/>
      </dsp:txXfrm>
    </dsp:sp>
    <dsp:sp modelId="{BCA6414E-5DC9-674E-9246-BA05DE32CC54}">
      <dsp:nvSpPr>
        <dsp:cNvPr id="0" name=""/>
        <dsp:cNvSpPr/>
      </dsp:nvSpPr>
      <dsp:spPr>
        <a:xfrm>
          <a:off x="5843430"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BFC56-E070-5B43-9E62-5B77F674E04D}">
      <dsp:nvSpPr>
        <dsp:cNvPr id="0" name=""/>
        <dsp:cNvSpPr/>
      </dsp:nvSpPr>
      <dsp:spPr>
        <a:xfrm>
          <a:off x="6020461"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Copernicus Global Land Service at 100m resolution</a:t>
          </a:r>
        </a:p>
      </dsp:txBody>
      <dsp:txXfrm>
        <a:off x="6050094" y="3551787"/>
        <a:ext cx="1534013" cy="952466"/>
      </dsp:txXfrm>
    </dsp:sp>
    <dsp:sp modelId="{3B928556-AD13-4845-B695-B0FE7BA0C44B}">
      <dsp:nvSpPr>
        <dsp:cNvPr id="0" name=""/>
        <dsp:cNvSpPr/>
      </dsp:nvSpPr>
      <dsp:spPr>
        <a:xfrm>
          <a:off x="7790771" y="1878863"/>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1C4A72-3C5C-474A-9060-24F4D2DE2143}">
      <dsp:nvSpPr>
        <dsp:cNvPr id="0" name=""/>
        <dsp:cNvSpPr/>
      </dsp:nvSpPr>
      <dsp:spPr>
        <a:xfrm>
          <a:off x="7967802" y="2047042"/>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GB" sz="1500" kern="1200" dirty="0">
              <a:latin typeface="Times New Roman" panose="02020603050405020304" pitchFamily="18" charset="0"/>
              <a:cs typeface="Times New Roman" panose="02020603050405020304" pitchFamily="18" charset="0"/>
            </a:rPr>
            <a:t>Morpho-physiological parameter</a:t>
          </a:r>
          <a:endParaRPr lang="en-US" sz="1500" kern="1200" dirty="0"/>
        </a:p>
      </dsp:txBody>
      <dsp:txXfrm>
        <a:off x="7997435" y="2076675"/>
        <a:ext cx="1534013" cy="952466"/>
      </dsp:txXfrm>
    </dsp:sp>
    <dsp:sp modelId="{78D36276-B45E-574E-8E68-E02141220C3D}">
      <dsp:nvSpPr>
        <dsp:cNvPr id="0" name=""/>
        <dsp:cNvSpPr/>
      </dsp:nvSpPr>
      <dsp:spPr>
        <a:xfrm>
          <a:off x="7790771"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272031-16D3-CA4D-92BB-E9EB62C837D9}">
      <dsp:nvSpPr>
        <dsp:cNvPr id="0" name=""/>
        <dsp:cNvSpPr/>
      </dsp:nvSpPr>
      <dsp:spPr>
        <a:xfrm>
          <a:off x="7967802"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literature</a:t>
          </a:r>
        </a:p>
      </dsp:txBody>
      <dsp:txXfrm>
        <a:off x="7997435" y="3551787"/>
        <a:ext cx="1534013" cy="952466"/>
      </dsp:txXfrm>
    </dsp:sp>
    <dsp:sp modelId="{89C64E83-87E9-0047-91A1-02B6E79F2A0C}">
      <dsp:nvSpPr>
        <dsp:cNvPr id="0" name=""/>
        <dsp:cNvSpPr/>
      </dsp:nvSpPr>
      <dsp:spPr>
        <a:xfrm>
          <a:off x="9738113" y="1878863"/>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9B3B2F-0269-9B42-99CD-30BFCFCBC18E}">
      <dsp:nvSpPr>
        <dsp:cNvPr id="0" name=""/>
        <dsp:cNvSpPr/>
      </dsp:nvSpPr>
      <dsp:spPr>
        <a:xfrm>
          <a:off x="9915144" y="2047042"/>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latin typeface="Times New Roman" panose="02020603050405020304" pitchFamily="18" charset="0"/>
              <a:cs typeface="Times New Roman" panose="02020603050405020304" pitchFamily="18" charset="0"/>
            </a:rPr>
            <a:t>Basic crops management (sowing, harvest, rotation)</a:t>
          </a:r>
          <a:endParaRPr lang="en-US" sz="1500" kern="1200" dirty="0"/>
        </a:p>
      </dsp:txBody>
      <dsp:txXfrm>
        <a:off x="9944777" y="2076675"/>
        <a:ext cx="1534013" cy="952466"/>
      </dsp:txXfrm>
    </dsp:sp>
    <dsp:sp modelId="{E000887E-8709-D640-8C1F-7A1796441BFC}">
      <dsp:nvSpPr>
        <dsp:cNvPr id="0" name=""/>
        <dsp:cNvSpPr/>
      </dsp:nvSpPr>
      <dsp:spPr>
        <a:xfrm>
          <a:off x="9738113" y="3353974"/>
          <a:ext cx="1593279" cy="1011732"/>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D33750-466C-A14F-AEE4-2D7ADBD1B679}">
      <dsp:nvSpPr>
        <dsp:cNvPr id="0" name=""/>
        <dsp:cNvSpPr/>
      </dsp:nvSpPr>
      <dsp:spPr>
        <a:xfrm>
          <a:off x="9915144" y="3522154"/>
          <a:ext cx="1593279" cy="1011732"/>
        </a:xfrm>
        <a:prstGeom prst="roundRect">
          <a:avLst>
            <a:gd name="adj" fmla="val 10000"/>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Font typeface="Arial" panose="020B0604020202020204" pitchFamily="34" charset="0"/>
            <a:buNone/>
          </a:pPr>
          <a:r>
            <a:rPr lang="en-US" sz="1500" kern="1200" dirty="0"/>
            <a:t>INRA guide</a:t>
          </a:r>
        </a:p>
      </dsp:txBody>
      <dsp:txXfrm>
        <a:off x="9944777" y="3551787"/>
        <a:ext cx="1534013" cy="95246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97E344-4027-6D48-BBA8-2AFF17499CB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567A365-6B7D-334F-BBEA-33CEA2CC03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C21634-07AA-4B47-954F-022D8A7EC69B}" type="datetimeFigureOut">
              <a:rPr lang="en-GB" smtClean="0"/>
              <a:t>28/04/2021</a:t>
            </a:fld>
            <a:endParaRPr lang="en-GB"/>
          </a:p>
        </p:txBody>
      </p:sp>
      <p:sp>
        <p:nvSpPr>
          <p:cNvPr id="4" name="Footer Placeholder 3">
            <a:extLst>
              <a:ext uri="{FF2B5EF4-FFF2-40B4-BE49-F238E27FC236}">
                <a16:creationId xmlns:a16="http://schemas.microsoft.com/office/drawing/2014/main" id="{79687F9A-0544-F240-93ED-D96F01377D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iliass.loudiyi@uliege.be</a:t>
            </a:r>
          </a:p>
        </p:txBody>
      </p:sp>
      <p:sp>
        <p:nvSpPr>
          <p:cNvPr id="5" name="Slide Number Placeholder 4">
            <a:extLst>
              <a:ext uri="{FF2B5EF4-FFF2-40B4-BE49-F238E27FC236}">
                <a16:creationId xmlns:a16="http://schemas.microsoft.com/office/drawing/2014/main" id="{F2579DDE-07B1-FF4D-B9A5-3A22E4B236A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F6D263-B990-7240-B8C5-C014E416FFB0}" type="slidenum">
              <a:rPr lang="en-GB" smtClean="0"/>
              <a:t>‹#›</a:t>
            </a:fld>
            <a:endParaRPr lang="en-GB"/>
          </a:p>
        </p:txBody>
      </p:sp>
    </p:spTree>
    <p:extLst>
      <p:ext uri="{BB962C8B-B14F-4D97-AF65-F5344CB8AC3E}">
        <p14:creationId xmlns:p14="http://schemas.microsoft.com/office/powerpoint/2010/main" val="3606694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20017-7EF6-E544-9074-3D701D043430}" type="datetimeFigureOut">
              <a:rPr lang="en-GB" smtClean="0"/>
              <a:t>28/04/2021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iliass.loudiyi@uliege.be</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8C0E-F93C-4B4B-A378-C673E963B9BD}" type="slidenum">
              <a:rPr lang="en-GB" smtClean="0"/>
              <a:t>‹#›</a:t>
            </a:fld>
            <a:endParaRPr lang="en-GB"/>
          </a:p>
        </p:txBody>
      </p:sp>
    </p:spTree>
    <p:extLst>
      <p:ext uri="{BB962C8B-B14F-4D97-AF65-F5344CB8AC3E}">
        <p14:creationId xmlns:p14="http://schemas.microsoft.com/office/powerpoint/2010/main" val="30469839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67E87A-58D5-004F-836C-4F09EE580123}" type="datetime1">
              <a:rPr lang="en-US" smtClean="0"/>
              <a:t>4/28/21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3891964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2168" y="1297621"/>
            <a:ext cx="10937913" cy="982872"/>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343920" cy="308789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33A5B-DF2C-0E48-8330-BFD295CE0336}" type="datetime1">
              <a:rPr lang="en-US" smtClean="0"/>
              <a:t>4/28/21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153174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79C62C-EE60-7B47-B31D-D0721415ECA6}" type="datetime1">
              <a:rPr lang="en-US" smtClean="0"/>
              <a:t>4/28/21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2334077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72168" y="1297621"/>
            <a:ext cx="10937913" cy="982872"/>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9E3E2-35CB-DF46-9164-58163EDF767D}" type="datetime1">
              <a:rPr lang="en-US" smtClean="0"/>
              <a:t>4/28/21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2107122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35D2F-3F5D-E048-BF65-9366A603B2D7}" type="datetime1">
              <a:rPr lang="en-US" smtClean="0"/>
              <a:t>4/28/21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1909509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2168" y="1297621"/>
            <a:ext cx="10937913" cy="982872"/>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7646CB-2F5D-A24B-A1B4-9837A30586A6}" type="datetime1">
              <a:rPr lang="en-US" smtClean="0"/>
              <a:t>4/28/21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272997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54E05-3272-184B-9CF4-BFB7FD255DC4}" type="datetime1">
              <a:rPr lang="en-US" smtClean="0"/>
              <a:t>4/28/21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382445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F33E2B-3C60-4043-BEBD-9FD9F2172EF0}" type="datetime1">
              <a:rPr lang="en-US" smtClean="0"/>
              <a:t>4/28/21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2659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7B424F-2C70-9B4C-BB2E-5BE0D550C374}" type="datetime1">
              <a:rPr lang="en-US" smtClean="0"/>
              <a:t>4/28/21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1210871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72168" y="1297621"/>
            <a:ext cx="10937913" cy="982872"/>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343920" cy="308789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3DAB6-717F-B741-9BF8-C11BE6132F87}" type="datetime1">
              <a:rPr lang="en-US" smtClean="0"/>
              <a:t>4/28/21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151616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B63A2-E428-5740-B227-4328E17C5121}" type="datetime1">
              <a:rPr lang="en-US" smtClean="0"/>
              <a:t>4/28/21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735789-C427-F04F-B152-4F071A50364B}" type="slidenum">
              <a:rPr lang="en-GB" smtClean="0"/>
              <a:t>‹#›</a:t>
            </a:fld>
            <a:endParaRPr lang="en-GB"/>
          </a:p>
        </p:txBody>
      </p:sp>
    </p:spTree>
    <p:extLst>
      <p:ext uri="{BB962C8B-B14F-4D97-AF65-F5344CB8AC3E}">
        <p14:creationId xmlns:p14="http://schemas.microsoft.com/office/powerpoint/2010/main" val="202393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C93A0-1E20-2049-88AD-D7EFACB96FA7}" type="datetime1">
              <a:rPr lang="en-US" smtClean="0"/>
              <a:t>4/28/21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735789-C427-F04F-B152-4F071A50364B}" type="slidenum">
              <a:rPr lang="en-GB" smtClean="0"/>
              <a:t>‹#›</a:t>
            </a:fld>
            <a:endParaRPr lang="en-GB"/>
          </a:p>
        </p:txBody>
      </p:sp>
      <p:pic>
        <p:nvPicPr>
          <p:cNvPr id="8" name="Picture 7">
            <a:extLst>
              <a:ext uri="{FF2B5EF4-FFF2-40B4-BE49-F238E27FC236}">
                <a16:creationId xmlns:a16="http://schemas.microsoft.com/office/drawing/2014/main" id="{C0DA4A18-AA36-D54A-A8DF-093A689A874E}"/>
              </a:ext>
            </a:extLst>
          </p:cNvPr>
          <p:cNvPicPr>
            <a:picLocks noChangeAspect="1"/>
          </p:cNvPicPr>
          <p:nvPr userDrawn="1"/>
        </p:nvPicPr>
        <p:blipFill>
          <a:blip r:embed="rId13"/>
          <a:stretch>
            <a:fillRect/>
          </a:stretch>
        </p:blipFill>
        <p:spPr>
          <a:xfrm>
            <a:off x="10167440" y="135587"/>
            <a:ext cx="720910" cy="687637"/>
          </a:xfrm>
          <a:prstGeom prst="rect">
            <a:avLst/>
          </a:prstGeom>
        </p:spPr>
      </p:pic>
      <p:pic>
        <p:nvPicPr>
          <p:cNvPr id="10" name="Picture 9">
            <a:extLst>
              <a:ext uri="{FF2B5EF4-FFF2-40B4-BE49-F238E27FC236}">
                <a16:creationId xmlns:a16="http://schemas.microsoft.com/office/drawing/2014/main" id="{468EDEA2-73A8-5448-85DA-E31C814B45F2}"/>
              </a:ext>
            </a:extLst>
          </p:cNvPr>
          <p:cNvPicPr>
            <a:picLocks noChangeAspect="1"/>
          </p:cNvPicPr>
          <p:nvPr userDrawn="1"/>
        </p:nvPicPr>
        <p:blipFill>
          <a:blip r:embed="rId14"/>
          <a:stretch>
            <a:fillRect/>
          </a:stretch>
        </p:blipFill>
        <p:spPr>
          <a:xfrm>
            <a:off x="1488891" y="81950"/>
            <a:ext cx="720909" cy="699064"/>
          </a:xfrm>
          <a:prstGeom prst="rect">
            <a:avLst/>
          </a:prstGeom>
        </p:spPr>
      </p:pic>
      <p:pic>
        <p:nvPicPr>
          <p:cNvPr id="12" name="Picture 11">
            <a:extLst>
              <a:ext uri="{FF2B5EF4-FFF2-40B4-BE49-F238E27FC236}">
                <a16:creationId xmlns:a16="http://schemas.microsoft.com/office/drawing/2014/main" id="{DFBFE2C7-CA07-4D4C-B15F-9E88FC1BF9C0}"/>
              </a:ext>
            </a:extLst>
          </p:cNvPr>
          <p:cNvPicPr>
            <a:picLocks noChangeAspect="1"/>
          </p:cNvPicPr>
          <p:nvPr userDrawn="1"/>
        </p:nvPicPr>
        <p:blipFill>
          <a:blip r:embed="rId15"/>
          <a:stretch>
            <a:fillRect/>
          </a:stretch>
        </p:blipFill>
        <p:spPr>
          <a:xfrm>
            <a:off x="10954452" y="165253"/>
            <a:ext cx="1096680" cy="628306"/>
          </a:xfrm>
          <a:prstGeom prst="rect">
            <a:avLst/>
          </a:prstGeom>
        </p:spPr>
      </p:pic>
      <p:pic>
        <p:nvPicPr>
          <p:cNvPr id="14" name="Picture 13">
            <a:extLst>
              <a:ext uri="{FF2B5EF4-FFF2-40B4-BE49-F238E27FC236}">
                <a16:creationId xmlns:a16="http://schemas.microsoft.com/office/drawing/2014/main" id="{787FC6A0-CD34-B442-9776-6944DEBD8ADD}"/>
              </a:ext>
            </a:extLst>
          </p:cNvPr>
          <p:cNvPicPr>
            <a:picLocks noChangeAspect="1"/>
          </p:cNvPicPr>
          <p:nvPr userDrawn="1"/>
        </p:nvPicPr>
        <p:blipFill>
          <a:blip r:embed="rId16"/>
          <a:stretch>
            <a:fillRect/>
          </a:stretch>
        </p:blipFill>
        <p:spPr>
          <a:xfrm>
            <a:off x="170260" y="148052"/>
            <a:ext cx="1096680" cy="475552"/>
          </a:xfrm>
          <a:prstGeom prst="rect">
            <a:avLst/>
          </a:prstGeom>
        </p:spPr>
      </p:pic>
      <p:pic>
        <p:nvPicPr>
          <p:cNvPr id="3" name="Picture 2">
            <a:extLst>
              <a:ext uri="{FF2B5EF4-FFF2-40B4-BE49-F238E27FC236}">
                <a16:creationId xmlns:a16="http://schemas.microsoft.com/office/drawing/2014/main" id="{6AD06DD7-ECBC-844A-BBB6-C12EC86D8258}"/>
              </a:ext>
            </a:extLst>
          </p:cNvPr>
          <p:cNvPicPr>
            <a:picLocks noChangeAspect="1"/>
          </p:cNvPicPr>
          <p:nvPr userDrawn="1"/>
        </p:nvPicPr>
        <p:blipFill>
          <a:blip r:embed="rId17"/>
          <a:stretch>
            <a:fillRect/>
          </a:stretch>
        </p:blipFill>
        <p:spPr>
          <a:xfrm>
            <a:off x="5358285" y="51610"/>
            <a:ext cx="1062179" cy="365124"/>
          </a:xfrm>
          <a:prstGeom prst="rect">
            <a:avLst/>
          </a:prstGeom>
        </p:spPr>
      </p:pic>
    </p:spTree>
    <p:extLst>
      <p:ext uri="{BB962C8B-B14F-4D97-AF65-F5344CB8AC3E}">
        <p14:creationId xmlns:p14="http://schemas.microsoft.com/office/powerpoint/2010/main" val="23519812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8DB3-8765-2643-8D20-E9EC9DA60D8D}"/>
              </a:ext>
            </a:extLst>
          </p:cNvPr>
          <p:cNvSpPr>
            <a:spLocks noGrp="1"/>
          </p:cNvSpPr>
          <p:nvPr>
            <p:ph type="ctrTitle"/>
          </p:nvPr>
        </p:nvSpPr>
        <p:spPr>
          <a:xfrm>
            <a:off x="265215" y="1805049"/>
            <a:ext cx="11661569" cy="1009442"/>
          </a:xfrm>
        </p:spPr>
        <p:txBody>
          <a:bodyPr>
            <a:normAutofit/>
          </a:bodyPr>
          <a:lstStyle/>
          <a:p>
            <a:r>
              <a:rPr lang="en-US" sz="3200" dirty="0">
                <a:latin typeface="Times New Roman" panose="02020603050405020304" pitchFamily="18" charset="0"/>
                <a:cs typeface="Times New Roman" panose="02020603050405020304" pitchFamily="18" charset="0"/>
              </a:rPr>
              <a:t>Cereal yield forecasting in Morocco using the CARAIB dynamic</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vegetation model driven by HadGEM2-AO projections</a:t>
            </a:r>
            <a:endParaRPr lang="en-GB" sz="32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3427A2EB-3EE1-5F43-A8C0-2508039D2011}"/>
              </a:ext>
            </a:extLst>
          </p:cNvPr>
          <p:cNvSpPr>
            <a:spLocks noGrp="1"/>
          </p:cNvSpPr>
          <p:nvPr>
            <p:ph type="subTitle" idx="1"/>
          </p:nvPr>
        </p:nvSpPr>
        <p:spPr>
          <a:xfrm>
            <a:off x="1583473" y="3800475"/>
            <a:ext cx="9144000" cy="1655762"/>
          </a:xfrm>
        </p:spPr>
        <p:txBody>
          <a:bodyPr>
            <a:normAutofit fontScale="47500" lnSpcReduction="20000"/>
          </a:bodyPr>
          <a:lstStyle/>
          <a:p>
            <a:r>
              <a:rPr lang="en-US" sz="2900" dirty="0">
                <a:latin typeface="Times New Roman" panose="02020603050405020304" pitchFamily="18" charset="0"/>
                <a:cs typeface="Times New Roman" panose="02020603050405020304" pitchFamily="18" charset="0"/>
              </a:rPr>
              <a:t>I. Loudiyi </a:t>
            </a:r>
            <a:r>
              <a:rPr lang="nl-NL" sz="2900" baseline="30000" dirty="0">
                <a:latin typeface="Times New Roman" panose="02020603050405020304" pitchFamily="18" charset="0"/>
                <a:cs typeface="Times New Roman" panose="02020603050405020304" pitchFamily="18" charset="0"/>
              </a:rPr>
              <a:t>1</a:t>
            </a:r>
            <a:r>
              <a:rPr lang="en-US" sz="2900" dirty="0">
                <a:latin typeface="Times New Roman" panose="02020603050405020304" pitchFamily="18" charset="0"/>
                <a:cs typeface="Times New Roman" panose="02020603050405020304" pitchFamily="18" charset="0"/>
              </a:rPr>
              <a:t>, I. Jacquemin</a:t>
            </a:r>
            <a:r>
              <a:rPr lang="nl-NL" sz="2900" baseline="30000" dirty="0">
                <a:latin typeface="Times New Roman" panose="02020603050405020304" pitchFamily="18" charset="0"/>
                <a:cs typeface="Times New Roman" panose="02020603050405020304" pitchFamily="18" charset="0"/>
              </a:rPr>
              <a:t> 2</a:t>
            </a:r>
            <a:r>
              <a:rPr lang="en-US" sz="2900" dirty="0">
                <a:latin typeface="Times New Roman" panose="02020603050405020304" pitchFamily="18" charset="0"/>
                <a:cs typeface="Times New Roman" panose="02020603050405020304" pitchFamily="18" charset="0"/>
              </a:rPr>
              <a:t>, B. Tychon</a:t>
            </a:r>
            <a:r>
              <a:rPr lang="nl-NL" sz="2900" baseline="30000" dirty="0">
                <a:latin typeface="Times New Roman" panose="02020603050405020304" pitchFamily="18" charset="0"/>
                <a:cs typeface="Times New Roman" panose="02020603050405020304" pitchFamily="18" charset="0"/>
              </a:rPr>
              <a:t> 2</a:t>
            </a:r>
            <a:r>
              <a:rPr lang="en-US" sz="2900" dirty="0">
                <a:latin typeface="Times New Roman" panose="02020603050405020304" pitchFamily="18" charset="0"/>
                <a:cs typeface="Times New Roman" panose="02020603050405020304" pitchFamily="18" charset="0"/>
              </a:rPr>
              <a:t>, L. Francois</a:t>
            </a:r>
            <a:r>
              <a:rPr lang="nl-NL" sz="2900" baseline="30000" dirty="0">
                <a:latin typeface="Times New Roman" panose="02020603050405020304" pitchFamily="18" charset="0"/>
                <a:cs typeface="Times New Roman" panose="02020603050405020304" pitchFamily="18" charset="0"/>
              </a:rPr>
              <a:t> 2</a:t>
            </a:r>
            <a:r>
              <a:rPr lang="en-US" sz="2900" dirty="0">
                <a:latin typeface="Times New Roman" panose="02020603050405020304" pitchFamily="18" charset="0"/>
                <a:cs typeface="Times New Roman" panose="02020603050405020304" pitchFamily="18" charset="0"/>
              </a:rPr>
              <a:t>, M. Lahlou</a:t>
            </a:r>
            <a:r>
              <a:rPr lang="nl-NL" sz="2900" baseline="30000" dirty="0">
                <a:latin typeface="Times New Roman" panose="02020603050405020304" pitchFamily="18" charset="0"/>
                <a:cs typeface="Times New Roman" panose="02020603050405020304" pitchFamily="18" charset="0"/>
              </a:rPr>
              <a:t> 3</a:t>
            </a:r>
            <a:r>
              <a:rPr lang="en-US" sz="2900" dirty="0">
                <a:latin typeface="Times New Roman" panose="02020603050405020304" pitchFamily="18" charset="0"/>
                <a:cs typeface="Times New Roman" panose="02020603050405020304" pitchFamily="18" charset="0"/>
              </a:rPr>
              <a:t>, J. Wellens</a:t>
            </a:r>
            <a:r>
              <a:rPr lang="nl-NL" sz="2900" baseline="30000" dirty="0">
                <a:latin typeface="Times New Roman" panose="02020603050405020304" pitchFamily="18" charset="0"/>
                <a:cs typeface="Times New Roman" panose="02020603050405020304" pitchFamily="18" charset="0"/>
              </a:rPr>
              <a:t> 2</a:t>
            </a:r>
            <a:r>
              <a:rPr lang="en-US" sz="2900" dirty="0">
                <a:latin typeface="Times New Roman" panose="02020603050405020304" pitchFamily="18" charset="0"/>
                <a:cs typeface="Times New Roman" panose="02020603050405020304" pitchFamily="18" charset="0"/>
              </a:rPr>
              <a:t>, and R. Balaghi</a:t>
            </a:r>
            <a:r>
              <a:rPr lang="nl-NL" sz="2900" baseline="30000" dirty="0">
                <a:latin typeface="Times New Roman" panose="02020603050405020304" pitchFamily="18" charset="0"/>
                <a:cs typeface="Times New Roman" panose="02020603050405020304" pitchFamily="18" charset="0"/>
              </a:rPr>
              <a:t> 4</a:t>
            </a:r>
            <a:endParaRPr lang="en-US" sz="2900" dirty="0">
              <a:latin typeface="Times New Roman" panose="02020603050405020304" pitchFamily="18" charset="0"/>
              <a:cs typeface="Times New Roman" panose="02020603050405020304" pitchFamily="18" charset="0"/>
            </a:endParaRPr>
          </a:p>
          <a:p>
            <a:r>
              <a:rPr lang="nl-NL" sz="2900" baseline="30000" dirty="0">
                <a:latin typeface="Times New Roman" panose="02020603050405020304" pitchFamily="18" charset="0"/>
                <a:cs typeface="Times New Roman" panose="02020603050405020304" pitchFamily="18" charset="0"/>
              </a:rPr>
              <a:t>1</a:t>
            </a:r>
            <a:r>
              <a:rPr lang="en-US" sz="2900" dirty="0">
                <a:latin typeface="Times New Roman" panose="02020603050405020304" pitchFamily="18" charset="0"/>
                <a:cs typeface="Times New Roman" panose="02020603050405020304" pitchFamily="18" charset="0"/>
              </a:rPr>
              <a:t>Institute of Astrophysics and Geophysics, University of Liège, Belgium</a:t>
            </a:r>
          </a:p>
          <a:p>
            <a:r>
              <a:rPr lang="nl-NL" sz="2900" baseline="30000" dirty="0">
                <a:latin typeface="Times New Roman" panose="02020603050405020304" pitchFamily="18" charset="0"/>
                <a:cs typeface="Times New Roman" panose="02020603050405020304" pitchFamily="18" charset="0"/>
              </a:rPr>
              <a:t>2</a:t>
            </a:r>
            <a:r>
              <a:rPr lang="en-US" sz="2900" dirty="0">
                <a:latin typeface="Times New Roman" panose="02020603050405020304" pitchFamily="18" charset="0"/>
                <a:cs typeface="Times New Roman" panose="02020603050405020304" pitchFamily="18" charset="0"/>
              </a:rPr>
              <a:t>Research Unit : SPHERES, University of Liège, Belgium</a:t>
            </a:r>
          </a:p>
          <a:p>
            <a:r>
              <a:rPr lang="nl-NL" sz="2900" baseline="30000" dirty="0">
                <a:latin typeface="Times New Roman" panose="02020603050405020304" pitchFamily="18" charset="0"/>
                <a:cs typeface="Times New Roman" panose="02020603050405020304" pitchFamily="18" charset="0"/>
              </a:rPr>
              <a:t>3</a:t>
            </a:r>
            <a:r>
              <a:rPr lang="en-US" sz="2900" dirty="0">
                <a:latin typeface="Times New Roman" panose="02020603050405020304" pitchFamily="18" charset="0"/>
                <a:cs typeface="Times New Roman" panose="02020603050405020304" pitchFamily="18" charset="0"/>
              </a:rPr>
              <a:t>The Agronomic and Veterinary Institute Hassan 2, Morocco</a:t>
            </a:r>
          </a:p>
          <a:p>
            <a:r>
              <a:rPr lang="nl-NL" sz="2900" baseline="30000" dirty="0">
                <a:latin typeface="Times New Roman" panose="02020603050405020304" pitchFamily="18" charset="0"/>
                <a:cs typeface="Times New Roman" panose="02020603050405020304" pitchFamily="18" charset="0"/>
              </a:rPr>
              <a:t>4</a:t>
            </a:r>
            <a:r>
              <a:rPr lang="en-US" sz="2900" dirty="0">
                <a:latin typeface="Times New Roman" panose="02020603050405020304" pitchFamily="18" charset="0"/>
                <a:cs typeface="Times New Roman" panose="02020603050405020304" pitchFamily="18" charset="0"/>
              </a:rPr>
              <a:t>National Institute of Agronomic Research, Morocco</a:t>
            </a:r>
          </a:p>
          <a:p>
            <a:r>
              <a:rPr lang="en-US" sz="2900" dirty="0">
                <a:latin typeface="Times New Roman" panose="02020603050405020304" pitchFamily="18" charset="0"/>
                <a:cs typeface="Times New Roman" panose="02020603050405020304" pitchFamily="18" charset="0"/>
              </a:rPr>
              <a:t>Iliass.loudiyi@uliege.be</a:t>
            </a:r>
          </a:p>
          <a:p>
            <a:endParaRPr lang="en-GB" dirty="0"/>
          </a:p>
        </p:txBody>
      </p:sp>
    </p:spTree>
    <p:extLst>
      <p:ext uri="{BB962C8B-B14F-4D97-AF65-F5344CB8AC3E}">
        <p14:creationId xmlns:p14="http://schemas.microsoft.com/office/powerpoint/2010/main" val="649067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35CA62-4C9E-4746-A539-855679345AA7}"/>
              </a:ext>
            </a:extLst>
          </p:cNvPr>
          <p:cNvSpPr>
            <a:spLocks noGrp="1"/>
          </p:cNvSpPr>
          <p:nvPr>
            <p:ph type="sldNum" sz="quarter" idx="12"/>
          </p:nvPr>
        </p:nvSpPr>
        <p:spPr/>
        <p:txBody>
          <a:bodyPr/>
          <a:lstStyle/>
          <a:p>
            <a:fld id="{FB735789-C427-F04F-B152-4F071A50364B}" type="slidenum">
              <a:rPr lang="en-GB" smtClean="0"/>
              <a:t>2</a:t>
            </a:fld>
            <a:endParaRPr lang="en-GB"/>
          </a:p>
        </p:txBody>
      </p:sp>
      <p:sp>
        <p:nvSpPr>
          <p:cNvPr id="6" name="TextBox 5">
            <a:extLst>
              <a:ext uri="{FF2B5EF4-FFF2-40B4-BE49-F238E27FC236}">
                <a16:creationId xmlns:a16="http://schemas.microsoft.com/office/drawing/2014/main" id="{7048B424-9EC4-A844-8639-734E2D36AA46}"/>
              </a:ext>
            </a:extLst>
          </p:cNvPr>
          <p:cNvSpPr txBox="1"/>
          <p:nvPr/>
        </p:nvSpPr>
        <p:spPr>
          <a:xfrm>
            <a:off x="102219" y="1078298"/>
            <a:ext cx="11896493" cy="2062103"/>
          </a:xfrm>
          <a:prstGeom prst="rect">
            <a:avLst/>
          </a:prstGeom>
          <a:noFill/>
        </p:spPr>
        <p:txBody>
          <a:bodyPr wrap="square" rtlCol="0">
            <a:spAutoFit/>
          </a:bodyPr>
          <a:lstStyle/>
          <a:p>
            <a:r>
              <a:rPr lang="en-GB" sz="2000" b="1" dirty="0">
                <a:latin typeface="Times New Roman" panose="02020603050405020304" pitchFamily="18" charset="0"/>
                <a:cs typeface="Times New Roman" panose="02020603050405020304" pitchFamily="18" charset="0"/>
              </a:rPr>
              <a:t>Overview</a:t>
            </a:r>
            <a:r>
              <a:rPr lang="fr-FR" sz="2000" b="1"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Morocco, by its geographical position and its climate, is strongly affected by climate change and presents an ever-increasing vulnerability. Moreover, food security, in Morocco as in many parts of the world, depends heavily on cereal production which fluctuates relying on weather conditions. In fact, Morocco has a production system for cereals which is dominated by rainfed. It is therefore necessary to further develop knowledge about climate change and strengthen forecasting systems for predicting the impacts of climate change.</a:t>
            </a:r>
          </a:p>
          <a:p>
            <a:pPr algn="just"/>
            <a:endParaRPr 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50628FA-18F5-3749-8CD1-640DDFB2F088}"/>
              </a:ext>
            </a:extLst>
          </p:cNvPr>
          <p:cNvSpPr txBox="1"/>
          <p:nvPr/>
        </p:nvSpPr>
        <p:spPr>
          <a:xfrm>
            <a:off x="102219" y="2819400"/>
            <a:ext cx="11896493" cy="123110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Cereal production</a:t>
            </a:r>
            <a:r>
              <a:rPr lang="fr-FR" sz="2000" b="1"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Cereal crops are the most dominant agricultural activities in Morocco, particularly in rainfed regions, since it occupies more than half of the area. The three main cereal crops in Morocco include soft wheat, durum wheat and barley. They are grown in all provinces and all agro-ecological zones.</a:t>
            </a:r>
          </a:p>
        </p:txBody>
      </p:sp>
      <p:sp>
        <p:nvSpPr>
          <p:cNvPr id="15" name="TextBox 14">
            <a:extLst>
              <a:ext uri="{FF2B5EF4-FFF2-40B4-BE49-F238E27FC236}">
                <a16:creationId xmlns:a16="http://schemas.microsoft.com/office/drawing/2014/main" id="{FCC72D56-5EA9-CF47-8CA0-FE1C7F81C0A7}"/>
              </a:ext>
            </a:extLst>
          </p:cNvPr>
          <p:cNvSpPr txBox="1"/>
          <p:nvPr/>
        </p:nvSpPr>
        <p:spPr>
          <a:xfrm>
            <a:off x="6514291" y="6444476"/>
            <a:ext cx="4737100" cy="276999"/>
          </a:xfrm>
          <a:prstGeom prst="rect">
            <a:avLst/>
          </a:prstGeom>
          <a:noFill/>
        </p:spPr>
        <p:txBody>
          <a:bodyPr wrap="square" rtlCol="0">
            <a:spAutoFit/>
          </a:bodyPr>
          <a:lstStyle/>
          <a:p>
            <a:r>
              <a:rPr lang="en-US" sz="1200" dirty="0"/>
              <a:t> Distribution of agricultural areas in Morocco</a:t>
            </a:r>
          </a:p>
        </p:txBody>
      </p:sp>
      <p:pic>
        <p:nvPicPr>
          <p:cNvPr id="18" name="Picture 17">
            <a:extLst>
              <a:ext uri="{FF2B5EF4-FFF2-40B4-BE49-F238E27FC236}">
                <a16:creationId xmlns:a16="http://schemas.microsoft.com/office/drawing/2014/main" id="{D26E88EF-4BEA-3546-80BF-E057D313FEFB}"/>
              </a:ext>
            </a:extLst>
          </p:cNvPr>
          <p:cNvPicPr>
            <a:picLocks noChangeAspect="1"/>
          </p:cNvPicPr>
          <p:nvPr/>
        </p:nvPicPr>
        <p:blipFill>
          <a:blip r:embed="rId2"/>
          <a:stretch>
            <a:fillRect/>
          </a:stretch>
        </p:blipFill>
        <p:spPr>
          <a:xfrm>
            <a:off x="5846417" y="3966630"/>
            <a:ext cx="3910638" cy="2473596"/>
          </a:xfrm>
          <a:prstGeom prst="rect">
            <a:avLst/>
          </a:prstGeom>
        </p:spPr>
      </p:pic>
    </p:spTree>
    <p:extLst>
      <p:ext uri="{BB962C8B-B14F-4D97-AF65-F5344CB8AC3E}">
        <p14:creationId xmlns:p14="http://schemas.microsoft.com/office/powerpoint/2010/main" val="2281107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p:txBody>
          <a:bodyPr/>
          <a:lstStyle/>
          <a:p>
            <a:fld id="{FB735789-C427-F04F-B152-4F071A50364B}" type="slidenum">
              <a:rPr lang="en-GB" smtClean="0"/>
              <a:t>3</a:t>
            </a:fld>
            <a:endParaRPr lang="en-GB"/>
          </a:p>
        </p:txBody>
      </p:sp>
      <p:sp>
        <p:nvSpPr>
          <p:cNvPr id="4" name="TextBox 3">
            <a:extLst>
              <a:ext uri="{FF2B5EF4-FFF2-40B4-BE49-F238E27FC236}">
                <a16:creationId xmlns:a16="http://schemas.microsoft.com/office/drawing/2014/main" id="{D5EEEA82-C9FE-0249-8501-9C765F0C08F4}"/>
              </a:ext>
            </a:extLst>
          </p:cNvPr>
          <p:cNvSpPr txBox="1"/>
          <p:nvPr/>
        </p:nvSpPr>
        <p:spPr>
          <a:xfrm>
            <a:off x="315892" y="1667910"/>
            <a:ext cx="11560213" cy="1477328"/>
          </a:xfrm>
          <a:prstGeom prst="rect">
            <a:avLst/>
          </a:prstGeom>
          <a:noFill/>
          <a:ln>
            <a:noFill/>
          </a:ln>
        </p:spPr>
        <p:txBody>
          <a:bodyPr wrap="square" rtlCol="0">
            <a:spAutoFit/>
          </a:bodyPr>
          <a:lstStyle/>
          <a:p>
            <a:pPr algn="just"/>
            <a:r>
              <a:rPr lang="en-US" dirty="0">
                <a:latin typeface="Times New Roman" panose="02020603050405020304" pitchFamily="18" charset="0"/>
                <a:cs typeface="Times New Roman" panose="02020603050405020304" pitchFamily="18" charset="0"/>
              </a:rPr>
              <a:t>CARAIB (CARbon Assimilation In the Biosphere) is a dynamic vegetation model developed to study the role of vegetation in the global carbon cycle and to study vegetation distribution in the past, in the present and in the future. The model is composed of several modules dealing with soil hydrology, photosynthesis and stomatal regulation, carbon allocation and biomass growth, soil and litter carbon dynamics, vegetation dynamics, seed dispersal and natural vegetation fires. CARAIB was recently improved by the addition of the crop module. </a:t>
            </a:r>
          </a:p>
        </p:txBody>
      </p:sp>
      <p:graphicFrame>
        <p:nvGraphicFramePr>
          <p:cNvPr id="5" name="Table 4">
            <a:extLst>
              <a:ext uri="{FF2B5EF4-FFF2-40B4-BE49-F238E27FC236}">
                <a16:creationId xmlns:a16="http://schemas.microsoft.com/office/drawing/2014/main" id="{45BBA697-9952-A84B-B39B-D6367823FB01}"/>
              </a:ext>
            </a:extLst>
          </p:cNvPr>
          <p:cNvGraphicFramePr>
            <a:graphicFrameLocks noGrp="1"/>
          </p:cNvGraphicFramePr>
          <p:nvPr>
            <p:extLst>
              <p:ext uri="{D42A27DB-BD31-4B8C-83A1-F6EECF244321}">
                <p14:modId xmlns:p14="http://schemas.microsoft.com/office/powerpoint/2010/main" val="3184975699"/>
              </p:ext>
            </p:extLst>
          </p:nvPr>
        </p:nvGraphicFramePr>
        <p:xfrm>
          <a:off x="1143191" y="3429000"/>
          <a:ext cx="9905614" cy="2670529"/>
        </p:xfrm>
        <a:graphic>
          <a:graphicData uri="http://schemas.openxmlformats.org/drawingml/2006/table">
            <a:tbl>
              <a:tblPr firstRow="1" bandRow="1">
                <a:tableStyleId>{3B4B98B0-60AC-42C2-AFA5-B58CD77FA1E5}</a:tableStyleId>
              </a:tblPr>
              <a:tblGrid>
                <a:gridCol w="4952807">
                  <a:extLst>
                    <a:ext uri="{9D8B030D-6E8A-4147-A177-3AD203B41FA5}">
                      <a16:colId xmlns:a16="http://schemas.microsoft.com/office/drawing/2014/main" val="1771602697"/>
                    </a:ext>
                  </a:extLst>
                </a:gridCol>
                <a:gridCol w="4952807">
                  <a:extLst>
                    <a:ext uri="{9D8B030D-6E8A-4147-A177-3AD203B41FA5}">
                      <a16:colId xmlns:a16="http://schemas.microsoft.com/office/drawing/2014/main" val="191661691"/>
                    </a:ext>
                  </a:extLst>
                </a:gridCol>
              </a:tblGrid>
              <a:tr h="384529">
                <a:tc>
                  <a:txBody>
                    <a:bodyPr/>
                    <a:lstStyle/>
                    <a:p>
                      <a:r>
                        <a:rPr lang="en-GB" sz="1800" dirty="0">
                          <a:latin typeface="Times New Roman" panose="02020603050405020304" pitchFamily="18" charset="0"/>
                          <a:cs typeface="Times New Roman" panose="02020603050405020304" pitchFamily="18" charset="0"/>
                        </a:rPr>
                        <a:t>Main Inputs</a:t>
                      </a:r>
                    </a:p>
                  </a:txBody>
                  <a:tcPr/>
                </a:tc>
                <a:tc>
                  <a:txBody>
                    <a:bodyPr/>
                    <a:lstStyle/>
                    <a:p>
                      <a:r>
                        <a:rPr lang="en-GB" sz="1800" dirty="0">
                          <a:latin typeface="Times New Roman" panose="02020603050405020304" pitchFamily="18" charset="0"/>
                          <a:cs typeface="Times New Roman" panose="02020603050405020304" pitchFamily="18" charset="0"/>
                        </a:rPr>
                        <a:t>Main Outputs</a:t>
                      </a:r>
                    </a:p>
                  </a:txBody>
                  <a:tcPr/>
                </a:tc>
                <a:extLst>
                  <a:ext uri="{0D108BD9-81ED-4DB2-BD59-A6C34878D82A}">
                    <a16:rowId xmlns:a16="http://schemas.microsoft.com/office/drawing/2014/main" val="878159780"/>
                  </a:ext>
                </a:extLst>
              </a:tr>
              <a:tr h="2248655">
                <a:tc>
                  <a:txBody>
                    <a:bodyPr/>
                    <a:lstStyle/>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Climate data</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Soil data</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Elevation</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Morpho-physiological parameter</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Phenological phases</a:t>
                      </a:r>
                    </a:p>
                    <a:p>
                      <a:pPr marL="457200" indent="-4572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Basic crops management (sowing, harvest, rotation)</a:t>
                      </a:r>
                      <a:endParaRPr lang="en-GB" sz="1800" dirty="0">
                        <a:latin typeface="Times New Roman" panose="02020603050405020304" pitchFamily="18" charset="0"/>
                        <a:cs typeface="Times New Roman" panose="02020603050405020304" pitchFamily="18" charset="0"/>
                      </a:endParaRPr>
                    </a:p>
                  </a:txBody>
                  <a:tcPr/>
                </a:tc>
                <a:tc>
                  <a:txBody>
                    <a:bodyPr/>
                    <a:lstStyle/>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Soil hydrology</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Surface energy budget</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Yield, gross and net primary productivity</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Cover fraction for simulated species</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Biome distribution</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Soil heterotrophic respiration</a:t>
                      </a:r>
                    </a:p>
                    <a:p>
                      <a:pPr marL="457200" indent="-457200">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Carbon sequestration</a:t>
                      </a:r>
                    </a:p>
                    <a:p>
                      <a:pPr marL="457200" indent="-457200">
                        <a:buFont typeface="Arial" panose="020B0604020202020204" pitchFamily="34" charset="0"/>
                        <a:buChar char="•"/>
                      </a:pPr>
                      <a:endParaRPr lang="en-GB"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53593946"/>
                  </a:ext>
                </a:extLst>
              </a:tr>
            </a:tbl>
          </a:graphicData>
        </a:graphic>
      </p:graphicFrame>
      <p:sp>
        <p:nvSpPr>
          <p:cNvPr id="6" name="TextBox 5">
            <a:extLst>
              <a:ext uri="{FF2B5EF4-FFF2-40B4-BE49-F238E27FC236}">
                <a16:creationId xmlns:a16="http://schemas.microsoft.com/office/drawing/2014/main" id="{15255375-0EF8-7043-91A6-E73E1E79908D}"/>
              </a:ext>
            </a:extLst>
          </p:cNvPr>
          <p:cNvSpPr txBox="1"/>
          <p:nvPr/>
        </p:nvSpPr>
        <p:spPr>
          <a:xfrm>
            <a:off x="160395" y="1130561"/>
            <a:ext cx="9161405" cy="400110"/>
          </a:xfrm>
          <a:prstGeom prst="rect">
            <a:avLst/>
          </a:prstGeom>
          <a:noFill/>
        </p:spPr>
        <p:txBody>
          <a:bodyPr wrap="square" rtlCol="0">
            <a:spAutoFit/>
          </a:bodyPr>
          <a:lstStyle/>
          <a:p>
            <a:pPr lvl="0" algn="ctr"/>
            <a:r>
              <a:rPr lang="en-GB" sz="2000" b="1" dirty="0">
                <a:solidFill>
                  <a:prstClr val="black"/>
                </a:solidFill>
                <a:latin typeface="Times New Roman" panose="02020603050405020304" pitchFamily="18" charset="0"/>
                <a:cs typeface="Times New Roman" panose="02020603050405020304" pitchFamily="18" charset="0"/>
              </a:rPr>
              <a:t>Dynamic</a:t>
            </a:r>
            <a:r>
              <a:rPr lang="fr-FR" sz="2000" b="1" dirty="0">
                <a:solidFill>
                  <a:prstClr val="black"/>
                </a:solidFill>
                <a:latin typeface="Times New Roman" panose="02020603050405020304" pitchFamily="18" charset="0"/>
                <a:cs typeface="Times New Roman" panose="02020603050405020304" pitchFamily="18" charset="0"/>
              </a:rPr>
              <a:t> </a:t>
            </a:r>
            <a:r>
              <a:rPr lang="en-GB" sz="2000" b="1" dirty="0">
                <a:solidFill>
                  <a:prstClr val="black"/>
                </a:solidFill>
                <a:latin typeface="Times New Roman" panose="02020603050405020304" pitchFamily="18" charset="0"/>
                <a:cs typeface="Times New Roman" panose="02020603050405020304" pitchFamily="18" charset="0"/>
              </a:rPr>
              <a:t>Vegetation</a:t>
            </a:r>
            <a:r>
              <a:rPr lang="fr-FR" sz="2000" b="1" dirty="0">
                <a:solidFill>
                  <a:prstClr val="black"/>
                </a:solidFill>
                <a:latin typeface="Times New Roman" panose="02020603050405020304" pitchFamily="18" charset="0"/>
                <a:cs typeface="Times New Roman" panose="02020603050405020304" pitchFamily="18" charset="0"/>
              </a:rPr>
              <a:t> Model CARAIB </a:t>
            </a:r>
            <a:r>
              <a:rPr lang="en-US" sz="2000" b="1" dirty="0">
                <a:solidFill>
                  <a:prstClr val="black"/>
                </a:solidFill>
                <a:latin typeface="Times New Roman" panose="02020603050405020304" pitchFamily="18" charset="0"/>
                <a:cs typeface="Times New Roman" panose="02020603050405020304" pitchFamily="18" charset="0"/>
              </a:rPr>
              <a:t>(CARbon Assimilation In the Biosphere)  :</a:t>
            </a:r>
            <a:endParaRPr lang="fr-FR" sz="20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969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p:txBody>
          <a:bodyPr/>
          <a:lstStyle/>
          <a:p>
            <a:fld id="{FB735789-C427-F04F-B152-4F071A50364B}" type="slidenum">
              <a:rPr lang="en-GB" smtClean="0"/>
              <a:t>4</a:t>
            </a:fld>
            <a:endParaRPr lang="en-GB"/>
          </a:p>
        </p:txBody>
      </p:sp>
      <p:sp>
        <p:nvSpPr>
          <p:cNvPr id="6" name="TextBox 5">
            <a:extLst>
              <a:ext uri="{FF2B5EF4-FFF2-40B4-BE49-F238E27FC236}">
                <a16:creationId xmlns:a16="http://schemas.microsoft.com/office/drawing/2014/main" id="{15255375-0EF8-7043-91A6-E73E1E79908D}"/>
              </a:ext>
            </a:extLst>
          </p:cNvPr>
          <p:cNvSpPr txBox="1"/>
          <p:nvPr/>
        </p:nvSpPr>
        <p:spPr>
          <a:xfrm>
            <a:off x="0" y="965461"/>
            <a:ext cx="9161405" cy="400110"/>
          </a:xfrm>
          <a:prstGeom prst="rect">
            <a:avLst/>
          </a:prstGeom>
          <a:noFill/>
        </p:spPr>
        <p:txBody>
          <a:bodyPr wrap="square" rtlCol="0">
            <a:spAutoFit/>
          </a:bodyPr>
          <a:lstStyle/>
          <a:p>
            <a:pPr lvl="0" algn="ctr"/>
            <a:r>
              <a:rPr lang="en-GB" sz="2000" b="1" dirty="0">
                <a:solidFill>
                  <a:prstClr val="black"/>
                </a:solidFill>
                <a:latin typeface="Times New Roman" panose="02020603050405020304" pitchFamily="18" charset="0"/>
                <a:cs typeface="Times New Roman" panose="02020603050405020304" pitchFamily="18" charset="0"/>
              </a:rPr>
              <a:t>Dynamic</a:t>
            </a:r>
            <a:r>
              <a:rPr lang="fr-FR" sz="2000" b="1" dirty="0">
                <a:solidFill>
                  <a:prstClr val="black"/>
                </a:solidFill>
                <a:latin typeface="Times New Roman" panose="02020603050405020304" pitchFamily="18" charset="0"/>
                <a:cs typeface="Times New Roman" panose="02020603050405020304" pitchFamily="18" charset="0"/>
              </a:rPr>
              <a:t> </a:t>
            </a:r>
            <a:r>
              <a:rPr lang="en-GB" sz="2000" b="1" dirty="0">
                <a:solidFill>
                  <a:prstClr val="black"/>
                </a:solidFill>
                <a:latin typeface="Times New Roman" panose="02020603050405020304" pitchFamily="18" charset="0"/>
                <a:cs typeface="Times New Roman" panose="02020603050405020304" pitchFamily="18" charset="0"/>
              </a:rPr>
              <a:t>Vegetation</a:t>
            </a:r>
            <a:r>
              <a:rPr lang="fr-FR" sz="2000" b="1" dirty="0">
                <a:solidFill>
                  <a:prstClr val="black"/>
                </a:solidFill>
                <a:latin typeface="Times New Roman" panose="02020603050405020304" pitchFamily="18" charset="0"/>
                <a:cs typeface="Times New Roman" panose="02020603050405020304" pitchFamily="18" charset="0"/>
              </a:rPr>
              <a:t> Model CARAIB </a:t>
            </a:r>
            <a:r>
              <a:rPr lang="en-US" sz="2000" b="1" dirty="0">
                <a:solidFill>
                  <a:prstClr val="black"/>
                </a:solidFill>
                <a:latin typeface="Times New Roman" panose="02020603050405020304" pitchFamily="18" charset="0"/>
                <a:cs typeface="Times New Roman" panose="02020603050405020304" pitchFamily="18" charset="0"/>
              </a:rPr>
              <a:t>(CARbon Assimilation In the Biosphere)  :</a:t>
            </a:r>
            <a:endParaRPr lang="fr-FR" sz="2000" b="1" dirty="0">
              <a:solidFill>
                <a:prstClr val="black"/>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CF8A2706-F4C3-5F49-8235-3D5A8318F6FC}"/>
              </a:ext>
            </a:extLst>
          </p:cNvPr>
          <p:cNvPicPr>
            <a:picLocks noChangeAspect="1"/>
          </p:cNvPicPr>
          <p:nvPr/>
        </p:nvPicPr>
        <p:blipFill>
          <a:blip r:embed="rId2"/>
          <a:stretch>
            <a:fillRect/>
          </a:stretch>
        </p:blipFill>
        <p:spPr>
          <a:xfrm>
            <a:off x="2097664" y="1520985"/>
            <a:ext cx="7996671" cy="4679950"/>
          </a:xfrm>
          <a:prstGeom prst="rect">
            <a:avLst/>
          </a:prstGeom>
        </p:spPr>
      </p:pic>
    </p:spTree>
    <p:extLst>
      <p:ext uri="{BB962C8B-B14F-4D97-AF65-F5344CB8AC3E}">
        <p14:creationId xmlns:p14="http://schemas.microsoft.com/office/powerpoint/2010/main" val="366290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35CA62-4C9E-4746-A539-855679345AA7}"/>
              </a:ext>
            </a:extLst>
          </p:cNvPr>
          <p:cNvSpPr>
            <a:spLocks noGrp="1"/>
          </p:cNvSpPr>
          <p:nvPr>
            <p:ph type="sldNum" sz="quarter" idx="12"/>
          </p:nvPr>
        </p:nvSpPr>
        <p:spPr/>
        <p:txBody>
          <a:bodyPr/>
          <a:lstStyle/>
          <a:p>
            <a:fld id="{FB735789-C427-F04F-B152-4F071A50364B}" type="slidenum">
              <a:rPr lang="en-GB" smtClean="0"/>
              <a:t>5</a:t>
            </a:fld>
            <a:endParaRPr lang="en-GB"/>
          </a:p>
        </p:txBody>
      </p:sp>
      <p:sp>
        <p:nvSpPr>
          <p:cNvPr id="6" name="TextBox 5">
            <a:extLst>
              <a:ext uri="{FF2B5EF4-FFF2-40B4-BE49-F238E27FC236}">
                <a16:creationId xmlns:a16="http://schemas.microsoft.com/office/drawing/2014/main" id="{7048B424-9EC4-A844-8639-734E2D36AA46}"/>
              </a:ext>
            </a:extLst>
          </p:cNvPr>
          <p:cNvSpPr txBox="1"/>
          <p:nvPr/>
        </p:nvSpPr>
        <p:spPr>
          <a:xfrm>
            <a:off x="245259" y="1887474"/>
            <a:ext cx="11599747" cy="1754326"/>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The simulations are performed across all Morocco, by using different input data. We are using two sets of data: the first one is monthly interpolated and bias-corrected fields from the climate model HadGEM2-AO for the historical period (1990-2005), in addition to three different Representative Concentration Pathway scenarios (RCP2.6, RCP4.5 and RCP8.5) from 2005 to 2100. The second one is interpolated daily climate data for the period from 1997 to 2017, downloaded from the NASA POWER database at a spatial resolution of 1° latitude by 1° longitude</a:t>
            </a:r>
          </a:p>
          <a:p>
            <a:pPr algn="just"/>
            <a:endParaRPr lang="en-US"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BE8FAB2-5C77-364C-B689-A64A27C91AE0}"/>
              </a:ext>
            </a:extLst>
          </p:cNvPr>
          <p:cNvSpPr txBox="1"/>
          <p:nvPr/>
        </p:nvSpPr>
        <p:spPr>
          <a:xfrm>
            <a:off x="241300" y="1155700"/>
            <a:ext cx="8839200"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Simulation protocol </a:t>
            </a:r>
            <a:r>
              <a:rPr lang="fr-FR" sz="2000" b="1" dirty="0">
                <a:latin typeface="Times New Roman" panose="02020603050405020304" pitchFamily="18" charset="0"/>
                <a:cs typeface="Times New Roman" panose="02020603050405020304" pitchFamily="18" charset="0"/>
              </a:rPr>
              <a:t>:</a:t>
            </a:r>
          </a:p>
        </p:txBody>
      </p:sp>
      <p:cxnSp>
        <p:nvCxnSpPr>
          <p:cNvPr id="5" name="Straight Arrow Connector 4">
            <a:extLst>
              <a:ext uri="{FF2B5EF4-FFF2-40B4-BE49-F238E27FC236}">
                <a16:creationId xmlns:a16="http://schemas.microsoft.com/office/drawing/2014/main" id="{91AF161B-56B8-D840-9B33-031F37DB96E9}"/>
              </a:ext>
            </a:extLst>
          </p:cNvPr>
          <p:cNvCxnSpPr/>
          <p:nvPr/>
        </p:nvCxnSpPr>
        <p:spPr>
          <a:xfrm>
            <a:off x="1320802" y="5247855"/>
            <a:ext cx="10033000" cy="0"/>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4603291-6B95-E04C-9D03-58351AA6C3E8}"/>
              </a:ext>
            </a:extLst>
          </p:cNvPr>
          <p:cNvSpPr txBox="1"/>
          <p:nvPr/>
        </p:nvSpPr>
        <p:spPr>
          <a:xfrm>
            <a:off x="2165352" y="5294013"/>
            <a:ext cx="647700" cy="369332"/>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1997</a:t>
            </a:r>
          </a:p>
        </p:txBody>
      </p:sp>
      <p:sp>
        <p:nvSpPr>
          <p:cNvPr id="16" name="TextBox 15">
            <a:extLst>
              <a:ext uri="{FF2B5EF4-FFF2-40B4-BE49-F238E27FC236}">
                <a16:creationId xmlns:a16="http://schemas.microsoft.com/office/drawing/2014/main" id="{6016531A-0836-EE49-B406-51DF9BDE22A5}"/>
              </a:ext>
            </a:extLst>
          </p:cNvPr>
          <p:cNvSpPr txBox="1"/>
          <p:nvPr/>
        </p:nvSpPr>
        <p:spPr>
          <a:xfrm>
            <a:off x="6744940" y="5352220"/>
            <a:ext cx="647700" cy="369332"/>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2017</a:t>
            </a:r>
          </a:p>
        </p:txBody>
      </p:sp>
      <p:sp>
        <p:nvSpPr>
          <p:cNvPr id="17" name="TextBox 16">
            <a:extLst>
              <a:ext uri="{FF2B5EF4-FFF2-40B4-BE49-F238E27FC236}">
                <a16:creationId xmlns:a16="http://schemas.microsoft.com/office/drawing/2014/main" id="{071E4B51-2886-9844-84A0-21F47D57F1FB}"/>
              </a:ext>
            </a:extLst>
          </p:cNvPr>
          <p:cNvSpPr txBox="1"/>
          <p:nvPr/>
        </p:nvSpPr>
        <p:spPr>
          <a:xfrm>
            <a:off x="10706100" y="5341711"/>
            <a:ext cx="647700" cy="369332"/>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2100</a:t>
            </a:r>
          </a:p>
        </p:txBody>
      </p:sp>
      <p:sp>
        <p:nvSpPr>
          <p:cNvPr id="19" name="TextBox 18">
            <a:extLst>
              <a:ext uri="{FF2B5EF4-FFF2-40B4-BE49-F238E27FC236}">
                <a16:creationId xmlns:a16="http://schemas.microsoft.com/office/drawing/2014/main" id="{10CD9018-9F84-854B-AD3B-9D7D76301F27}"/>
              </a:ext>
            </a:extLst>
          </p:cNvPr>
          <p:cNvSpPr txBox="1"/>
          <p:nvPr/>
        </p:nvSpPr>
        <p:spPr>
          <a:xfrm>
            <a:off x="996951" y="5269924"/>
            <a:ext cx="647700" cy="369332"/>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1970</a:t>
            </a:r>
          </a:p>
        </p:txBody>
      </p:sp>
      <p:sp>
        <p:nvSpPr>
          <p:cNvPr id="10" name="Right Brace 9">
            <a:extLst>
              <a:ext uri="{FF2B5EF4-FFF2-40B4-BE49-F238E27FC236}">
                <a16:creationId xmlns:a16="http://schemas.microsoft.com/office/drawing/2014/main" id="{C92E3A7A-B8C5-E845-BA02-964013846569}"/>
              </a:ext>
            </a:extLst>
          </p:cNvPr>
          <p:cNvSpPr/>
          <p:nvPr/>
        </p:nvSpPr>
        <p:spPr>
          <a:xfrm rot="16200000">
            <a:off x="4466332" y="2593769"/>
            <a:ext cx="493438" cy="4579588"/>
          </a:xfrm>
          <a:prstGeom prst="rightBrace">
            <a:avLst/>
          </a:prstGeom>
          <a:noFill/>
          <a:ln w="15875">
            <a:solidFill>
              <a:schemeClr val="tx1">
                <a:alpha val="56000"/>
              </a:schemeClr>
            </a:solidFill>
            <a:prstDash val="dash"/>
            <a:extLst>
              <a:ext uri="{C807C97D-BFC1-408E-A445-0C87EB9F89A2}">
                <ask:lineSketchStyleProps xmlns:ask="http://schemas.microsoft.com/office/drawing/2018/sketchyshapes" sd="1219033472">
                  <a:custGeom>
                    <a:avLst/>
                    <a:gdLst>
                      <a:gd name="connsiteX0" fmla="*/ 0 w 493438"/>
                      <a:gd name="connsiteY0" fmla="*/ 0 h 4579588"/>
                      <a:gd name="connsiteX1" fmla="*/ 246719 w 493438"/>
                      <a:gd name="connsiteY1" fmla="*/ 41118 h 4579588"/>
                      <a:gd name="connsiteX2" fmla="*/ 246719 w 493438"/>
                      <a:gd name="connsiteY2" fmla="*/ 637159 h 4579588"/>
                      <a:gd name="connsiteX3" fmla="*/ 246719 w 493438"/>
                      <a:gd name="connsiteY3" fmla="*/ 1166973 h 4579588"/>
                      <a:gd name="connsiteX4" fmla="*/ 246719 w 493438"/>
                      <a:gd name="connsiteY4" fmla="*/ 1674711 h 4579588"/>
                      <a:gd name="connsiteX5" fmla="*/ 246719 w 493438"/>
                      <a:gd name="connsiteY5" fmla="*/ 2248676 h 4579588"/>
                      <a:gd name="connsiteX6" fmla="*/ 493438 w 493438"/>
                      <a:gd name="connsiteY6" fmla="*/ 2289794 h 4579588"/>
                      <a:gd name="connsiteX7" fmla="*/ 246719 w 493438"/>
                      <a:gd name="connsiteY7" fmla="*/ 2330912 h 4579588"/>
                      <a:gd name="connsiteX8" fmla="*/ 246719 w 493438"/>
                      <a:gd name="connsiteY8" fmla="*/ 2926953 h 4579588"/>
                      <a:gd name="connsiteX9" fmla="*/ 246719 w 493438"/>
                      <a:gd name="connsiteY9" fmla="*/ 3434691 h 4579588"/>
                      <a:gd name="connsiteX10" fmla="*/ 246719 w 493438"/>
                      <a:gd name="connsiteY10" fmla="*/ 3986581 h 4579588"/>
                      <a:gd name="connsiteX11" fmla="*/ 246719 w 493438"/>
                      <a:gd name="connsiteY11" fmla="*/ 4538470 h 4579588"/>
                      <a:gd name="connsiteX12" fmla="*/ 0 w 493438"/>
                      <a:gd name="connsiteY12" fmla="*/ 4579588 h 4579588"/>
                      <a:gd name="connsiteX13" fmla="*/ 0 w 493438"/>
                      <a:gd name="connsiteY13" fmla="*/ 4052935 h 4579588"/>
                      <a:gd name="connsiteX14" fmla="*/ 0 w 493438"/>
                      <a:gd name="connsiteY14" fmla="*/ 3480487 h 4579588"/>
                      <a:gd name="connsiteX15" fmla="*/ 0 w 493438"/>
                      <a:gd name="connsiteY15" fmla="*/ 2862243 h 4579588"/>
                      <a:gd name="connsiteX16" fmla="*/ 0 w 493438"/>
                      <a:gd name="connsiteY16" fmla="*/ 2243998 h 4579588"/>
                      <a:gd name="connsiteX17" fmla="*/ 0 w 493438"/>
                      <a:gd name="connsiteY17" fmla="*/ 1625754 h 4579588"/>
                      <a:gd name="connsiteX18" fmla="*/ 0 w 493438"/>
                      <a:gd name="connsiteY18" fmla="*/ 1190693 h 4579588"/>
                      <a:gd name="connsiteX19" fmla="*/ 0 w 493438"/>
                      <a:gd name="connsiteY19" fmla="*/ 709836 h 4579588"/>
                      <a:gd name="connsiteX20" fmla="*/ 0 w 493438"/>
                      <a:gd name="connsiteY20" fmla="*/ 0 h 4579588"/>
                      <a:gd name="connsiteX0" fmla="*/ 0 w 493438"/>
                      <a:gd name="connsiteY0" fmla="*/ 0 h 4579588"/>
                      <a:gd name="connsiteX1" fmla="*/ 246719 w 493438"/>
                      <a:gd name="connsiteY1" fmla="*/ 41118 h 4579588"/>
                      <a:gd name="connsiteX2" fmla="*/ 246719 w 493438"/>
                      <a:gd name="connsiteY2" fmla="*/ 593008 h 4579588"/>
                      <a:gd name="connsiteX3" fmla="*/ 246719 w 493438"/>
                      <a:gd name="connsiteY3" fmla="*/ 1144897 h 4579588"/>
                      <a:gd name="connsiteX4" fmla="*/ 246719 w 493438"/>
                      <a:gd name="connsiteY4" fmla="*/ 1696787 h 4579588"/>
                      <a:gd name="connsiteX5" fmla="*/ 246719 w 493438"/>
                      <a:gd name="connsiteY5" fmla="*/ 2248676 h 4579588"/>
                      <a:gd name="connsiteX6" fmla="*/ 493438 w 493438"/>
                      <a:gd name="connsiteY6" fmla="*/ 2289794 h 4579588"/>
                      <a:gd name="connsiteX7" fmla="*/ 246719 w 493438"/>
                      <a:gd name="connsiteY7" fmla="*/ 2330912 h 4579588"/>
                      <a:gd name="connsiteX8" fmla="*/ 246719 w 493438"/>
                      <a:gd name="connsiteY8" fmla="*/ 2904877 h 4579588"/>
                      <a:gd name="connsiteX9" fmla="*/ 246719 w 493438"/>
                      <a:gd name="connsiteY9" fmla="*/ 3478842 h 4579588"/>
                      <a:gd name="connsiteX10" fmla="*/ 246719 w 493438"/>
                      <a:gd name="connsiteY10" fmla="*/ 3986581 h 4579588"/>
                      <a:gd name="connsiteX11" fmla="*/ 246719 w 493438"/>
                      <a:gd name="connsiteY11" fmla="*/ 4538470 h 4579588"/>
                      <a:gd name="connsiteX12" fmla="*/ 0 w 493438"/>
                      <a:gd name="connsiteY12" fmla="*/ 4579588 h 457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438" h="4579588" stroke="0" extrusionOk="0">
                        <a:moveTo>
                          <a:pt x="0" y="0"/>
                        </a:moveTo>
                        <a:cubicBezTo>
                          <a:pt x="135506" y="-464"/>
                          <a:pt x="245737" y="18778"/>
                          <a:pt x="246719" y="41118"/>
                        </a:cubicBezTo>
                        <a:cubicBezTo>
                          <a:pt x="266396" y="180343"/>
                          <a:pt x="179403" y="509249"/>
                          <a:pt x="246719" y="637159"/>
                        </a:cubicBezTo>
                        <a:cubicBezTo>
                          <a:pt x="314035" y="765069"/>
                          <a:pt x="208399" y="951960"/>
                          <a:pt x="246719" y="1166973"/>
                        </a:cubicBezTo>
                        <a:cubicBezTo>
                          <a:pt x="285039" y="1381986"/>
                          <a:pt x="241811" y="1448087"/>
                          <a:pt x="246719" y="1674711"/>
                        </a:cubicBezTo>
                        <a:cubicBezTo>
                          <a:pt x="251627" y="1901335"/>
                          <a:pt x="197864" y="1994701"/>
                          <a:pt x="246719" y="2248676"/>
                        </a:cubicBezTo>
                        <a:cubicBezTo>
                          <a:pt x="249482" y="2265699"/>
                          <a:pt x="350993" y="2288847"/>
                          <a:pt x="493438" y="2289794"/>
                        </a:cubicBezTo>
                        <a:cubicBezTo>
                          <a:pt x="355026" y="2291821"/>
                          <a:pt x="246459" y="2305726"/>
                          <a:pt x="246719" y="2330912"/>
                        </a:cubicBezTo>
                        <a:cubicBezTo>
                          <a:pt x="251860" y="2466217"/>
                          <a:pt x="240765" y="2646577"/>
                          <a:pt x="246719" y="2926953"/>
                        </a:cubicBezTo>
                        <a:cubicBezTo>
                          <a:pt x="252673" y="3207329"/>
                          <a:pt x="200506" y="3228661"/>
                          <a:pt x="246719" y="3434691"/>
                        </a:cubicBezTo>
                        <a:cubicBezTo>
                          <a:pt x="292932" y="3640721"/>
                          <a:pt x="218488" y="3797178"/>
                          <a:pt x="246719" y="3986581"/>
                        </a:cubicBezTo>
                        <a:cubicBezTo>
                          <a:pt x="274950" y="4175984"/>
                          <a:pt x="183739" y="4331298"/>
                          <a:pt x="246719" y="4538470"/>
                        </a:cubicBezTo>
                        <a:cubicBezTo>
                          <a:pt x="258045" y="4578624"/>
                          <a:pt x="149643" y="4595983"/>
                          <a:pt x="0" y="4579588"/>
                        </a:cubicBezTo>
                        <a:cubicBezTo>
                          <a:pt x="-351" y="4419108"/>
                          <a:pt x="34044" y="4222767"/>
                          <a:pt x="0" y="4052935"/>
                        </a:cubicBezTo>
                        <a:cubicBezTo>
                          <a:pt x="-34044" y="3883103"/>
                          <a:pt x="43662" y="3743151"/>
                          <a:pt x="0" y="3480487"/>
                        </a:cubicBezTo>
                        <a:cubicBezTo>
                          <a:pt x="-43662" y="3217823"/>
                          <a:pt x="6689" y="3074762"/>
                          <a:pt x="0" y="2862243"/>
                        </a:cubicBezTo>
                        <a:cubicBezTo>
                          <a:pt x="-6689" y="2649724"/>
                          <a:pt x="58101" y="2459199"/>
                          <a:pt x="0" y="2243998"/>
                        </a:cubicBezTo>
                        <a:cubicBezTo>
                          <a:pt x="-58101" y="2028797"/>
                          <a:pt x="59769" y="1920447"/>
                          <a:pt x="0" y="1625754"/>
                        </a:cubicBezTo>
                        <a:cubicBezTo>
                          <a:pt x="-59769" y="1331061"/>
                          <a:pt x="26118" y="1376218"/>
                          <a:pt x="0" y="1190693"/>
                        </a:cubicBezTo>
                        <a:cubicBezTo>
                          <a:pt x="-26118" y="1005168"/>
                          <a:pt x="36962" y="816013"/>
                          <a:pt x="0" y="709836"/>
                        </a:cubicBezTo>
                        <a:cubicBezTo>
                          <a:pt x="-36962" y="603659"/>
                          <a:pt x="42153" y="335348"/>
                          <a:pt x="0" y="0"/>
                        </a:cubicBezTo>
                        <a:close/>
                      </a:path>
                      <a:path w="493438" h="4579588" fill="none" extrusionOk="0">
                        <a:moveTo>
                          <a:pt x="0" y="0"/>
                        </a:moveTo>
                        <a:cubicBezTo>
                          <a:pt x="131600" y="248"/>
                          <a:pt x="247825" y="20599"/>
                          <a:pt x="246719" y="41118"/>
                        </a:cubicBezTo>
                        <a:cubicBezTo>
                          <a:pt x="289023" y="309169"/>
                          <a:pt x="215407" y="384225"/>
                          <a:pt x="246719" y="593008"/>
                        </a:cubicBezTo>
                        <a:cubicBezTo>
                          <a:pt x="278031" y="801791"/>
                          <a:pt x="207958" y="957715"/>
                          <a:pt x="246719" y="1144897"/>
                        </a:cubicBezTo>
                        <a:cubicBezTo>
                          <a:pt x="285480" y="1332079"/>
                          <a:pt x="240354" y="1538580"/>
                          <a:pt x="246719" y="1696787"/>
                        </a:cubicBezTo>
                        <a:cubicBezTo>
                          <a:pt x="253084" y="1854994"/>
                          <a:pt x="193625" y="2073819"/>
                          <a:pt x="246719" y="2248676"/>
                        </a:cubicBezTo>
                        <a:cubicBezTo>
                          <a:pt x="251051" y="2272742"/>
                          <a:pt x="356422" y="2274087"/>
                          <a:pt x="493438" y="2289794"/>
                        </a:cubicBezTo>
                        <a:cubicBezTo>
                          <a:pt x="362269" y="2293001"/>
                          <a:pt x="242728" y="2309079"/>
                          <a:pt x="246719" y="2330912"/>
                        </a:cubicBezTo>
                        <a:cubicBezTo>
                          <a:pt x="283295" y="2611499"/>
                          <a:pt x="220215" y="2737155"/>
                          <a:pt x="246719" y="2904877"/>
                        </a:cubicBezTo>
                        <a:cubicBezTo>
                          <a:pt x="273223" y="3072599"/>
                          <a:pt x="225596" y="3191866"/>
                          <a:pt x="246719" y="3478842"/>
                        </a:cubicBezTo>
                        <a:cubicBezTo>
                          <a:pt x="267842" y="3765818"/>
                          <a:pt x="204704" y="3780788"/>
                          <a:pt x="246719" y="3986581"/>
                        </a:cubicBezTo>
                        <a:cubicBezTo>
                          <a:pt x="288734" y="4192374"/>
                          <a:pt x="228105" y="4392643"/>
                          <a:pt x="246719" y="4538470"/>
                        </a:cubicBezTo>
                        <a:cubicBezTo>
                          <a:pt x="257450" y="4590254"/>
                          <a:pt x="156559" y="4575560"/>
                          <a:pt x="0" y="4579588"/>
                        </a:cubicBezTo>
                      </a:path>
                    </a:pathLst>
                  </a:custGeom>
                  <ask:type>
                    <ask:lineSketchNone/>
                  </ask:type>
                </ask:lineSketchStyleProps>
              </a:ext>
            </a:extLst>
          </a:ln>
          <a:effectLst>
            <a:outerShdw blurRad="50800" dist="50800" dir="5400000" algn="ctr" rotWithShape="0">
              <a:srgbClr val="000000">
                <a:alpha val="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0" name="Right Brace 19">
            <a:extLst>
              <a:ext uri="{FF2B5EF4-FFF2-40B4-BE49-F238E27FC236}">
                <a16:creationId xmlns:a16="http://schemas.microsoft.com/office/drawing/2014/main" id="{C4C46B40-133D-5B49-A4CF-5DD80F91CF58}"/>
              </a:ext>
            </a:extLst>
          </p:cNvPr>
          <p:cNvSpPr/>
          <p:nvPr/>
        </p:nvSpPr>
        <p:spPr>
          <a:xfrm rot="16200000">
            <a:off x="5981466" y="-540567"/>
            <a:ext cx="711669" cy="10032999"/>
          </a:xfrm>
          <a:prstGeom prst="rightBrace">
            <a:avLst/>
          </a:prstGeom>
          <a:ln w="15875">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1" name="TextBox 10">
            <a:extLst>
              <a:ext uri="{FF2B5EF4-FFF2-40B4-BE49-F238E27FC236}">
                <a16:creationId xmlns:a16="http://schemas.microsoft.com/office/drawing/2014/main" id="{E5E0A7C4-0757-DF4A-876D-206835C8EF5A}"/>
              </a:ext>
            </a:extLst>
          </p:cNvPr>
          <p:cNvSpPr txBox="1"/>
          <p:nvPr/>
        </p:nvSpPr>
        <p:spPr>
          <a:xfrm>
            <a:off x="2182293" y="4552835"/>
            <a:ext cx="270375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NASA POWER database</a:t>
            </a:r>
            <a:endParaRPr lang="en-GB"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981003AF-D455-7A43-BA65-7456D9491C12}"/>
              </a:ext>
            </a:extLst>
          </p:cNvPr>
          <p:cNvSpPr txBox="1"/>
          <p:nvPr/>
        </p:nvSpPr>
        <p:spPr>
          <a:xfrm>
            <a:off x="1263652" y="4036089"/>
            <a:ext cx="180340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HadGEM2-AO</a:t>
            </a:r>
            <a:endParaRPr lang="en-GB" dirty="0"/>
          </a:p>
        </p:txBody>
      </p:sp>
      <p:sp>
        <p:nvSpPr>
          <p:cNvPr id="15" name="TextBox 14">
            <a:extLst>
              <a:ext uri="{FF2B5EF4-FFF2-40B4-BE49-F238E27FC236}">
                <a16:creationId xmlns:a16="http://schemas.microsoft.com/office/drawing/2014/main" id="{E1208EE0-841B-EE4D-9161-64F1AB52F710}"/>
              </a:ext>
            </a:extLst>
          </p:cNvPr>
          <p:cNvSpPr txBox="1"/>
          <p:nvPr/>
        </p:nvSpPr>
        <p:spPr>
          <a:xfrm>
            <a:off x="7074883" y="4819737"/>
            <a:ext cx="3501483"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RCP2.6, RCP4.5 and RCP8.5</a:t>
            </a:r>
            <a:endParaRPr lang="en-GB" dirty="0"/>
          </a:p>
        </p:txBody>
      </p:sp>
      <p:sp>
        <p:nvSpPr>
          <p:cNvPr id="3" name="Double Brace 2">
            <a:extLst>
              <a:ext uri="{FF2B5EF4-FFF2-40B4-BE49-F238E27FC236}">
                <a16:creationId xmlns:a16="http://schemas.microsoft.com/office/drawing/2014/main" id="{7C3BBE68-C1C1-BF47-8000-435B95D39B2F}"/>
              </a:ext>
            </a:extLst>
          </p:cNvPr>
          <p:cNvSpPr/>
          <p:nvPr/>
        </p:nvSpPr>
        <p:spPr>
          <a:xfrm>
            <a:off x="6122176" y="4782048"/>
            <a:ext cx="5117326" cy="411077"/>
          </a:xfrm>
          <a:prstGeom prst="bracePair">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16A310D2-1F12-B44B-AD59-00E32A25CF88}"/>
              </a:ext>
            </a:extLst>
          </p:cNvPr>
          <p:cNvSpPr txBox="1"/>
          <p:nvPr/>
        </p:nvSpPr>
        <p:spPr>
          <a:xfrm>
            <a:off x="5825275" y="5352220"/>
            <a:ext cx="647700" cy="369332"/>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2005</a:t>
            </a:r>
          </a:p>
        </p:txBody>
      </p:sp>
    </p:spTree>
    <p:extLst>
      <p:ext uri="{BB962C8B-B14F-4D97-AF65-F5344CB8AC3E}">
        <p14:creationId xmlns:p14="http://schemas.microsoft.com/office/powerpoint/2010/main" val="3431567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35CA62-4C9E-4746-A539-855679345AA7}"/>
              </a:ext>
            </a:extLst>
          </p:cNvPr>
          <p:cNvSpPr>
            <a:spLocks noGrp="1"/>
          </p:cNvSpPr>
          <p:nvPr>
            <p:ph type="sldNum" sz="quarter" idx="12"/>
          </p:nvPr>
        </p:nvSpPr>
        <p:spPr/>
        <p:txBody>
          <a:bodyPr/>
          <a:lstStyle/>
          <a:p>
            <a:fld id="{FB735789-C427-F04F-B152-4F071A50364B}" type="slidenum">
              <a:rPr lang="en-GB" smtClean="0"/>
              <a:t>6</a:t>
            </a:fld>
            <a:endParaRPr lang="en-GB"/>
          </a:p>
        </p:txBody>
      </p:sp>
      <p:graphicFrame>
        <p:nvGraphicFramePr>
          <p:cNvPr id="23" name="Diagram 22">
            <a:extLst>
              <a:ext uri="{FF2B5EF4-FFF2-40B4-BE49-F238E27FC236}">
                <a16:creationId xmlns:a16="http://schemas.microsoft.com/office/drawing/2014/main" id="{209AEB82-8E7A-1A45-8732-EDCC0C19B6A1}"/>
              </a:ext>
            </a:extLst>
          </p:cNvPr>
          <p:cNvGraphicFramePr/>
          <p:nvPr>
            <p:extLst>
              <p:ext uri="{D42A27DB-BD31-4B8C-83A1-F6EECF244321}">
                <p14:modId xmlns:p14="http://schemas.microsoft.com/office/powerpoint/2010/main" val="2417379027"/>
              </p:ext>
            </p:extLst>
          </p:nvPr>
        </p:nvGraphicFramePr>
        <p:xfrm>
          <a:off x="241300" y="764661"/>
          <a:ext cx="11509829" cy="4937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TextBox 23">
            <a:extLst>
              <a:ext uri="{FF2B5EF4-FFF2-40B4-BE49-F238E27FC236}">
                <a16:creationId xmlns:a16="http://schemas.microsoft.com/office/drawing/2014/main" id="{AC6E79B9-C0C3-E743-B874-3EACC82B973A}"/>
              </a:ext>
            </a:extLst>
          </p:cNvPr>
          <p:cNvSpPr txBox="1"/>
          <p:nvPr/>
        </p:nvSpPr>
        <p:spPr>
          <a:xfrm>
            <a:off x="241300" y="1155700"/>
            <a:ext cx="8839200"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Simulation protocol </a:t>
            </a:r>
            <a:r>
              <a:rPr lang="fr-FR" sz="2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3972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p:txBody>
          <a:bodyPr/>
          <a:lstStyle/>
          <a:p>
            <a:fld id="{FB735789-C427-F04F-B152-4F071A50364B}" type="slidenum">
              <a:rPr lang="en-GB" smtClean="0"/>
              <a:t>7</a:t>
            </a:fld>
            <a:endParaRPr lang="en-GB"/>
          </a:p>
        </p:txBody>
      </p:sp>
      <p:sp>
        <p:nvSpPr>
          <p:cNvPr id="6" name="TextBox 5">
            <a:extLst>
              <a:ext uri="{FF2B5EF4-FFF2-40B4-BE49-F238E27FC236}">
                <a16:creationId xmlns:a16="http://schemas.microsoft.com/office/drawing/2014/main" id="{15255375-0EF8-7043-91A6-E73E1E79908D}"/>
              </a:ext>
            </a:extLst>
          </p:cNvPr>
          <p:cNvSpPr txBox="1"/>
          <p:nvPr/>
        </p:nvSpPr>
        <p:spPr>
          <a:xfrm>
            <a:off x="101600" y="965461"/>
            <a:ext cx="5610087" cy="1015663"/>
          </a:xfrm>
          <a:prstGeom prst="rect">
            <a:avLst/>
          </a:prstGeom>
          <a:noFill/>
        </p:spPr>
        <p:txBody>
          <a:bodyPr wrap="square" rtlCol="0">
            <a:spAutoFit/>
          </a:bodyPr>
          <a:lstStyle/>
          <a:p>
            <a:pPr lvl="0"/>
            <a:r>
              <a:rPr lang="en-GB" sz="2000" b="1" dirty="0">
                <a:solidFill>
                  <a:prstClr val="black"/>
                </a:solidFill>
                <a:latin typeface="Times New Roman" panose="02020603050405020304" pitchFamily="18" charset="0"/>
                <a:cs typeface="Times New Roman" panose="02020603050405020304" pitchFamily="18" charset="0"/>
              </a:rPr>
              <a:t>Preliminary results : Past period from 1997 to 2017 using climate data from NASA power database </a:t>
            </a:r>
          </a:p>
        </p:txBody>
      </p:sp>
      <p:sp>
        <p:nvSpPr>
          <p:cNvPr id="5" name="TextBox 4">
            <a:extLst>
              <a:ext uri="{FF2B5EF4-FFF2-40B4-BE49-F238E27FC236}">
                <a16:creationId xmlns:a16="http://schemas.microsoft.com/office/drawing/2014/main" id="{60FC2CD9-C26F-6349-8AA9-3604620BE008}"/>
              </a:ext>
            </a:extLst>
          </p:cNvPr>
          <p:cNvSpPr txBox="1"/>
          <p:nvPr/>
        </p:nvSpPr>
        <p:spPr>
          <a:xfrm>
            <a:off x="333828" y="3214629"/>
            <a:ext cx="5254171"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To analyze yield variation, we adopted the agro-ecological regions of Morocco</a:t>
            </a:r>
          </a:p>
        </p:txBody>
      </p:sp>
      <p:pic>
        <p:nvPicPr>
          <p:cNvPr id="8" name="Picture 7">
            <a:extLst>
              <a:ext uri="{FF2B5EF4-FFF2-40B4-BE49-F238E27FC236}">
                <a16:creationId xmlns:a16="http://schemas.microsoft.com/office/drawing/2014/main" id="{809A0944-DF74-F349-B881-5CF2328D5F7B}"/>
              </a:ext>
            </a:extLst>
          </p:cNvPr>
          <p:cNvPicPr>
            <a:picLocks noChangeAspect="1"/>
          </p:cNvPicPr>
          <p:nvPr/>
        </p:nvPicPr>
        <p:blipFill>
          <a:blip r:embed="rId2"/>
          <a:stretch>
            <a:fillRect/>
          </a:stretch>
        </p:blipFill>
        <p:spPr>
          <a:xfrm>
            <a:off x="5455403" y="571762"/>
            <a:ext cx="4432516" cy="6149713"/>
          </a:xfrm>
          <a:prstGeom prst="rect">
            <a:avLst/>
          </a:prstGeom>
        </p:spPr>
      </p:pic>
    </p:spTree>
    <p:extLst>
      <p:ext uri="{BB962C8B-B14F-4D97-AF65-F5344CB8AC3E}">
        <p14:creationId xmlns:p14="http://schemas.microsoft.com/office/powerpoint/2010/main" val="398940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574906" y="6413983"/>
            <a:ext cx="2743200" cy="365125"/>
          </a:xfrm>
        </p:spPr>
        <p:txBody>
          <a:bodyPr/>
          <a:lstStyle/>
          <a:p>
            <a:fld id="{FB735789-C427-F04F-B152-4F071A50364B}" type="slidenum">
              <a:rPr lang="en-GB" smtClean="0"/>
              <a:t>8</a:t>
            </a:fld>
            <a:endParaRPr lang="en-GB" dirty="0"/>
          </a:p>
        </p:txBody>
      </p:sp>
      <p:sp>
        <p:nvSpPr>
          <p:cNvPr id="6" name="TextBox 5">
            <a:extLst>
              <a:ext uri="{FF2B5EF4-FFF2-40B4-BE49-F238E27FC236}">
                <a16:creationId xmlns:a16="http://schemas.microsoft.com/office/drawing/2014/main" id="{15255375-0EF8-7043-91A6-E73E1E79908D}"/>
              </a:ext>
            </a:extLst>
          </p:cNvPr>
          <p:cNvSpPr txBox="1"/>
          <p:nvPr/>
        </p:nvSpPr>
        <p:spPr>
          <a:xfrm>
            <a:off x="2737403" y="416449"/>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Favorable</a:t>
            </a:r>
            <a:r>
              <a:rPr lang="en-GB" b="1" i="1" dirty="0">
                <a:solidFill>
                  <a:prstClr val="black"/>
                </a:solidFill>
                <a:latin typeface="Times New Roman" panose="02020603050405020304" pitchFamily="18" charset="0"/>
                <a:cs typeface="Times New Roman" panose="02020603050405020304" pitchFamily="18" charset="0"/>
              </a:rPr>
              <a:t> </a:t>
            </a:r>
          </a:p>
        </p:txBody>
      </p:sp>
      <p:pic>
        <p:nvPicPr>
          <p:cNvPr id="11" name="Picture 10">
            <a:extLst>
              <a:ext uri="{FF2B5EF4-FFF2-40B4-BE49-F238E27FC236}">
                <a16:creationId xmlns:a16="http://schemas.microsoft.com/office/drawing/2014/main" id="{2BBAEBCF-5183-0F43-BB81-E964FD73B5E9}"/>
              </a:ext>
            </a:extLst>
          </p:cNvPr>
          <p:cNvPicPr>
            <a:picLocks noChangeAspect="1"/>
          </p:cNvPicPr>
          <p:nvPr/>
        </p:nvPicPr>
        <p:blipFill>
          <a:blip r:embed="rId2"/>
          <a:stretch>
            <a:fillRect/>
          </a:stretch>
        </p:blipFill>
        <p:spPr>
          <a:xfrm>
            <a:off x="0" y="1301223"/>
            <a:ext cx="6864626" cy="3120217"/>
          </a:xfrm>
          <a:prstGeom prst="rect">
            <a:avLst/>
          </a:prstGeom>
        </p:spPr>
      </p:pic>
      <p:pic>
        <p:nvPicPr>
          <p:cNvPr id="13" name="Picture 12">
            <a:extLst>
              <a:ext uri="{FF2B5EF4-FFF2-40B4-BE49-F238E27FC236}">
                <a16:creationId xmlns:a16="http://schemas.microsoft.com/office/drawing/2014/main" id="{B40605E1-0EEC-9E44-9C74-C5E910E6044E}"/>
              </a:ext>
            </a:extLst>
          </p:cNvPr>
          <p:cNvPicPr>
            <a:picLocks noChangeAspect="1"/>
          </p:cNvPicPr>
          <p:nvPr/>
        </p:nvPicPr>
        <p:blipFill>
          <a:blip r:embed="rId3"/>
          <a:stretch>
            <a:fillRect/>
          </a:stretch>
        </p:blipFill>
        <p:spPr>
          <a:xfrm>
            <a:off x="142252" y="4536772"/>
            <a:ext cx="6560457" cy="2257110"/>
          </a:xfrm>
          <a:prstGeom prst="rect">
            <a:avLst/>
          </a:prstGeom>
        </p:spPr>
      </p:pic>
      <p:pic>
        <p:nvPicPr>
          <p:cNvPr id="10" name="Picture 9">
            <a:extLst>
              <a:ext uri="{FF2B5EF4-FFF2-40B4-BE49-F238E27FC236}">
                <a16:creationId xmlns:a16="http://schemas.microsoft.com/office/drawing/2014/main" id="{A7BBA068-23B1-2F46-8B22-35AF91D3FE75}"/>
              </a:ext>
            </a:extLst>
          </p:cNvPr>
          <p:cNvPicPr>
            <a:picLocks noChangeAspect="1"/>
          </p:cNvPicPr>
          <p:nvPr/>
        </p:nvPicPr>
        <p:blipFill>
          <a:blip r:embed="rId4"/>
          <a:stretch>
            <a:fillRect/>
          </a:stretch>
        </p:blipFill>
        <p:spPr>
          <a:xfrm>
            <a:off x="8070570" y="901113"/>
            <a:ext cx="4027239" cy="5794852"/>
          </a:xfrm>
          <a:prstGeom prst="rect">
            <a:avLst/>
          </a:prstGeom>
        </p:spPr>
      </p:pic>
      <p:sp>
        <p:nvSpPr>
          <p:cNvPr id="14" name="TextBox 13">
            <a:extLst>
              <a:ext uri="{FF2B5EF4-FFF2-40B4-BE49-F238E27FC236}">
                <a16:creationId xmlns:a16="http://schemas.microsoft.com/office/drawing/2014/main" id="{DB0DDACC-350A-EC49-9183-000361DCD3D3}"/>
              </a:ext>
            </a:extLst>
          </p:cNvPr>
          <p:cNvSpPr txBox="1"/>
          <p:nvPr/>
        </p:nvSpPr>
        <p:spPr>
          <a:xfrm>
            <a:off x="0" y="868160"/>
            <a:ext cx="6864626"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sp>
        <p:nvSpPr>
          <p:cNvPr id="16" name="TextBox 15">
            <a:extLst>
              <a:ext uri="{FF2B5EF4-FFF2-40B4-BE49-F238E27FC236}">
                <a16:creationId xmlns:a16="http://schemas.microsoft.com/office/drawing/2014/main" id="{F6878CAA-48E4-DB40-A5AC-AFF454C5B815}"/>
              </a:ext>
            </a:extLst>
          </p:cNvPr>
          <p:cNvSpPr txBox="1"/>
          <p:nvPr/>
        </p:nvSpPr>
        <p:spPr>
          <a:xfrm>
            <a:off x="6404524" y="4740490"/>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3351716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638748" y="6404971"/>
            <a:ext cx="2743200" cy="365125"/>
          </a:xfrm>
        </p:spPr>
        <p:txBody>
          <a:bodyPr/>
          <a:lstStyle/>
          <a:p>
            <a:fld id="{FB735789-C427-F04F-B152-4F071A50364B}" type="slidenum">
              <a:rPr lang="en-GB" smtClean="0"/>
              <a:t>9</a:t>
            </a:fld>
            <a:endParaRPr lang="en-GB" dirty="0"/>
          </a:p>
        </p:txBody>
      </p:sp>
      <p:pic>
        <p:nvPicPr>
          <p:cNvPr id="4" name="Picture 3">
            <a:extLst>
              <a:ext uri="{FF2B5EF4-FFF2-40B4-BE49-F238E27FC236}">
                <a16:creationId xmlns:a16="http://schemas.microsoft.com/office/drawing/2014/main" id="{3DFFAEA5-6890-EF4A-AF83-74C99B2FC153}"/>
              </a:ext>
            </a:extLst>
          </p:cNvPr>
          <p:cNvPicPr>
            <a:picLocks noChangeAspect="1"/>
          </p:cNvPicPr>
          <p:nvPr/>
        </p:nvPicPr>
        <p:blipFill>
          <a:blip r:embed="rId2"/>
          <a:stretch>
            <a:fillRect/>
          </a:stretch>
        </p:blipFill>
        <p:spPr>
          <a:xfrm>
            <a:off x="0" y="1234551"/>
            <a:ext cx="6545943" cy="3272972"/>
          </a:xfrm>
          <a:prstGeom prst="rect">
            <a:avLst/>
          </a:prstGeom>
        </p:spPr>
      </p:pic>
      <p:pic>
        <p:nvPicPr>
          <p:cNvPr id="10" name="Picture 9">
            <a:extLst>
              <a:ext uri="{FF2B5EF4-FFF2-40B4-BE49-F238E27FC236}">
                <a16:creationId xmlns:a16="http://schemas.microsoft.com/office/drawing/2014/main" id="{AC3EC9DA-41D5-4A4F-95AF-7D9AA7F3E17E}"/>
              </a:ext>
            </a:extLst>
          </p:cNvPr>
          <p:cNvPicPr>
            <a:picLocks noChangeAspect="1"/>
          </p:cNvPicPr>
          <p:nvPr/>
        </p:nvPicPr>
        <p:blipFill>
          <a:blip r:embed="rId3"/>
          <a:stretch>
            <a:fillRect/>
          </a:stretch>
        </p:blipFill>
        <p:spPr>
          <a:xfrm>
            <a:off x="0" y="4507523"/>
            <a:ext cx="6831837" cy="2350477"/>
          </a:xfrm>
          <a:prstGeom prst="rect">
            <a:avLst/>
          </a:prstGeom>
        </p:spPr>
      </p:pic>
      <p:sp>
        <p:nvSpPr>
          <p:cNvPr id="11" name="TextBox 10">
            <a:extLst>
              <a:ext uri="{FF2B5EF4-FFF2-40B4-BE49-F238E27FC236}">
                <a16:creationId xmlns:a16="http://schemas.microsoft.com/office/drawing/2014/main" id="{6C1A8C91-4164-C341-8BE4-DB002AB8D50A}"/>
              </a:ext>
            </a:extLst>
          </p:cNvPr>
          <p:cNvSpPr txBox="1"/>
          <p:nvPr/>
        </p:nvSpPr>
        <p:spPr>
          <a:xfrm>
            <a:off x="2251134" y="451289"/>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Intermediate</a:t>
            </a:r>
            <a:r>
              <a:rPr lang="en-GB" b="1" i="1" dirty="0">
                <a:solidFill>
                  <a:prstClr val="black"/>
                </a:solidFill>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C7D30EA2-4506-034A-9A59-EF676340047A}"/>
              </a:ext>
            </a:extLst>
          </p:cNvPr>
          <p:cNvSpPr txBox="1"/>
          <p:nvPr/>
        </p:nvSpPr>
        <p:spPr>
          <a:xfrm>
            <a:off x="0" y="828404"/>
            <a:ext cx="6864626"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pic>
        <p:nvPicPr>
          <p:cNvPr id="8" name="Picture 7">
            <a:extLst>
              <a:ext uri="{FF2B5EF4-FFF2-40B4-BE49-F238E27FC236}">
                <a16:creationId xmlns:a16="http://schemas.microsoft.com/office/drawing/2014/main" id="{0C39939F-B08F-8246-AA70-0ADBED377FE8}"/>
              </a:ext>
            </a:extLst>
          </p:cNvPr>
          <p:cNvPicPr>
            <a:picLocks noChangeAspect="1"/>
          </p:cNvPicPr>
          <p:nvPr/>
        </p:nvPicPr>
        <p:blipFill>
          <a:blip r:embed="rId4"/>
          <a:stretch>
            <a:fillRect/>
          </a:stretch>
        </p:blipFill>
        <p:spPr>
          <a:xfrm>
            <a:off x="8075440" y="934623"/>
            <a:ext cx="4116560" cy="5923377"/>
          </a:xfrm>
          <a:prstGeom prst="rect">
            <a:avLst/>
          </a:prstGeom>
        </p:spPr>
      </p:pic>
      <p:sp>
        <p:nvSpPr>
          <p:cNvPr id="14" name="TextBox 13">
            <a:extLst>
              <a:ext uri="{FF2B5EF4-FFF2-40B4-BE49-F238E27FC236}">
                <a16:creationId xmlns:a16="http://schemas.microsoft.com/office/drawing/2014/main" id="{933F84C4-D493-9D4D-8069-D6BAE8256670}"/>
              </a:ext>
            </a:extLst>
          </p:cNvPr>
          <p:cNvSpPr txBox="1"/>
          <p:nvPr/>
        </p:nvSpPr>
        <p:spPr>
          <a:xfrm>
            <a:off x="6404524" y="4740490"/>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3503743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851400" y="6358179"/>
            <a:ext cx="2743200" cy="365125"/>
          </a:xfrm>
        </p:spPr>
        <p:txBody>
          <a:bodyPr/>
          <a:lstStyle/>
          <a:p>
            <a:fld id="{FB735789-C427-F04F-B152-4F071A50364B}" type="slidenum">
              <a:rPr lang="en-GB" smtClean="0"/>
              <a:t>10</a:t>
            </a:fld>
            <a:endParaRPr lang="en-GB"/>
          </a:p>
        </p:txBody>
      </p:sp>
      <p:pic>
        <p:nvPicPr>
          <p:cNvPr id="4" name="Picture 3">
            <a:extLst>
              <a:ext uri="{FF2B5EF4-FFF2-40B4-BE49-F238E27FC236}">
                <a16:creationId xmlns:a16="http://schemas.microsoft.com/office/drawing/2014/main" id="{CB7BA369-E3B5-E041-A3C3-8161F57A5D98}"/>
              </a:ext>
            </a:extLst>
          </p:cNvPr>
          <p:cNvPicPr>
            <a:picLocks noChangeAspect="1"/>
          </p:cNvPicPr>
          <p:nvPr/>
        </p:nvPicPr>
        <p:blipFill>
          <a:blip r:embed="rId2"/>
          <a:stretch>
            <a:fillRect/>
          </a:stretch>
        </p:blipFill>
        <p:spPr>
          <a:xfrm>
            <a:off x="1" y="1228076"/>
            <a:ext cx="6526616" cy="2928389"/>
          </a:xfrm>
          <a:prstGeom prst="rect">
            <a:avLst/>
          </a:prstGeom>
        </p:spPr>
      </p:pic>
      <p:pic>
        <p:nvPicPr>
          <p:cNvPr id="7" name="Picture 6">
            <a:extLst>
              <a:ext uri="{FF2B5EF4-FFF2-40B4-BE49-F238E27FC236}">
                <a16:creationId xmlns:a16="http://schemas.microsoft.com/office/drawing/2014/main" id="{DE45F048-D19B-5F46-8F19-9C3D466E73AC}"/>
              </a:ext>
            </a:extLst>
          </p:cNvPr>
          <p:cNvPicPr>
            <a:picLocks noChangeAspect="1"/>
          </p:cNvPicPr>
          <p:nvPr/>
        </p:nvPicPr>
        <p:blipFill>
          <a:blip r:embed="rId3"/>
          <a:stretch>
            <a:fillRect/>
          </a:stretch>
        </p:blipFill>
        <p:spPr>
          <a:xfrm>
            <a:off x="239486" y="4498520"/>
            <a:ext cx="6382889" cy="2196017"/>
          </a:xfrm>
          <a:prstGeom prst="rect">
            <a:avLst/>
          </a:prstGeom>
        </p:spPr>
      </p:pic>
      <p:sp>
        <p:nvSpPr>
          <p:cNvPr id="10" name="TextBox 9">
            <a:extLst>
              <a:ext uri="{FF2B5EF4-FFF2-40B4-BE49-F238E27FC236}">
                <a16:creationId xmlns:a16="http://schemas.microsoft.com/office/drawing/2014/main" id="{E4302F91-F9EA-1441-BCDB-D8C5ECC8D92D}"/>
              </a:ext>
            </a:extLst>
          </p:cNvPr>
          <p:cNvSpPr txBox="1"/>
          <p:nvPr/>
        </p:nvSpPr>
        <p:spPr>
          <a:xfrm>
            <a:off x="2737403" y="416449"/>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Mountain</a:t>
            </a:r>
            <a:r>
              <a:rPr lang="en-GB" b="1" i="1" dirty="0">
                <a:solidFill>
                  <a:prstClr val="black"/>
                </a:solidFill>
                <a:latin typeface="Times New Roman" panose="02020603050405020304" pitchFamily="18" charset="0"/>
                <a:cs typeface="Times New Roman" panose="02020603050405020304" pitchFamily="18" charset="0"/>
              </a:rPr>
              <a:t> </a:t>
            </a:r>
          </a:p>
        </p:txBody>
      </p:sp>
      <p:pic>
        <p:nvPicPr>
          <p:cNvPr id="11" name="Picture 10">
            <a:extLst>
              <a:ext uri="{FF2B5EF4-FFF2-40B4-BE49-F238E27FC236}">
                <a16:creationId xmlns:a16="http://schemas.microsoft.com/office/drawing/2014/main" id="{CFE0D040-C139-EA43-8C98-CF944FAF679C}"/>
              </a:ext>
            </a:extLst>
          </p:cNvPr>
          <p:cNvPicPr>
            <a:picLocks noChangeAspect="1"/>
          </p:cNvPicPr>
          <p:nvPr/>
        </p:nvPicPr>
        <p:blipFill>
          <a:blip r:embed="rId4"/>
          <a:stretch>
            <a:fillRect/>
          </a:stretch>
        </p:blipFill>
        <p:spPr>
          <a:xfrm>
            <a:off x="8012624" y="844239"/>
            <a:ext cx="4179375" cy="6013761"/>
          </a:xfrm>
          <a:prstGeom prst="rect">
            <a:avLst/>
          </a:prstGeom>
        </p:spPr>
      </p:pic>
      <p:sp>
        <p:nvSpPr>
          <p:cNvPr id="13" name="TextBox 12">
            <a:extLst>
              <a:ext uri="{FF2B5EF4-FFF2-40B4-BE49-F238E27FC236}">
                <a16:creationId xmlns:a16="http://schemas.microsoft.com/office/drawing/2014/main" id="{BEB525EE-FA8B-994B-9203-2773F9F4875D}"/>
              </a:ext>
            </a:extLst>
          </p:cNvPr>
          <p:cNvSpPr txBox="1"/>
          <p:nvPr/>
        </p:nvSpPr>
        <p:spPr>
          <a:xfrm>
            <a:off x="0" y="766412"/>
            <a:ext cx="7191214"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sp>
        <p:nvSpPr>
          <p:cNvPr id="14" name="TextBox 13">
            <a:extLst>
              <a:ext uri="{FF2B5EF4-FFF2-40B4-BE49-F238E27FC236}">
                <a16:creationId xmlns:a16="http://schemas.microsoft.com/office/drawing/2014/main" id="{25EB6831-F8DB-2547-A8AE-90618FBCD669}"/>
              </a:ext>
            </a:extLst>
          </p:cNvPr>
          <p:cNvSpPr txBox="1"/>
          <p:nvPr/>
        </p:nvSpPr>
        <p:spPr>
          <a:xfrm>
            <a:off x="6404524" y="4740490"/>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2425484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654556" y="6333743"/>
            <a:ext cx="2743200" cy="365125"/>
          </a:xfrm>
        </p:spPr>
        <p:txBody>
          <a:bodyPr/>
          <a:lstStyle/>
          <a:p>
            <a:fld id="{FB735789-C427-F04F-B152-4F071A50364B}" type="slidenum">
              <a:rPr lang="en-GB" smtClean="0"/>
              <a:t>11</a:t>
            </a:fld>
            <a:endParaRPr lang="en-GB" dirty="0"/>
          </a:p>
        </p:txBody>
      </p:sp>
      <p:pic>
        <p:nvPicPr>
          <p:cNvPr id="12" name="Picture 11">
            <a:extLst>
              <a:ext uri="{FF2B5EF4-FFF2-40B4-BE49-F238E27FC236}">
                <a16:creationId xmlns:a16="http://schemas.microsoft.com/office/drawing/2014/main" id="{924CA1D1-E4C9-204C-8AE9-EAE3B94D604B}"/>
              </a:ext>
            </a:extLst>
          </p:cNvPr>
          <p:cNvPicPr>
            <a:picLocks noChangeAspect="1"/>
          </p:cNvPicPr>
          <p:nvPr/>
        </p:nvPicPr>
        <p:blipFill>
          <a:blip r:embed="rId2"/>
          <a:stretch>
            <a:fillRect/>
          </a:stretch>
        </p:blipFill>
        <p:spPr>
          <a:xfrm>
            <a:off x="0" y="1186837"/>
            <a:ext cx="6647543" cy="3174946"/>
          </a:xfrm>
          <a:prstGeom prst="rect">
            <a:avLst/>
          </a:prstGeom>
        </p:spPr>
      </p:pic>
      <p:pic>
        <p:nvPicPr>
          <p:cNvPr id="14" name="Picture 13">
            <a:extLst>
              <a:ext uri="{FF2B5EF4-FFF2-40B4-BE49-F238E27FC236}">
                <a16:creationId xmlns:a16="http://schemas.microsoft.com/office/drawing/2014/main" id="{ABD892D0-B73A-C045-A367-2DF4B8FD4086}"/>
              </a:ext>
            </a:extLst>
          </p:cNvPr>
          <p:cNvPicPr>
            <a:picLocks noChangeAspect="1"/>
          </p:cNvPicPr>
          <p:nvPr/>
        </p:nvPicPr>
        <p:blipFill>
          <a:blip r:embed="rId3"/>
          <a:stretch>
            <a:fillRect/>
          </a:stretch>
        </p:blipFill>
        <p:spPr>
          <a:xfrm>
            <a:off x="214046" y="4508046"/>
            <a:ext cx="6433497" cy="2213429"/>
          </a:xfrm>
          <a:prstGeom prst="rect">
            <a:avLst/>
          </a:prstGeom>
        </p:spPr>
      </p:pic>
      <p:sp>
        <p:nvSpPr>
          <p:cNvPr id="10" name="TextBox 9">
            <a:extLst>
              <a:ext uri="{FF2B5EF4-FFF2-40B4-BE49-F238E27FC236}">
                <a16:creationId xmlns:a16="http://schemas.microsoft.com/office/drawing/2014/main" id="{EC6E9F65-4265-BF48-815D-9FB893054E2D}"/>
              </a:ext>
            </a:extLst>
          </p:cNvPr>
          <p:cNvSpPr txBox="1"/>
          <p:nvPr/>
        </p:nvSpPr>
        <p:spPr>
          <a:xfrm>
            <a:off x="2207316" y="414806"/>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a:t>
            </a:r>
            <a:r>
              <a:rPr lang="nl-BE" b="1" i="1" dirty="0">
                <a:solidFill>
                  <a:prstClr val="black"/>
                </a:solidFill>
                <a:latin typeface="Times New Roman" panose="02020603050405020304" pitchFamily="18" charset="0"/>
                <a:cs typeface="Times New Roman" panose="02020603050405020304" pitchFamily="18" charset="0"/>
              </a:rPr>
              <a:t>East</a:t>
            </a:r>
            <a:endParaRPr lang="en-GB" b="1" i="1" dirty="0">
              <a:solidFill>
                <a:prstClr val="black"/>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9E3CFD62-3989-EF45-A1FF-1DA448488CE4}"/>
              </a:ext>
            </a:extLst>
          </p:cNvPr>
          <p:cNvPicPr>
            <a:picLocks noChangeAspect="1"/>
          </p:cNvPicPr>
          <p:nvPr/>
        </p:nvPicPr>
        <p:blipFill>
          <a:blip r:embed="rId4"/>
          <a:stretch>
            <a:fillRect/>
          </a:stretch>
        </p:blipFill>
        <p:spPr>
          <a:xfrm>
            <a:off x="8093698" y="824370"/>
            <a:ext cx="4098302" cy="5897105"/>
          </a:xfrm>
          <a:prstGeom prst="rect">
            <a:avLst/>
          </a:prstGeom>
        </p:spPr>
      </p:pic>
      <p:sp>
        <p:nvSpPr>
          <p:cNvPr id="13" name="TextBox 12">
            <a:extLst>
              <a:ext uri="{FF2B5EF4-FFF2-40B4-BE49-F238E27FC236}">
                <a16:creationId xmlns:a16="http://schemas.microsoft.com/office/drawing/2014/main" id="{C25C9B49-0757-874C-B8B3-DE18E4BCF813}"/>
              </a:ext>
            </a:extLst>
          </p:cNvPr>
          <p:cNvSpPr txBox="1"/>
          <p:nvPr/>
        </p:nvSpPr>
        <p:spPr>
          <a:xfrm>
            <a:off x="0" y="801900"/>
            <a:ext cx="6864626"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sp>
        <p:nvSpPr>
          <p:cNvPr id="15" name="TextBox 14">
            <a:extLst>
              <a:ext uri="{FF2B5EF4-FFF2-40B4-BE49-F238E27FC236}">
                <a16:creationId xmlns:a16="http://schemas.microsoft.com/office/drawing/2014/main" id="{105ECBBC-9A9C-814F-A5C0-C2FC7E87AB9E}"/>
              </a:ext>
            </a:extLst>
          </p:cNvPr>
          <p:cNvSpPr txBox="1"/>
          <p:nvPr/>
        </p:nvSpPr>
        <p:spPr>
          <a:xfrm>
            <a:off x="6404524" y="4740490"/>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205623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5054600" y="6247004"/>
            <a:ext cx="2743200" cy="365125"/>
          </a:xfrm>
        </p:spPr>
        <p:txBody>
          <a:bodyPr/>
          <a:lstStyle/>
          <a:p>
            <a:fld id="{FB735789-C427-F04F-B152-4F071A50364B}" type="slidenum">
              <a:rPr lang="en-GB" smtClean="0"/>
              <a:t>12</a:t>
            </a:fld>
            <a:endParaRPr lang="en-GB"/>
          </a:p>
        </p:txBody>
      </p:sp>
      <p:pic>
        <p:nvPicPr>
          <p:cNvPr id="5" name="Picture 4">
            <a:extLst>
              <a:ext uri="{FF2B5EF4-FFF2-40B4-BE49-F238E27FC236}">
                <a16:creationId xmlns:a16="http://schemas.microsoft.com/office/drawing/2014/main" id="{CE623E37-21D2-5C49-87A1-392B9EBB83C9}"/>
              </a:ext>
            </a:extLst>
          </p:cNvPr>
          <p:cNvPicPr>
            <a:picLocks noChangeAspect="1"/>
          </p:cNvPicPr>
          <p:nvPr/>
        </p:nvPicPr>
        <p:blipFill>
          <a:blip r:embed="rId2"/>
          <a:stretch>
            <a:fillRect/>
          </a:stretch>
        </p:blipFill>
        <p:spPr>
          <a:xfrm>
            <a:off x="10788" y="1127056"/>
            <a:ext cx="6738356" cy="3218320"/>
          </a:xfrm>
          <a:prstGeom prst="rect">
            <a:avLst/>
          </a:prstGeom>
        </p:spPr>
      </p:pic>
      <p:pic>
        <p:nvPicPr>
          <p:cNvPr id="4" name="Picture 3">
            <a:extLst>
              <a:ext uri="{FF2B5EF4-FFF2-40B4-BE49-F238E27FC236}">
                <a16:creationId xmlns:a16="http://schemas.microsoft.com/office/drawing/2014/main" id="{FFC41DA9-E2A0-5B4E-BCA1-25796DE36AE5}"/>
              </a:ext>
            </a:extLst>
          </p:cNvPr>
          <p:cNvPicPr>
            <a:picLocks noChangeAspect="1"/>
          </p:cNvPicPr>
          <p:nvPr/>
        </p:nvPicPr>
        <p:blipFill>
          <a:blip r:embed="rId3"/>
          <a:stretch>
            <a:fillRect/>
          </a:stretch>
        </p:blipFill>
        <p:spPr>
          <a:xfrm>
            <a:off x="230684" y="4496707"/>
            <a:ext cx="6863274" cy="2361293"/>
          </a:xfrm>
          <a:prstGeom prst="rect">
            <a:avLst/>
          </a:prstGeom>
        </p:spPr>
      </p:pic>
      <p:sp>
        <p:nvSpPr>
          <p:cNvPr id="10" name="TextBox 9">
            <a:extLst>
              <a:ext uri="{FF2B5EF4-FFF2-40B4-BE49-F238E27FC236}">
                <a16:creationId xmlns:a16="http://schemas.microsoft.com/office/drawing/2014/main" id="{FB346409-3CEE-A74B-B69E-18ED5ECD65C0}"/>
              </a:ext>
            </a:extLst>
          </p:cNvPr>
          <p:cNvSpPr txBox="1"/>
          <p:nvPr/>
        </p:nvSpPr>
        <p:spPr>
          <a:xfrm>
            <a:off x="2207316" y="414806"/>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a:t>
            </a:r>
            <a:r>
              <a:rPr lang="nl-BE" b="1" i="1" dirty="0">
                <a:solidFill>
                  <a:prstClr val="black"/>
                </a:solidFill>
                <a:latin typeface="Times New Roman" panose="02020603050405020304" pitchFamily="18" charset="0"/>
                <a:cs typeface="Times New Roman" panose="02020603050405020304" pitchFamily="18" charset="0"/>
              </a:rPr>
              <a:t>South</a:t>
            </a:r>
            <a:endParaRPr lang="en-GB" b="1" i="1" dirty="0">
              <a:solidFill>
                <a:prstClr val="black"/>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72F5C3EB-F58F-D243-8F3A-D6453A0919B8}"/>
              </a:ext>
            </a:extLst>
          </p:cNvPr>
          <p:cNvPicPr>
            <a:picLocks noChangeAspect="1"/>
          </p:cNvPicPr>
          <p:nvPr/>
        </p:nvPicPr>
        <p:blipFill>
          <a:blip r:embed="rId4"/>
          <a:stretch>
            <a:fillRect/>
          </a:stretch>
        </p:blipFill>
        <p:spPr>
          <a:xfrm>
            <a:off x="8126010" y="784138"/>
            <a:ext cx="4065990" cy="5850610"/>
          </a:xfrm>
          <a:prstGeom prst="rect">
            <a:avLst/>
          </a:prstGeom>
        </p:spPr>
      </p:pic>
      <p:sp>
        <p:nvSpPr>
          <p:cNvPr id="13" name="TextBox 12">
            <a:extLst>
              <a:ext uri="{FF2B5EF4-FFF2-40B4-BE49-F238E27FC236}">
                <a16:creationId xmlns:a16="http://schemas.microsoft.com/office/drawing/2014/main" id="{F4410263-8FDE-9643-8989-7D16F224EC30}"/>
              </a:ext>
            </a:extLst>
          </p:cNvPr>
          <p:cNvSpPr txBox="1"/>
          <p:nvPr/>
        </p:nvSpPr>
        <p:spPr>
          <a:xfrm>
            <a:off x="0" y="748892"/>
            <a:ext cx="6864626"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sp>
        <p:nvSpPr>
          <p:cNvPr id="14" name="TextBox 13">
            <a:extLst>
              <a:ext uri="{FF2B5EF4-FFF2-40B4-BE49-F238E27FC236}">
                <a16:creationId xmlns:a16="http://schemas.microsoft.com/office/drawing/2014/main" id="{E4B62475-676E-D845-AF3C-07FA7C3D59B2}"/>
              </a:ext>
            </a:extLst>
          </p:cNvPr>
          <p:cNvSpPr txBox="1"/>
          <p:nvPr/>
        </p:nvSpPr>
        <p:spPr>
          <a:xfrm>
            <a:off x="6569823" y="4555511"/>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371674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725844" y="6429568"/>
            <a:ext cx="2743200" cy="365125"/>
          </a:xfrm>
        </p:spPr>
        <p:txBody>
          <a:bodyPr/>
          <a:lstStyle/>
          <a:p>
            <a:fld id="{FB735789-C427-F04F-B152-4F071A50364B}" type="slidenum">
              <a:rPr lang="en-GB" smtClean="0"/>
              <a:t>13</a:t>
            </a:fld>
            <a:endParaRPr lang="en-GB"/>
          </a:p>
        </p:txBody>
      </p:sp>
      <p:pic>
        <p:nvPicPr>
          <p:cNvPr id="7" name="Picture 6">
            <a:extLst>
              <a:ext uri="{FF2B5EF4-FFF2-40B4-BE49-F238E27FC236}">
                <a16:creationId xmlns:a16="http://schemas.microsoft.com/office/drawing/2014/main" id="{A331DFA0-F6B0-AD45-9574-768285B44EDE}"/>
              </a:ext>
            </a:extLst>
          </p:cNvPr>
          <p:cNvPicPr>
            <a:picLocks noChangeAspect="1"/>
          </p:cNvPicPr>
          <p:nvPr/>
        </p:nvPicPr>
        <p:blipFill>
          <a:blip r:embed="rId2"/>
          <a:stretch>
            <a:fillRect/>
          </a:stretch>
        </p:blipFill>
        <p:spPr>
          <a:xfrm>
            <a:off x="0" y="1156083"/>
            <a:ext cx="6555285" cy="3312886"/>
          </a:xfrm>
          <a:prstGeom prst="rect">
            <a:avLst/>
          </a:prstGeom>
        </p:spPr>
      </p:pic>
      <p:pic>
        <p:nvPicPr>
          <p:cNvPr id="10" name="Picture 9">
            <a:extLst>
              <a:ext uri="{FF2B5EF4-FFF2-40B4-BE49-F238E27FC236}">
                <a16:creationId xmlns:a16="http://schemas.microsoft.com/office/drawing/2014/main" id="{366741D6-A5A7-584A-A071-8CBADFB4A65E}"/>
              </a:ext>
            </a:extLst>
          </p:cNvPr>
          <p:cNvPicPr>
            <a:picLocks noChangeAspect="1"/>
          </p:cNvPicPr>
          <p:nvPr/>
        </p:nvPicPr>
        <p:blipFill>
          <a:blip r:embed="rId3"/>
          <a:stretch>
            <a:fillRect/>
          </a:stretch>
        </p:blipFill>
        <p:spPr>
          <a:xfrm>
            <a:off x="106772" y="4522523"/>
            <a:ext cx="6662057" cy="2292065"/>
          </a:xfrm>
          <a:prstGeom prst="rect">
            <a:avLst/>
          </a:prstGeom>
        </p:spPr>
      </p:pic>
      <p:sp>
        <p:nvSpPr>
          <p:cNvPr id="11" name="TextBox 10">
            <a:extLst>
              <a:ext uri="{FF2B5EF4-FFF2-40B4-BE49-F238E27FC236}">
                <a16:creationId xmlns:a16="http://schemas.microsoft.com/office/drawing/2014/main" id="{9FA54604-A4EC-B34D-91B9-E249FBD6B287}"/>
              </a:ext>
            </a:extLst>
          </p:cNvPr>
          <p:cNvSpPr txBox="1"/>
          <p:nvPr/>
        </p:nvSpPr>
        <p:spPr>
          <a:xfrm>
            <a:off x="2551872" y="437302"/>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Preliminary results : Past period from 1997 to 2017  </a:t>
            </a:r>
            <a:r>
              <a:rPr lang="en-US" b="1" i="1" dirty="0">
                <a:solidFill>
                  <a:prstClr val="black"/>
                </a:solidFill>
                <a:latin typeface="Times New Roman" panose="02020603050405020304" pitchFamily="18" charset="0"/>
                <a:cs typeface="Times New Roman" panose="02020603050405020304" pitchFamily="18" charset="0"/>
              </a:rPr>
              <a:t>Region: </a:t>
            </a:r>
            <a:r>
              <a:rPr lang="nl-BE" b="1" i="1" dirty="0">
                <a:solidFill>
                  <a:prstClr val="black"/>
                </a:solidFill>
                <a:latin typeface="Times New Roman" panose="02020603050405020304" pitchFamily="18" charset="0"/>
                <a:cs typeface="Times New Roman" panose="02020603050405020304" pitchFamily="18" charset="0"/>
              </a:rPr>
              <a:t>Sahara</a:t>
            </a:r>
            <a:endParaRPr lang="en-GB" b="1" i="1" dirty="0">
              <a:solidFill>
                <a:prstClr val="black"/>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A127ADE6-F601-654A-AA21-0763000A152D}"/>
              </a:ext>
            </a:extLst>
          </p:cNvPr>
          <p:cNvPicPr>
            <a:picLocks noChangeAspect="1"/>
          </p:cNvPicPr>
          <p:nvPr/>
        </p:nvPicPr>
        <p:blipFill>
          <a:blip r:embed="rId4"/>
          <a:stretch>
            <a:fillRect/>
          </a:stretch>
        </p:blipFill>
        <p:spPr>
          <a:xfrm>
            <a:off x="8088399" y="889964"/>
            <a:ext cx="4103601" cy="5904729"/>
          </a:xfrm>
          <a:prstGeom prst="rect">
            <a:avLst/>
          </a:prstGeom>
        </p:spPr>
      </p:pic>
      <p:sp>
        <p:nvSpPr>
          <p:cNvPr id="13" name="TextBox 12">
            <a:extLst>
              <a:ext uri="{FF2B5EF4-FFF2-40B4-BE49-F238E27FC236}">
                <a16:creationId xmlns:a16="http://schemas.microsoft.com/office/drawing/2014/main" id="{01239203-47C3-B54B-8083-D1D1E1825F69}"/>
              </a:ext>
            </a:extLst>
          </p:cNvPr>
          <p:cNvSpPr txBox="1"/>
          <p:nvPr/>
        </p:nvSpPr>
        <p:spPr>
          <a:xfrm>
            <a:off x="0" y="748892"/>
            <a:ext cx="6864626" cy="430887"/>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Relationship between observed yield (field) and forecasted yield (caraib) of soft wheat, durum wheat and barley, based on linear regression model</a:t>
            </a:r>
          </a:p>
        </p:txBody>
      </p:sp>
      <p:sp>
        <p:nvSpPr>
          <p:cNvPr id="14" name="TextBox 13">
            <a:extLst>
              <a:ext uri="{FF2B5EF4-FFF2-40B4-BE49-F238E27FC236}">
                <a16:creationId xmlns:a16="http://schemas.microsoft.com/office/drawing/2014/main" id="{788D0B67-DFEA-C440-AF7E-A2FBB5D77272}"/>
              </a:ext>
            </a:extLst>
          </p:cNvPr>
          <p:cNvSpPr txBox="1"/>
          <p:nvPr/>
        </p:nvSpPr>
        <p:spPr>
          <a:xfrm>
            <a:off x="6386847" y="4668132"/>
            <a:ext cx="1504129" cy="1615827"/>
          </a:xfrm>
          <a:prstGeom prst="rect">
            <a:avLst/>
          </a:prstGeom>
          <a:noFill/>
        </p:spPr>
        <p:txBody>
          <a:bodyPr wrap="square" rtlCol="0">
            <a:spAutoFit/>
          </a:bodyPr>
          <a:lstStyle/>
          <a:p>
            <a:pPr algn="ctr"/>
            <a:r>
              <a:rPr lang="en-US" sz="1100" dirty="0"/>
              <a:t>Taylor diagram displaying a statistical comparison between average yield calculated by CARAIB and yield statistics</a:t>
            </a:r>
            <a:r>
              <a:rPr lang="en-US" sz="1100" dirty="0">
                <a:latin typeface="Times New Roman" panose="02020603050405020304" pitchFamily="18" charset="0"/>
                <a:cs typeface="Times New Roman" panose="02020603050405020304" pitchFamily="18" charset="0"/>
              </a:rPr>
              <a:t> of soft wheat (SW), durum wheat (DW) and barley (B)</a:t>
            </a:r>
            <a:endParaRPr lang="en-US" sz="1100" dirty="0"/>
          </a:p>
        </p:txBody>
      </p:sp>
    </p:spTree>
    <p:extLst>
      <p:ext uri="{BB962C8B-B14F-4D97-AF65-F5344CB8AC3E}">
        <p14:creationId xmlns:p14="http://schemas.microsoft.com/office/powerpoint/2010/main" val="1885013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4725844" y="6429568"/>
            <a:ext cx="2743200" cy="365125"/>
          </a:xfrm>
        </p:spPr>
        <p:txBody>
          <a:bodyPr/>
          <a:lstStyle/>
          <a:p>
            <a:fld id="{FB735789-C427-F04F-B152-4F071A50364B}" type="slidenum">
              <a:rPr lang="en-GB" smtClean="0"/>
              <a:t>14</a:t>
            </a:fld>
            <a:endParaRPr lang="en-GB"/>
          </a:p>
        </p:txBody>
      </p:sp>
      <p:sp>
        <p:nvSpPr>
          <p:cNvPr id="11" name="TextBox 10">
            <a:extLst>
              <a:ext uri="{FF2B5EF4-FFF2-40B4-BE49-F238E27FC236}">
                <a16:creationId xmlns:a16="http://schemas.microsoft.com/office/drawing/2014/main" id="{9FA54604-A4EC-B34D-91B9-E249FBD6B287}"/>
              </a:ext>
            </a:extLst>
          </p:cNvPr>
          <p:cNvSpPr txBox="1"/>
          <p:nvPr/>
        </p:nvSpPr>
        <p:spPr>
          <a:xfrm>
            <a:off x="2326585" y="478807"/>
            <a:ext cx="9161405" cy="369332"/>
          </a:xfrm>
          <a:prstGeom prst="rect">
            <a:avLst/>
          </a:prstGeom>
          <a:noFill/>
        </p:spPr>
        <p:txBody>
          <a:bodyPr wrap="square" rtlCol="0">
            <a:spAutoFit/>
          </a:bodyPr>
          <a:lstStyle/>
          <a:p>
            <a:r>
              <a:rPr lang="en-GB" b="1">
                <a:solidFill>
                  <a:prstClr val="black"/>
                </a:solidFill>
                <a:latin typeface="Times New Roman" panose="02020603050405020304" pitchFamily="18" charset="0"/>
                <a:cs typeface="Times New Roman" panose="02020603050405020304" pitchFamily="18" charset="0"/>
              </a:rPr>
              <a:t>Summary of results: Past period from 1997 to 2017</a:t>
            </a:r>
            <a:endParaRPr lang="en-GB" b="1" i="1" dirty="0">
              <a:solidFill>
                <a:prstClr val="black"/>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DAAF3A0-FD01-C74C-A917-6A712CB7DC87}"/>
              </a:ext>
            </a:extLst>
          </p:cNvPr>
          <p:cNvSpPr txBox="1"/>
          <p:nvPr/>
        </p:nvSpPr>
        <p:spPr>
          <a:xfrm>
            <a:off x="764809" y="5227135"/>
            <a:ext cx="10723181" cy="1600438"/>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We compared CARAIB results with the statistics on crop yields. Globally, the determination coefficients and RMSE values are good for the three crops in the intermediate, mountain and south regions (R² &gt; 50%, RMSE &lt; 0.49). For the three other regions: favorable, east and Sahara, the coefficient is relatively good ( 28% &lt; R² &lt;49%), but we can notice a much worse RMSE values, especially for soft wheat. We also notice that CARAIB tends to globally overestimate the yields of all the crops in the favorable and east regions, but for Sahara region, CARAIB underestimate the yields and the gap between the observed yields and the forecasted yields is important.</a:t>
            </a:r>
          </a:p>
          <a:p>
            <a:pPr algn="just"/>
            <a:endParaRPr lang="en-US" sz="1400" dirty="0">
              <a:latin typeface="Times New Roman" panose="02020603050405020304" pitchFamily="18" charset="0"/>
              <a:cs typeface="Times New Roman" panose="02020603050405020304" pitchFamily="18" charset="0"/>
            </a:endParaRPr>
          </a:p>
          <a:p>
            <a:pPr algn="just"/>
            <a:endParaRPr lang="fr-FR" sz="1400" dirty="0">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0F70371C-E1F0-DD4E-82F0-20FA0E3ACFF3}"/>
              </a:ext>
            </a:extLst>
          </p:cNvPr>
          <p:cNvPicPr>
            <a:picLocks noChangeAspect="1"/>
          </p:cNvPicPr>
          <p:nvPr/>
        </p:nvPicPr>
        <p:blipFill>
          <a:blip r:embed="rId2"/>
          <a:stretch>
            <a:fillRect/>
          </a:stretch>
        </p:blipFill>
        <p:spPr>
          <a:xfrm>
            <a:off x="167186" y="980208"/>
            <a:ext cx="5223680" cy="3899236"/>
          </a:xfrm>
          <a:prstGeom prst="rect">
            <a:avLst/>
          </a:prstGeom>
        </p:spPr>
      </p:pic>
      <p:pic>
        <p:nvPicPr>
          <p:cNvPr id="22" name="Picture 21">
            <a:extLst>
              <a:ext uri="{FF2B5EF4-FFF2-40B4-BE49-F238E27FC236}">
                <a16:creationId xmlns:a16="http://schemas.microsoft.com/office/drawing/2014/main" id="{8ECA0D49-2FF2-9F43-948D-6242C1E07DFE}"/>
              </a:ext>
            </a:extLst>
          </p:cNvPr>
          <p:cNvPicPr>
            <a:picLocks noChangeAspect="1"/>
          </p:cNvPicPr>
          <p:nvPr/>
        </p:nvPicPr>
        <p:blipFill>
          <a:blip r:embed="rId3"/>
          <a:stretch>
            <a:fillRect/>
          </a:stretch>
        </p:blipFill>
        <p:spPr>
          <a:xfrm>
            <a:off x="6318913" y="980208"/>
            <a:ext cx="5556754" cy="3915375"/>
          </a:xfrm>
          <a:prstGeom prst="rect">
            <a:avLst/>
          </a:prstGeom>
        </p:spPr>
      </p:pic>
    </p:spTree>
    <p:extLst>
      <p:ext uri="{BB962C8B-B14F-4D97-AF65-F5344CB8AC3E}">
        <p14:creationId xmlns:p14="http://schemas.microsoft.com/office/powerpoint/2010/main" val="3372222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p:txBody>
          <a:bodyPr/>
          <a:lstStyle/>
          <a:p>
            <a:fld id="{FB735789-C427-F04F-B152-4F071A50364B}" type="slidenum">
              <a:rPr lang="en-GB" smtClean="0"/>
              <a:t>15</a:t>
            </a:fld>
            <a:endParaRPr lang="en-GB"/>
          </a:p>
        </p:txBody>
      </p:sp>
      <p:pic>
        <p:nvPicPr>
          <p:cNvPr id="5" name="Picture 4">
            <a:extLst>
              <a:ext uri="{FF2B5EF4-FFF2-40B4-BE49-F238E27FC236}">
                <a16:creationId xmlns:a16="http://schemas.microsoft.com/office/drawing/2014/main" id="{BF828C58-230D-594E-B0A4-D0478DE25D1E}"/>
              </a:ext>
            </a:extLst>
          </p:cNvPr>
          <p:cNvPicPr>
            <a:picLocks noChangeAspect="1"/>
          </p:cNvPicPr>
          <p:nvPr/>
        </p:nvPicPr>
        <p:blipFill>
          <a:blip r:embed="rId2"/>
          <a:stretch>
            <a:fillRect/>
          </a:stretch>
        </p:blipFill>
        <p:spPr>
          <a:xfrm>
            <a:off x="925810" y="1023670"/>
            <a:ext cx="10579254" cy="4043887"/>
          </a:xfrm>
          <a:prstGeom prst="rect">
            <a:avLst/>
          </a:prstGeom>
        </p:spPr>
      </p:pic>
      <p:sp>
        <p:nvSpPr>
          <p:cNvPr id="4" name="TextBox 3">
            <a:extLst>
              <a:ext uri="{FF2B5EF4-FFF2-40B4-BE49-F238E27FC236}">
                <a16:creationId xmlns:a16="http://schemas.microsoft.com/office/drawing/2014/main" id="{AE82A3D6-547B-6141-90E2-2AEB56039A6C}"/>
              </a:ext>
            </a:extLst>
          </p:cNvPr>
          <p:cNvSpPr txBox="1"/>
          <p:nvPr/>
        </p:nvSpPr>
        <p:spPr>
          <a:xfrm>
            <a:off x="2192395" y="449211"/>
            <a:ext cx="9161405" cy="369332"/>
          </a:xfrm>
          <a:prstGeom prst="rect">
            <a:avLst/>
          </a:prstGeom>
          <a:noFill/>
        </p:spPr>
        <p:txBody>
          <a:bodyPr wrap="square" rtlCol="0">
            <a:spAutoFit/>
          </a:bodyPr>
          <a:lstStyle/>
          <a:p>
            <a:r>
              <a:rPr lang="en-GB" b="1" dirty="0">
                <a:solidFill>
                  <a:prstClr val="black"/>
                </a:solidFill>
                <a:latin typeface="Times New Roman" panose="02020603050405020304" pitchFamily="18" charset="0"/>
                <a:cs typeface="Times New Roman" panose="02020603050405020304" pitchFamily="18" charset="0"/>
              </a:rPr>
              <a:t>Future results (HadGEM2-AO) : Future period from 2000 to 2100</a:t>
            </a:r>
            <a:endParaRPr lang="en-GB" b="1" i="1" dirty="0">
              <a:solidFill>
                <a:prstClr val="black"/>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4082714D-9F5B-F848-A922-EA63FE566202}"/>
              </a:ext>
            </a:extLst>
          </p:cNvPr>
          <p:cNvSpPr txBox="1"/>
          <p:nvPr/>
        </p:nvSpPr>
        <p:spPr>
          <a:xfrm>
            <a:off x="925810" y="5272684"/>
            <a:ext cx="10579254" cy="1384995"/>
          </a:xfrm>
          <a:prstGeom prst="rect">
            <a:avLst/>
          </a:prstGeom>
          <a:noFill/>
        </p:spPr>
        <p:txBody>
          <a:bodyPr wrap="square" rtlCol="0">
            <a:spAutoFit/>
          </a:bodyPr>
          <a:lstStyle/>
          <a:p>
            <a:pPr algn="just"/>
            <a:r>
              <a:rPr lang="en-US" sz="1400" dirty="0"/>
              <a:t>For these future simulations, CARAIB was forced with the three climate scenarios: RCP 2.6, RCP 4.5 and RCP 8.5, in order to </a:t>
            </a:r>
            <a:r>
              <a:rPr lang="en-GB" sz="1400" dirty="0"/>
              <a:t>analyse</a:t>
            </a:r>
            <a:r>
              <a:rPr lang="en-US" sz="1400" dirty="0"/>
              <a:t> the impact on  crop yields. We can notice an important inter-annual variability for the three simulations, in addition to the important amplitude difference between wheat and barley. In fact, yields are positively impacted by climate change and the rising atmospheric CO₂. For RCP 2.6, the yields will reach the maximum value at the turn of the century. Contrarily, the yields in RCP 8.5 will start decreasing gradually after 2035. Regarding RCP 4.5, we notice a lower inter-annual variability and relative yields decreasing after 2030.</a:t>
            </a:r>
          </a:p>
          <a:p>
            <a:r>
              <a:rPr lang="en-US" sz="1400" dirty="0"/>
              <a:t> </a:t>
            </a:r>
          </a:p>
        </p:txBody>
      </p:sp>
    </p:spTree>
    <p:extLst>
      <p:ext uri="{BB962C8B-B14F-4D97-AF65-F5344CB8AC3E}">
        <p14:creationId xmlns:p14="http://schemas.microsoft.com/office/powerpoint/2010/main" val="127044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a:xfrm>
            <a:off x="9448800" y="6408789"/>
            <a:ext cx="2743200" cy="365125"/>
          </a:xfrm>
        </p:spPr>
        <p:txBody>
          <a:bodyPr/>
          <a:lstStyle/>
          <a:p>
            <a:fld id="{FB735789-C427-F04F-B152-4F071A50364B}" type="slidenum">
              <a:rPr lang="en-GB" smtClean="0"/>
              <a:t>16</a:t>
            </a:fld>
            <a:endParaRPr lang="en-GB" dirty="0"/>
          </a:p>
        </p:txBody>
      </p:sp>
      <p:sp>
        <p:nvSpPr>
          <p:cNvPr id="4" name="TextBox 3">
            <a:extLst>
              <a:ext uri="{FF2B5EF4-FFF2-40B4-BE49-F238E27FC236}">
                <a16:creationId xmlns:a16="http://schemas.microsoft.com/office/drawing/2014/main" id="{AE82A3D6-547B-6141-90E2-2AEB56039A6C}"/>
              </a:ext>
            </a:extLst>
          </p:cNvPr>
          <p:cNvSpPr txBox="1"/>
          <p:nvPr/>
        </p:nvSpPr>
        <p:spPr>
          <a:xfrm>
            <a:off x="2192395" y="449211"/>
            <a:ext cx="9161405" cy="369332"/>
          </a:xfrm>
          <a:prstGeom prst="rect">
            <a:avLst/>
          </a:prstGeom>
          <a:noFill/>
        </p:spPr>
        <p:txBody>
          <a:bodyPr wrap="square" rtlCol="0">
            <a:spAutoFit/>
          </a:bodyPr>
          <a:lstStyle/>
          <a:p>
            <a:r>
              <a:rPr lang="en-GB" b="1">
                <a:solidFill>
                  <a:prstClr val="black"/>
                </a:solidFill>
                <a:latin typeface="Times New Roman" panose="02020603050405020304" pitchFamily="18" charset="0"/>
                <a:cs typeface="Times New Roman" panose="02020603050405020304" pitchFamily="18" charset="0"/>
              </a:rPr>
              <a:t>Future results (HadGEM2-AO) : Future period from 2000 to 2100</a:t>
            </a:r>
            <a:endParaRPr lang="en-GB" b="1" i="1" dirty="0">
              <a:solidFill>
                <a:prstClr val="black"/>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6C6C191-FD57-C04A-8DB6-E0D5EDE384ED}"/>
              </a:ext>
            </a:extLst>
          </p:cNvPr>
          <p:cNvPicPr>
            <a:picLocks noChangeAspect="1"/>
          </p:cNvPicPr>
          <p:nvPr/>
        </p:nvPicPr>
        <p:blipFill>
          <a:blip r:embed="rId2"/>
          <a:stretch>
            <a:fillRect/>
          </a:stretch>
        </p:blipFill>
        <p:spPr>
          <a:xfrm>
            <a:off x="1612495" y="1268284"/>
            <a:ext cx="9170063" cy="4863506"/>
          </a:xfrm>
          <a:prstGeom prst="rect">
            <a:avLst/>
          </a:prstGeom>
        </p:spPr>
      </p:pic>
      <p:sp>
        <p:nvSpPr>
          <p:cNvPr id="7" name="TextBox 6">
            <a:extLst>
              <a:ext uri="{FF2B5EF4-FFF2-40B4-BE49-F238E27FC236}">
                <a16:creationId xmlns:a16="http://schemas.microsoft.com/office/drawing/2014/main" id="{AD771E58-8EA3-E947-B577-C58B36FF8CFF}"/>
              </a:ext>
            </a:extLst>
          </p:cNvPr>
          <p:cNvSpPr txBox="1"/>
          <p:nvPr/>
        </p:nvSpPr>
        <p:spPr>
          <a:xfrm>
            <a:off x="6922777" y="799343"/>
            <a:ext cx="3338371" cy="276999"/>
          </a:xfrm>
          <a:prstGeom prst="rect">
            <a:avLst/>
          </a:prstGeom>
          <a:noFill/>
        </p:spPr>
        <p:txBody>
          <a:bodyPr wrap="square" rtlCol="0">
            <a:spAutoFit/>
          </a:bodyPr>
          <a:lstStyle/>
          <a:p>
            <a:r>
              <a:rPr lang="en-US" sz="1200" b="1" dirty="0"/>
              <a:t>Results: Spatial yield Variation  ‘Winter wheat’ </a:t>
            </a:r>
          </a:p>
        </p:txBody>
      </p:sp>
      <p:sp>
        <p:nvSpPr>
          <p:cNvPr id="8" name="TextBox 7">
            <a:extLst>
              <a:ext uri="{FF2B5EF4-FFF2-40B4-BE49-F238E27FC236}">
                <a16:creationId xmlns:a16="http://schemas.microsoft.com/office/drawing/2014/main" id="{79452E2C-5F20-EC47-83B5-F922D7A271C0}"/>
              </a:ext>
            </a:extLst>
          </p:cNvPr>
          <p:cNvSpPr txBox="1"/>
          <p:nvPr/>
        </p:nvSpPr>
        <p:spPr>
          <a:xfrm rot="16200000">
            <a:off x="1066973" y="1712482"/>
            <a:ext cx="793549" cy="276999"/>
          </a:xfrm>
          <a:prstGeom prst="rect">
            <a:avLst/>
          </a:prstGeom>
          <a:noFill/>
        </p:spPr>
        <p:txBody>
          <a:bodyPr wrap="square" rtlCol="0">
            <a:spAutoFit/>
          </a:bodyPr>
          <a:lstStyle/>
          <a:p>
            <a:r>
              <a:rPr lang="fr-FR" sz="1200" b="1" i="1" dirty="0"/>
              <a:t>RCP 2.6</a:t>
            </a:r>
          </a:p>
        </p:txBody>
      </p:sp>
      <p:sp>
        <p:nvSpPr>
          <p:cNvPr id="9" name="TextBox 8">
            <a:extLst>
              <a:ext uri="{FF2B5EF4-FFF2-40B4-BE49-F238E27FC236}">
                <a16:creationId xmlns:a16="http://schemas.microsoft.com/office/drawing/2014/main" id="{43A3B60D-3FD9-E944-8689-71882F843048}"/>
              </a:ext>
            </a:extLst>
          </p:cNvPr>
          <p:cNvSpPr txBox="1"/>
          <p:nvPr/>
        </p:nvSpPr>
        <p:spPr>
          <a:xfrm rot="16200000">
            <a:off x="1077221" y="3211218"/>
            <a:ext cx="793549" cy="276999"/>
          </a:xfrm>
          <a:prstGeom prst="rect">
            <a:avLst/>
          </a:prstGeom>
          <a:noFill/>
        </p:spPr>
        <p:txBody>
          <a:bodyPr wrap="square" rtlCol="0">
            <a:spAutoFit/>
          </a:bodyPr>
          <a:lstStyle/>
          <a:p>
            <a:r>
              <a:rPr lang="fr-FR" sz="1200" b="1" i="1" dirty="0"/>
              <a:t>RCP 4.5</a:t>
            </a:r>
          </a:p>
        </p:txBody>
      </p:sp>
      <p:sp>
        <p:nvSpPr>
          <p:cNvPr id="10" name="TextBox 9">
            <a:extLst>
              <a:ext uri="{FF2B5EF4-FFF2-40B4-BE49-F238E27FC236}">
                <a16:creationId xmlns:a16="http://schemas.microsoft.com/office/drawing/2014/main" id="{F7989DE2-2CA6-0644-93FC-EEEEB1588567}"/>
              </a:ext>
            </a:extLst>
          </p:cNvPr>
          <p:cNvSpPr txBox="1"/>
          <p:nvPr/>
        </p:nvSpPr>
        <p:spPr>
          <a:xfrm rot="16200000">
            <a:off x="1077221" y="4895878"/>
            <a:ext cx="793549" cy="276999"/>
          </a:xfrm>
          <a:prstGeom prst="rect">
            <a:avLst/>
          </a:prstGeom>
          <a:noFill/>
        </p:spPr>
        <p:txBody>
          <a:bodyPr wrap="square" rtlCol="0">
            <a:spAutoFit/>
          </a:bodyPr>
          <a:lstStyle/>
          <a:p>
            <a:r>
              <a:rPr lang="fr-FR" sz="1200" b="1" i="1" dirty="0"/>
              <a:t>RCP 8.5</a:t>
            </a:r>
          </a:p>
        </p:txBody>
      </p:sp>
      <p:sp>
        <p:nvSpPr>
          <p:cNvPr id="11" name="TextBox 10">
            <a:extLst>
              <a:ext uri="{FF2B5EF4-FFF2-40B4-BE49-F238E27FC236}">
                <a16:creationId xmlns:a16="http://schemas.microsoft.com/office/drawing/2014/main" id="{88A35DA5-46D4-7B4B-88A7-C694167C90FC}"/>
              </a:ext>
            </a:extLst>
          </p:cNvPr>
          <p:cNvSpPr txBox="1"/>
          <p:nvPr/>
        </p:nvSpPr>
        <p:spPr>
          <a:xfrm>
            <a:off x="6444578" y="1000049"/>
            <a:ext cx="2078991" cy="276999"/>
          </a:xfrm>
          <a:prstGeom prst="rect">
            <a:avLst/>
          </a:prstGeom>
          <a:noFill/>
        </p:spPr>
        <p:txBody>
          <a:bodyPr wrap="square" rtlCol="0">
            <a:spAutoFit/>
          </a:bodyPr>
          <a:lstStyle/>
          <a:p>
            <a:r>
              <a:rPr lang="en-US" sz="1200" b="1" i="1" dirty="0"/>
              <a:t>Mean Yield 2000-2020</a:t>
            </a:r>
          </a:p>
        </p:txBody>
      </p:sp>
      <p:sp>
        <p:nvSpPr>
          <p:cNvPr id="12" name="TextBox 11">
            <a:extLst>
              <a:ext uri="{FF2B5EF4-FFF2-40B4-BE49-F238E27FC236}">
                <a16:creationId xmlns:a16="http://schemas.microsoft.com/office/drawing/2014/main" id="{B4B853A2-F20B-7D4E-B354-85814B2AA8B7}"/>
              </a:ext>
            </a:extLst>
          </p:cNvPr>
          <p:cNvSpPr txBox="1"/>
          <p:nvPr/>
        </p:nvSpPr>
        <p:spPr>
          <a:xfrm>
            <a:off x="8713815" y="988797"/>
            <a:ext cx="2078991" cy="276999"/>
          </a:xfrm>
          <a:prstGeom prst="rect">
            <a:avLst/>
          </a:prstGeom>
          <a:noFill/>
        </p:spPr>
        <p:txBody>
          <a:bodyPr wrap="square" rtlCol="0">
            <a:spAutoFit/>
          </a:bodyPr>
          <a:lstStyle/>
          <a:p>
            <a:r>
              <a:rPr lang="en-US" sz="1200" b="1" i="1" dirty="0"/>
              <a:t>Mean Yield 2080-2100</a:t>
            </a:r>
          </a:p>
        </p:txBody>
      </p:sp>
      <p:sp>
        <p:nvSpPr>
          <p:cNvPr id="13" name="TextBox 12">
            <a:extLst>
              <a:ext uri="{FF2B5EF4-FFF2-40B4-BE49-F238E27FC236}">
                <a16:creationId xmlns:a16="http://schemas.microsoft.com/office/drawing/2014/main" id="{7BD09E4A-F6DD-9E45-8D5C-40BE8E27514A}"/>
              </a:ext>
            </a:extLst>
          </p:cNvPr>
          <p:cNvSpPr txBox="1"/>
          <p:nvPr/>
        </p:nvSpPr>
        <p:spPr>
          <a:xfrm>
            <a:off x="2668111" y="805357"/>
            <a:ext cx="2760954" cy="276999"/>
          </a:xfrm>
          <a:prstGeom prst="rect">
            <a:avLst/>
          </a:prstGeom>
          <a:noFill/>
        </p:spPr>
        <p:txBody>
          <a:bodyPr wrap="square" rtlCol="0">
            <a:spAutoFit/>
          </a:bodyPr>
          <a:lstStyle/>
          <a:p>
            <a:r>
              <a:rPr lang="en-US" sz="1200" b="1" dirty="0"/>
              <a:t>Results: Spatial yield Variation  ‘Barley’ </a:t>
            </a:r>
          </a:p>
        </p:txBody>
      </p:sp>
      <p:sp>
        <p:nvSpPr>
          <p:cNvPr id="14" name="TextBox 13">
            <a:extLst>
              <a:ext uri="{FF2B5EF4-FFF2-40B4-BE49-F238E27FC236}">
                <a16:creationId xmlns:a16="http://schemas.microsoft.com/office/drawing/2014/main" id="{11BF261E-2216-D842-910D-72151EF9E62F}"/>
              </a:ext>
            </a:extLst>
          </p:cNvPr>
          <p:cNvSpPr txBox="1"/>
          <p:nvPr/>
        </p:nvSpPr>
        <p:spPr>
          <a:xfrm>
            <a:off x="2009597" y="996225"/>
            <a:ext cx="2078991" cy="276999"/>
          </a:xfrm>
          <a:prstGeom prst="rect">
            <a:avLst/>
          </a:prstGeom>
          <a:noFill/>
        </p:spPr>
        <p:txBody>
          <a:bodyPr wrap="square" rtlCol="0">
            <a:spAutoFit/>
          </a:bodyPr>
          <a:lstStyle/>
          <a:p>
            <a:r>
              <a:rPr lang="en-US" sz="1200" b="1" i="1" dirty="0"/>
              <a:t>Mean Yield 2000-2020</a:t>
            </a:r>
          </a:p>
        </p:txBody>
      </p:sp>
      <p:sp>
        <p:nvSpPr>
          <p:cNvPr id="15" name="TextBox 14">
            <a:extLst>
              <a:ext uri="{FF2B5EF4-FFF2-40B4-BE49-F238E27FC236}">
                <a16:creationId xmlns:a16="http://schemas.microsoft.com/office/drawing/2014/main" id="{0E3534B2-858D-FC41-BA8E-DF1F55995124}"/>
              </a:ext>
            </a:extLst>
          </p:cNvPr>
          <p:cNvSpPr txBox="1"/>
          <p:nvPr/>
        </p:nvSpPr>
        <p:spPr>
          <a:xfrm>
            <a:off x="4365587" y="994477"/>
            <a:ext cx="2078991" cy="276999"/>
          </a:xfrm>
          <a:prstGeom prst="rect">
            <a:avLst/>
          </a:prstGeom>
          <a:noFill/>
        </p:spPr>
        <p:txBody>
          <a:bodyPr wrap="square" rtlCol="0">
            <a:spAutoFit/>
          </a:bodyPr>
          <a:lstStyle/>
          <a:p>
            <a:r>
              <a:rPr lang="en-US" sz="1200" b="1" i="1" dirty="0"/>
              <a:t>Mean Yield 2080-2100</a:t>
            </a:r>
          </a:p>
        </p:txBody>
      </p:sp>
      <p:sp>
        <p:nvSpPr>
          <p:cNvPr id="2" name="TextBox 1">
            <a:extLst>
              <a:ext uri="{FF2B5EF4-FFF2-40B4-BE49-F238E27FC236}">
                <a16:creationId xmlns:a16="http://schemas.microsoft.com/office/drawing/2014/main" id="{3CE33AED-57FA-2445-9FB7-44E8E61DAF39}"/>
              </a:ext>
            </a:extLst>
          </p:cNvPr>
          <p:cNvSpPr txBox="1"/>
          <p:nvPr/>
        </p:nvSpPr>
        <p:spPr>
          <a:xfrm>
            <a:off x="193818" y="6190289"/>
            <a:ext cx="11693382" cy="523220"/>
          </a:xfrm>
          <a:prstGeom prst="rect">
            <a:avLst/>
          </a:prstGeom>
          <a:noFill/>
        </p:spPr>
        <p:txBody>
          <a:bodyPr wrap="square" rtlCol="0">
            <a:spAutoFit/>
          </a:bodyPr>
          <a:lstStyle/>
          <a:p>
            <a:pPr algn="just"/>
            <a:r>
              <a:rPr lang="en-AU" sz="1400" dirty="0"/>
              <a:t>The pattern of spatial variation of all the crops is the same: the highest yields values are concentrated in the north and the west of the country. Under RCP 2.6, there is no major yield variation between the beginning and the turn of the century. However for the other RCPs, we can notice an important decreasing trend.  </a:t>
            </a:r>
          </a:p>
        </p:txBody>
      </p:sp>
    </p:spTree>
    <p:extLst>
      <p:ext uri="{BB962C8B-B14F-4D97-AF65-F5344CB8AC3E}">
        <p14:creationId xmlns:p14="http://schemas.microsoft.com/office/powerpoint/2010/main" val="84741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9692AD-7BC0-5D43-B386-4475BA8CF84A}"/>
              </a:ext>
            </a:extLst>
          </p:cNvPr>
          <p:cNvSpPr>
            <a:spLocks noGrp="1"/>
          </p:cNvSpPr>
          <p:nvPr>
            <p:ph type="sldNum" sz="quarter" idx="12"/>
          </p:nvPr>
        </p:nvSpPr>
        <p:spPr/>
        <p:txBody>
          <a:bodyPr/>
          <a:lstStyle/>
          <a:p>
            <a:fld id="{FB735789-C427-F04F-B152-4F071A50364B}" type="slidenum">
              <a:rPr lang="en-GB" smtClean="0"/>
              <a:t>17</a:t>
            </a:fld>
            <a:endParaRPr lang="en-GB" dirty="0"/>
          </a:p>
        </p:txBody>
      </p:sp>
      <p:sp>
        <p:nvSpPr>
          <p:cNvPr id="6" name="TextBox 5">
            <a:extLst>
              <a:ext uri="{FF2B5EF4-FFF2-40B4-BE49-F238E27FC236}">
                <a16:creationId xmlns:a16="http://schemas.microsoft.com/office/drawing/2014/main" id="{15255375-0EF8-7043-91A6-E73E1E79908D}"/>
              </a:ext>
            </a:extLst>
          </p:cNvPr>
          <p:cNvSpPr txBox="1"/>
          <p:nvPr/>
        </p:nvSpPr>
        <p:spPr>
          <a:xfrm>
            <a:off x="5177282" y="1871877"/>
            <a:ext cx="3770313" cy="400110"/>
          </a:xfrm>
          <a:prstGeom prst="rect">
            <a:avLst/>
          </a:prstGeom>
          <a:noFill/>
        </p:spPr>
        <p:txBody>
          <a:bodyPr wrap="square" rtlCol="0">
            <a:spAutoFit/>
          </a:bodyPr>
          <a:lstStyle/>
          <a:p>
            <a:pPr lvl="0"/>
            <a:r>
              <a:rPr lang="en-GB" sz="2000" b="1" dirty="0">
                <a:solidFill>
                  <a:prstClr val="black"/>
                </a:solidFill>
                <a:latin typeface="Times New Roman" panose="02020603050405020304" pitchFamily="18" charset="0"/>
                <a:cs typeface="Times New Roman" panose="02020603050405020304" pitchFamily="18" charset="0"/>
              </a:rPr>
              <a:t>Conclusion :</a:t>
            </a:r>
          </a:p>
        </p:txBody>
      </p:sp>
      <p:sp>
        <p:nvSpPr>
          <p:cNvPr id="2" name="TextBox 1">
            <a:extLst>
              <a:ext uri="{FF2B5EF4-FFF2-40B4-BE49-F238E27FC236}">
                <a16:creationId xmlns:a16="http://schemas.microsoft.com/office/drawing/2014/main" id="{63F0FED6-8AF7-2740-9D53-E5215B219BB5}"/>
              </a:ext>
            </a:extLst>
          </p:cNvPr>
          <p:cNvSpPr txBox="1"/>
          <p:nvPr/>
        </p:nvSpPr>
        <p:spPr>
          <a:xfrm>
            <a:off x="400050" y="2446704"/>
            <a:ext cx="11391900" cy="1477328"/>
          </a:xfrm>
          <a:prstGeom prst="rect">
            <a:avLst/>
          </a:prstGeom>
          <a:noFill/>
        </p:spPr>
        <p:txBody>
          <a:bodyPr wrap="square" rtlCol="0">
            <a:spAutoFit/>
          </a:bodyPr>
          <a:lstStyle/>
          <a:p>
            <a:pPr algn="just"/>
            <a:r>
              <a:rPr lang="en-GB" dirty="0">
                <a:latin typeface="Times New Roman" panose="02020603050405020304" pitchFamily="18" charset="0"/>
                <a:cs typeface="Times New Roman" panose="02020603050405020304" pitchFamily="18" charset="0"/>
              </a:rPr>
              <a:t>These preliminary results appear to be encouraging. In order to improve the predictions and the </a:t>
            </a:r>
            <a:r>
              <a:rPr lang="en-US" dirty="0">
                <a:latin typeface="Times New Roman" panose="02020603050405020304" pitchFamily="18" charset="0"/>
                <a:cs typeface="Times New Roman" panose="02020603050405020304" pitchFamily="18" charset="0"/>
              </a:rPr>
              <a:t>response of model yields to the future climate</a:t>
            </a:r>
            <a:r>
              <a:rPr lang="en-GB" dirty="0">
                <a:latin typeface="Times New Roman" panose="02020603050405020304" pitchFamily="18" charset="0"/>
                <a:cs typeface="Times New Roman" panose="02020603050405020304" pitchFamily="18" charset="0"/>
              </a:rPr>
              <a:t>, we are going to</a:t>
            </a:r>
            <a:r>
              <a:rPr lang="en-US" dirty="0">
                <a:latin typeface="Times New Roman" panose="02020603050405020304" pitchFamily="18" charset="0"/>
                <a:cs typeface="Times New Roman" panose="02020603050405020304" pitchFamily="18" charset="0"/>
              </a:rPr>
              <a:t> study the adaptation of functional traits (Specific leaf area – SLA, C/N ratio and </a:t>
            </a:r>
            <a:r>
              <a:rPr lang="el-GR" dirty="0">
                <a:latin typeface="Times New Roman" panose="02020603050405020304" pitchFamily="18" charset="0"/>
                <a:cs typeface="Times New Roman" panose="02020603050405020304" pitchFamily="18" charset="0"/>
              </a:rPr>
              <a:t>δ13</a:t>
            </a:r>
            <a:r>
              <a:rPr lang="en-US" dirty="0">
                <a:latin typeface="Times New Roman" panose="02020603050405020304" pitchFamily="18" charset="0"/>
                <a:cs typeface="Times New Roman" panose="02020603050405020304" pitchFamily="18" charset="0"/>
              </a:rPr>
              <a:t>C)</a:t>
            </a:r>
            <a:r>
              <a:rPr lang="fr-F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 climate and CO₂ in a mechanistic model.</a:t>
            </a:r>
          </a:p>
          <a:p>
            <a:pPr algn="just"/>
            <a:r>
              <a:rPr lang="en-US" dirty="0">
                <a:latin typeface="Times New Roman" panose="02020603050405020304" pitchFamily="18" charset="0"/>
                <a:cs typeface="Times New Roman" panose="02020603050405020304" pitchFamily="18" charset="0"/>
              </a:rPr>
              <a:t>For that purpose, we will </a:t>
            </a:r>
            <a:r>
              <a:rPr lang="en-GB" dirty="0">
                <a:latin typeface="Times New Roman" panose="02020603050405020304" pitchFamily="18" charset="0"/>
                <a:cs typeface="Times New Roman" panose="02020603050405020304" pitchFamily="18" charset="0"/>
              </a:rPr>
              <a:t>parameterise</a:t>
            </a:r>
            <a:r>
              <a:rPr lang="en-US" dirty="0">
                <a:latin typeface="Times New Roman" panose="02020603050405020304" pitchFamily="18" charset="0"/>
                <a:cs typeface="Times New Roman" panose="02020603050405020304" pitchFamily="18" charset="0"/>
              </a:rPr>
              <a:t> and validate CARAIB for the different species as well as their varieties from the measurements and evaluate the role of measured functional traits in yield simulation</a:t>
            </a:r>
            <a:r>
              <a:rPr lang="en-US" dirty="0"/>
              <a:t>.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54205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1996</TotalTime>
  <Words>1526</Words>
  <Application>Microsoft Macintosh PowerPoint</Application>
  <PresentationFormat>Widescreen</PresentationFormat>
  <Paragraphs>108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Cereal yield forecasting in Morocco using the CARAIB dynamic vegetation model driven by HadGEM2-AO projections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Simulating crop yields in Morocco using the CARAIB dynamic vegetation model driven by WorldClim and interpolated anomalies from Climate Research Unit</dc:title>
  <dc:subject/>
  <dc:creator>Iliass LOUDIYI</dc:creator>
  <cp:keywords/>
  <dc:description/>
  <cp:lastModifiedBy>Iliass LOUDIYI</cp:lastModifiedBy>
  <cp:revision>119</cp:revision>
  <dcterms:created xsi:type="dcterms:W3CDTF">2020-04-29T09:50:18Z</dcterms:created>
  <dcterms:modified xsi:type="dcterms:W3CDTF">2021-04-28T18:33:34Z</dcterms:modified>
  <cp:category/>
</cp:coreProperties>
</file>