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9.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0" r:id="rId4"/>
    <p:sldMasterId id="2147483671"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Lst>
  <p:sldSz cy="5143500" cx="9144000"/>
  <p:notesSz cx="6858000" cy="9144000"/>
  <p:embeddedFontLst>
    <p:embeddedFont>
      <p:font typeface="Roboto"/>
      <p:regular r:id="rId18"/>
      <p:bold r:id="rId19"/>
      <p:italic r:id="rId20"/>
      <p:boldItalic r:id="rId21"/>
    </p:embeddedFont>
    <p:embeddedFont>
      <p:font typeface="Barlow Semi Condensed"/>
      <p:regular r:id="rId22"/>
      <p:bold r:id="rId23"/>
      <p:italic r:id="rId24"/>
      <p:boldItalic r:id="rId25"/>
    </p:embeddedFont>
    <p:embeddedFont>
      <p:font typeface="Comfortaa"/>
      <p:regular r:id="rId26"/>
      <p:bold r:id="rId27"/>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Roboto-italic.fntdata"/><Relationship Id="rId22" Type="http://schemas.openxmlformats.org/officeDocument/2006/relationships/font" Target="fonts/BarlowSemiCondensed-regular.fntdata"/><Relationship Id="rId21" Type="http://schemas.openxmlformats.org/officeDocument/2006/relationships/font" Target="fonts/Roboto-boldItalic.fntdata"/><Relationship Id="rId24" Type="http://schemas.openxmlformats.org/officeDocument/2006/relationships/font" Target="fonts/BarlowSemiCondensed-italic.fntdata"/><Relationship Id="rId23" Type="http://schemas.openxmlformats.org/officeDocument/2006/relationships/font" Target="fonts/BarlowSemiCondensed-bold.fntdata"/><Relationship Id="rId1" Type="http://schemas.openxmlformats.org/officeDocument/2006/relationships/theme" Target="theme/theme3.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26" Type="http://schemas.openxmlformats.org/officeDocument/2006/relationships/font" Target="fonts/Comfortaa-regular.fntdata"/><Relationship Id="rId25" Type="http://schemas.openxmlformats.org/officeDocument/2006/relationships/font" Target="fonts/BarlowSemiCondensed-boldItalic.fntdata"/><Relationship Id="rId27" Type="http://schemas.openxmlformats.org/officeDocument/2006/relationships/font" Target="fonts/Comfortaa-bold.fntdata"/><Relationship Id="rId5" Type="http://schemas.openxmlformats.org/officeDocument/2006/relationships/slideMaster" Target="slideMasters/slideMaster2.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font" Target="fonts/Roboto-bold.fntdata"/><Relationship Id="rId18" Type="http://schemas.openxmlformats.org/officeDocument/2006/relationships/font" Target="fonts/Roboto-regular.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gd293cf9594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7" name="Google Shape;167;gd293cf9594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Science stands at the cusp of a new, open science, cloud-enabled era </a:t>
            </a:r>
            <a:endParaRPr/>
          </a:p>
          <a:p>
            <a:pPr indent="0" lvl="0" marL="0" rtl="0" algn="l">
              <a:spcBef>
                <a:spcPts val="0"/>
              </a:spcBef>
              <a:spcAft>
                <a:spcPts val="0"/>
              </a:spcAft>
              <a:buClr>
                <a:schemeClr val="dk1"/>
              </a:buClr>
              <a:buSzPts val="1100"/>
              <a:buFont typeface="Arial"/>
              <a:buNone/>
            </a:pPr>
            <a:r>
              <a:rPr lang="en"/>
              <a:t>Advances in data, software, and computing are enabling transformational, interdisciplinary science, changing the realm of possible questions </a:t>
            </a:r>
            <a:endParaRPr/>
          </a:p>
          <a:p>
            <a:pPr indent="0" lvl="0" marL="0" rtl="0" algn="l">
              <a:spcBef>
                <a:spcPts val="0"/>
              </a:spcBef>
              <a:spcAft>
                <a:spcPts val="0"/>
              </a:spcAft>
              <a:buClr>
                <a:schemeClr val="dk1"/>
              </a:buClr>
              <a:buSzPts val="1100"/>
              <a:buFont typeface="Arial"/>
              <a:buNone/>
            </a:pPr>
            <a:r>
              <a:rPr lang="en"/>
              <a:t>Deliberately designed open science communities can advance science and inclusivity simultaneously</a:t>
            </a:r>
            <a:endParaRPr/>
          </a:p>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 name="Shape 176"/>
        <p:cNvGrpSpPr/>
        <p:nvPr/>
      </p:nvGrpSpPr>
      <p:grpSpPr>
        <a:xfrm>
          <a:off x="0" y="0"/>
          <a:ext cx="0" cy="0"/>
          <a:chOff x="0" y="0"/>
          <a:chExt cx="0" cy="0"/>
        </a:xfrm>
      </p:grpSpPr>
      <p:sp>
        <p:nvSpPr>
          <p:cNvPr id="177" name="Google Shape;177;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178" name="Google Shape;178;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gd293cf9594_0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5" name="Google Shape;185;gd293cf9594_0_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g9ed3012c99_0_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2" name="Google Shape;192;g9ed3012c99_0_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 name="Shape 201"/>
        <p:cNvGrpSpPr/>
        <p:nvPr/>
      </p:nvGrpSpPr>
      <p:grpSpPr>
        <a:xfrm>
          <a:off x="0" y="0"/>
          <a:ext cx="0" cy="0"/>
          <a:chOff x="0" y="0"/>
          <a:chExt cx="0" cy="0"/>
        </a:xfrm>
      </p:grpSpPr>
      <p:sp>
        <p:nvSpPr>
          <p:cNvPr id="202" name="Google Shape;202;ga494ffd777_0_5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3" name="Google Shape;203;ga494ffd777_0_5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Open source software is building powerful tools for scientists. Xarray, Dask, PyTroll, Scipy, Scikit-learn, Tensorflow.</a:t>
            </a:r>
            <a:endParaRPr/>
          </a:p>
          <a:p>
            <a:pPr indent="0" lvl="0" marL="0" rtl="0" algn="l">
              <a:spcBef>
                <a:spcPts val="0"/>
              </a:spcBef>
              <a:spcAft>
                <a:spcPts val="0"/>
              </a:spcAft>
              <a:buNone/>
            </a:pPr>
            <a:r>
              <a:rPr lang="en"/>
              <a:t>These tools are increasing access to science by abstracting data access and providing </a:t>
            </a:r>
            <a:r>
              <a:rPr lang="en">
                <a:solidFill>
                  <a:schemeClr val="dk1"/>
                </a:solidFill>
              </a:rPr>
              <a:t>easy to use toolkits for science vizualization and analysis.</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4" name="Shape 534"/>
        <p:cNvGrpSpPr/>
        <p:nvPr/>
      </p:nvGrpSpPr>
      <p:grpSpPr>
        <a:xfrm>
          <a:off x="0" y="0"/>
          <a:ext cx="0" cy="0"/>
          <a:chOff x="0" y="0"/>
          <a:chExt cx="0" cy="0"/>
        </a:xfrm>
      </p:grpSpPr>
      <p:sp>
        <p:nvSpPr>
          <p:cNvPr id="535" name="Google Shape;535;ga494ffd777_0_4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6" name="Google Shape;536;ga494ffd777_0_4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We can bring this all together on cloud/hpc based infrastructure.  Science Data platforms are advancing rapidly, there seems to be a new one coming out every month or so, but virtually all of them are based on JupyterHubs as the primary mode of interface to give users a common framework no matter where they work. This gives you...</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2" name="Shape 542"/>
        <p:cNvGrpSpPr/>
        <p:nvPr/>
      </p:nvGrpSpPr>
      <p:grpSpPr>
        <a:xfrm>
          <a:off x="0" y="0"/>
          <a:ext cx="0" cy="0"/>
          <a:chOff x="0" y="0"/>
          <a:chExt cx="0" cy="0"/>
        </a:xfrm>
      </p:grpSpPr>
      <p:sp>
        <p:nvSpPr>
          <p:cNvPr id="543" name="Google Shape;543;ga657f31627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4" name="Google Shape;544;ga657f3162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 super computer behind every device breaks the institutional advantage and opens access to science for more people to participate.</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0" name="Shape 550"/>
        <p:cNvGrpSpPr/>
        <p:nvPr/>
      </p:nvGrpSpPr>
      <p:grpSpPr>
        <a:xfrm>
          <a:off x="0" y="0"/>
          <a:ext cx="0" cy="0"/>
          <a:chOff x="0" y="0"/>
          <a:chExt cx="0" cy="0"/>
        </a:xfrm>
      </p:grpSpPr>
      <p:sp>
        <p:nvSpPr>
          <p:cNvPr id="551" name="Google Shape;551;ga494ffd777_0_30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2" name="Google Shape;552;ga494ffd777_0_30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7" name="Shape 557"/>
        <p:cNvGrpSpPr/>
        <p:nvPr/>
      </p:nvGrpSpPr>
      <p:grpSpPr>
        <a:xfrm>
          <a:off x="0" y="0"/>
          <a:ext cx="0" cy="0"/>
          <a:chOff x="0" y="0"/>
          <a:chExt cx="0" cy="0"/>
        </a:xfrm>
      </p:grpSpPr>
      <p:sp>
        <p:nvSpPr>
          <p:cNvPr id="558" name="Google Shape;558;g53e401d8ba_0_1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9" name="Google Shape;559;g53e401d8ba_0_1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Global warming is accelerating.  Our world is changing and our science must adapt and accelerate if we are to thrive.  Open science combined with cloud computing can be fast and better. The Pangeo community has created a gallery of </a:t>
            </a:r>
            <a:r>
              <a:rPr lang="en"/>
              <a:t>executable</a:t>
            </a:r>
            <a:r>
              <a:rPr lang="en"/>
              <a:t> notebooks to get you started, has a forum for questions, and a bi-weekly meeting open to everyone interested in doing cloud-enabled open science.</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6" name="Shape 566"/>
        <p:cNvGrpSpPr/>
        <p:nvPr/>
      </p:nvGrpSpPr>
      <p:grpSpPr>
        <a:xfrm>
          <a:off x="0" y="0"/>
          <a:ext cx="0" cy="0"/>
          <a:chOff x="0" y="0"/>
          <a:chExt cx="0" cy="0"/>
        </a:xfrm>
      </p:grpSpPr>
      <p:sp>
        <p:nvSpPr>
          <p:cNvPr id="567" name="Google Shape;567;ga6a93c44f4_0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8" name="Google Shape;568;ga6a93c44f4_0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2" name="Shape 572"/>
        <p:cNvGrpSpPr/>
        <p:nvPr/>
      </p:nvGrpSpPr>
      <p:grpSpPr>
        <a:xfrm>
          <a:off x="0" y="0"/>
          <a:ext cx="0" cy="0"/>
          <a:chOff x="0" y="0"/>
          <a:chExt cx="0" cy="0"/>
        </a:xfrm>
      </p:grpSpPr>
      <p:sp>
        <p:nvSpPr>
          <p:cNvPr id="573" name="Google Shape;573;g53e401d8ba_0_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4" name="Google Shape;574;g53e401d8ba_0_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dk1"/>
        </a:solidFill>
      </p:bgPr>
    </p:bg>
    <p:spTree>
      <p:nvGrpSpPr>
        <p:cNvPr id="13" name="Shape 13"/>
        <p:cNvGrpSpPr/>
        <p:nvPr/>
      </p:nvGrpSpPr>
      <p:grpSpPr>
        <a:xfrm>
          <a:off x="0" y="0"/>
          <a:ext cx="0" cy="0"/>
          <a:chOff x="0" y="0"/>
          <a:chExt cx="0" cy="0"/>
        </a:xfrm>
      </p:grpSpPr>
      <p:grpSp>
        <p:nvGrpSpPr>
          <p:cNvPr id="14" name="Google Shape;14;p2"/>
          <p:cNvGrpSpPr/>
          <p:nvPr/>
        </p:nvGrpSpPr>
        <p:grpSpPr>
          <a:xfrm>
            <a:off x="6098378" y="5"/>
            <a:ext cx="3045625" cy="2030570"/>
            <a:chOff x="6098378" y="5"/>
            <a:chExt cx="3045625" cy="2030570"/>
          </a:xfrm>
        </p:grpSpPr>
        <p:sp>
          <p:nvSpPr>
            <p:cNvPr id="15" name="Google Shape;15;p2"/>
            <p:cNvSpPr/>
            <p:nvPr/>
          </p:nvSpPr>
          <p:spPr>
            <a:xfrm>
              <a:off x="8128803" y="16"/>
              <a:ext cx="1015200" cy="10152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6" name="Google Shape;16;p2"/>
            <p:cNvSpPr/>
            <p:nvPr/>
          </p:nvSpPr>
          <p:spPr>
            <a:xfrm flipH="1">
              <a:off x="7113463" y="5"/>
              <a:ext cx="1015200" cy="1015200"/>
            </a:xfrm>
            <a:prstGeom prst="rtTriangle">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 name="Google Shape;17;p2"/>
            <p:cNvSpPr/>
            <p:nvPr/>
          </p:nvSpPr>
          <p:spPr>
            <a:xfrm flipH="1" rot="10800000">
              <a:off x="7113588" y="107"/>
              <a:ext cx="1015200" cy="10152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8" name="Google Shape;18;p2"/>
            <p:cNvSpPr/>
            <p:nvPr/>
          </p:nvSpPr>
          <p:spPr>
            <a:xfrm rot="10800000">
              <a:off x="6098378" y="97"/>
              <a:ext cx="1015200" cy="1015200"/>
            </a:xfrm>
            <a:prstGeom prst="rtTriangl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9" name="Google Shape;19;p2"/>
            <p:cNvSpPr/>
            <p:nvPr/>
          </p:nvSpPr>
          <p:spPr>
            <a:xfrm rot="10800000">
              <a:off x="8128789" y="1015375"/>
              <a:ext cx="1015200" cy="10152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20" name="Google Shape;20;p2"/>
          <p:cNvSpPr txBox="1"/>
          <p:nvPr>
            <p:ph type="ctrTitle"/>
          </p:nvPr>
        </p:nvSpPr>
        <p:spPr>
          <a:xfrm>
            <a:off x="598100" y="1775222"/>
            <a:ext cx="8222100" cy="838800"/>
          </a:xfrm>
          <a:prstGeom prst="rect">
            <a:avLst/>
          </a:prstGeom>
        </p:spPr>
        <p:txBody>
          <a:bodyPr anchorCtr="0" anchor="b" bIns="91425" lIns="91425" spcFirstLastPara="1" rIns="91425" wrap="square" tIns="91425">
            <a:noAutofit/>
          </a:bodyPr>
          <a:lstStyle>
            <a:lvl1pPr lvl="0" rtl="0">
              <a:spcBef>
                <a:spcPts val="0"/>
              </a:spcBef>
              <a:spcAft>
                <a:spcPts val="0"/>
              </a:spcAft>
              <a:buClr>
                <a:schemeClr val="lt1"/>
              </a:buClr>
              <a:buSzPts val="4200"/>
              <a:buNone/>
              <a:defRPr sz="4200">
                <a:solidFill>
                  <a:schemeClr val="lt1"/>
                </a:solidFill>
              </a:defRPr>
            </a:lvl1pPr>
            <a:lvl2pPr lvl="1" rtl="0">
              <a:spcBef>
                <a:spcPts val="0"/>
              </a:spcBef>
              <a:spcAft>
                <a:spcPts val="0"/>
              </a:spcAft>
              <a:buClr>
                <a:schemeClr val="lt1"/>
              </a:buClr>
              <a:buSzPts val="4200"/>
              <a:buNone/>
              <a:defRPr sz="4200">
                <a:solidFill>
                  <a:schemeClr val="lt1"/>
                </a:solidFill>
              </a:defRPr>
            </a:lvl2pPr>
            <a:lvl3pPr lvl="2" rtl="0">
              <a:spcBef>
                <a:spcPts val="0"/>
              </a:spcBef>
              <a:spcAft>
                <a:spcPts val="0"/>
              </a:spcAft>
              <a:buClr>
                <a:schemeClr val="lt1"/>
              </a:buClr>
              <a:buSzPts val="4200"/>
              <a:buNone/>
              <a:defRPr sz="4200">
                <a:solidFill>
                  <a:schemeClr val="lt1"/>
                </a:solidFill>
              </a:defRPr>
            </a:lvl3pPr>
            <a:lvl4pPr lvl="3" rtl="0">
              <a:spcBef>
                <a:spcPts val="0"/>
              </a:spcBef>
              <a:spcAft>
                <a:spcPts val="0"/>
              </a:spcAft>
              <a:buClr>
                <a:schemeClr val="lt1"/>
              </a:buClr>
              <a:buSzPts val="4200"/>
              <a:buNone/>
              <a:defRPr sz="4200">
                <a:solidFill>
                  <a:schemeClr val="lt1"/>
                </a:solidFill>
              </a:defRPr>
            </a:lvl4pPr>
            <a:lvl5pPr lvl="4" rtl="0">
              <a:spcBef>
                <a:spcPts val="0"/>
              </a:spcBef>
              <a:spcAft>
                <a:spcPts val="0"/>
              </a:spcAft>
              <a:buClr>
                <a:schemeClr val="lt1"/>
              </a:buClr>
              <a:buSzPts val="4200"/>
              <a:buNone/>
              <a:defRPr sz="4200">
                <a:solidFill>
                  <a:schemeClr val="lt1"/>
                </a:solidFill>
              </a:defRPr>
            </a:lvl5pPr>
            <a:lvl6pPr lvl="5" rtl="0">
              <a:spcBef>
                <a:spcPts val="0"/>
              </a:spcBef>
              <a:spcAft>
                <a:spcPts val="0"/>
              </a:spcAft>
              <a:buClr>
                <a:schemeClr val="lt1"/>
              </a:buClr>
              <a:buSzPts val="4200"/>
              <a:buNone/>
              <a:defRPr sz="4200">
                <a:solidFill>
                  <a:schemeClr val="lt1"/>
                </a:solidFill>
              </a:defRPr>
            </a:lvl6pPr>
            <a:lvl7pPr lvl="6" rtl="0">
              <a:spcBef>
                <a:spcPts val="0"/>
              </a:spcBef>
              <a:spcAft>
                <a:spcPts val="0"/>
              </a:spcAft>
              <a:buClr>
                <a:schemeClr val="lt1"/>
              </a:buClr>
              <a:buSzPts val="4200"/>
              <a:buNone/>
              <a:defRPr sz="4200">
                <a:solidFill>
                  <a:schemeClr val="lt1"/>
                </a:solidFill>
              </a:defRPr>
            </a:lvl7pPr>
            <a:lvl8pPr lvl="7" rtl="0">
              <a:spcBef>
                <a:spcPts val="0"/>
              </a:spcBef>
              <a:spcAft>
                <a:spcPts val="0"/>
              </a:spcAft>
              <a:buClr>
                <a:schemeClr val="lt1"/>
              </a:buClr>
              <a:buSzPts val="4200"/>
              <a:buNone/>
              <a:defRPr sz="4200">
                <a:solidFill>
                  <a:schemeClr val="lt1"/>
                </a:solidFill>
              </a:defRPr>
            </a:lvl8pPr>
            <a:lvl9pPr lvl="8" rtl="0">
              <a:spcBef>
                <a:spcPts val="0"/>
              </a:spcBef>
              <a:spcAft>
                <a:spcPts val="0"/>
              </a:spcAft>
              <a:buClr>
                <a:schemeClr val="lt1"/>
              </a:buClr>
              <a:buSzPts val="4200"/>
              <a:buNone/>
              <a:defRPr sz="4200">
                <a:solidFill>
                  <a:schemeClr val="lt1"/>
                </a:solidFill>
              </a:defRPr>
            </a:lvl9pPr>
          </a:lstStyle>
          <a:p/>
        </p:txBody>
      </p:sp>
      <p:sp>
        <p:nvSpPr>
          <p:cNvPr id="21" name="Google Shape;21;p2"/>
          <p:cNvSpPr txBox="1"/>
          <p:nvPr>
            <p:ph idx="1" type="subTitle"/>
          </p:nvPr>
        </p:nvSpPr>
        <p:spPr>
          <a:xfrm>
            <a:off x="598088" y="2715913"/>
            <a:ext cx="8222100" cy="4329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Clr>
                <a:schemeClr val="lt1"/>
              </a:buClr>
              <a:buSzPts val="2100"/>
              <a:buNone/>
              <a:defRPr sz="2100">
                <a:solidFill>
                  <a:schemeClr val="lt1"/>
                </a:solidFill>
              </a:defRPr>
            </a:lvl1pPr>
            <a:lvl2pPr lvl="1" rtl="0">
              <a:lnSpc>
                <a:spcPct val="100000"/>
              </a:lnSpc>
              <a:spcBef>
                <a:spcPts val="0"/>
              </a:spcBef>
              <a:spcAft>
                <a:spcPts val="0"/>
              </a:spcAft>
              <a:buClr>
                <a:schemeClr val="lt1"/>
              </a:buClr>
              <a:buSzPts val="2100"/>
              <a:buNone/>
              <a:defRPr sz="2100">
                <a:solidFill>
                  <a:schemeClr val="lt1"/>
                </a:solidFill>
              </a:defRPr>
            </a:lvl2pPr>
            <a:lvl3pPr lvl="2" rtl="0">
              <a:lnSpc>
                <a:spcPct val="100000"/>
              </a:lnSpc>
              <a:spcBef>
                <a:spcPts val="0"/>
              </a:spcBef>
              <a:spcAft>
                <a:spcPts val="0"/>
              </a:spcAft>
              <a:buClr>
                <a:schemeClr val="lt1"/>
              </a:buClr>
              <a:buSzPts val="2100"/>
              <a:buNone/>
              <a:defRPr sz="2100">
                <a:solidFill>
                  <a:schemeClr val="lt1"/>
                </a:solidFill>
              </a:defRPr>
            </a:lvl3pPr>
            <a:lvl4pPr lvl="3" rtl="0">
              <a:lnSpc>
                <a:spcPct val="100000"/>
              </a:lnSpc>
              <a:spcBef>
                <a:spcPts val="0"/>
              </a:spcBef>
              <a:spcAft>
                <a:spcPts val="0"/>
              </a:spcAft>
              <a:buClr>
                <a:schemeClr val="lt1"/>
              </a:buClr>
              <a:buSzPts val="2100"/>
              <a:buNone/>
              <a:defRPr sz="2100">
                <a:solidFill>
                  <a:schemeClr val="lt1"/>
                </a:solidFill>
              </a:defRPr>
            </a:lvl4pPr>
            <a:lvl5pPr lvl="4" rtl="0">
              <a:lnSpc>
                <a:spcPct val="100000"/>
              </a:lnSpc>
              <a:spcBef>
                <a:spcPts val="0"/>
              </a:spcBef>
              <a:spcAft>
                <a:spcPts val="0"/>
              </a:spcAft>
              <a:buClr>
                <a:schemeClr val="lt1"/>
              </a:buClr>
              <a:buSzPts val="2100"/>
              <a:buNone/>
              <a:defRPr sz="2100">
                <a:solidFill>
                  <a:schemeClr val="lt1"/>
                </a:solidFill>
              </a:defRPr>
            </a:lvl5pPr>
            <a:lvl6pPr lvl="5" rtl="0">
              <a:lnSpc>
                <a:spcPct val="100000"/>
              </a:lnSpc>
              <a:spcBef>
                <a:spcPts val="0"/>
              </a:spcBef>
              <a:spcAft>
                <a:spcPts val="0"/>
              </a:spcAft>
              <a:buClr>
                <a:schemeClr val="lt1"/>
              </a:buClr>
              <a:buSzPts val="2100"/>
              <a:buNone/>
              <a:defRPr sz="2100">
                <a:solidFill>
                  <a:schemeClr val="lt1"/>
                </a:solidFill>
              </a:defRPr>
            </a:lvl6pPr>
            <a:lvl7pPr lvl="6" rtl="0">
              <a:lnSpc>
                <a:spcPct val="100000"/>
              </a:lnSpc>
              <a:spcBef>
                <a:spcPts val="0"/>
              </a:spcBef>
              <a:spcAft>
                <a:spcPts val="0"/>
              </a:spcAft>
              <a:buClr>
                <a:schemeClr val="lt1"/>
              </a:buClr>
              <a:buSzPts val="2100"/>
              <a:buNone/>
              <a:defRPr sz="2100">
                <a:solidFill>
                  <a:schemeClr val="lt1"/>
                </a:solidFill>
              </a:defRPr>
            </a:lvl7pPr>
            <a:lvl8pPr lvl="7" rtl="0">
              <a:lnSpc>
                <a:spcPct val="100000"/>
              </a:lnSpc>
              <a:spcBef>
                <a:spcPts val="0"/>
              </a:spcBef>
              <a:spcAft>
                <a:spcPts val="0"/>
              </a:spcAft>
              <a:buClr>
                <a:schemeClr val="lt1"/>
              </a:buClr>
              <a:buSzPts val="2100"/>
              <a:buNone/>
              <a:defRPr sz="2100">
                <a:solidFill>
                  <a:schemeClr val="lt1"/>
                </a:solidFill>
              </a:defRPr>
            </a:lvl8pPr>
            <a:lvl9pPr lvl="8" rtl="0">
              <a:lnSpc>
                <a:spcPct val="100000"/>
              </a:lnSpc>
              <a:spcBef>
                <a:spcPts val="0"/>
              </a:spcBef>
              <a:spcAft>
                <a:spcPts val="0"/>
              </a:spcAft>
              <a:buClr>
                <a:schemeClr val="lt1"/>
              </a:buClr>
              <a:buSzPts val="2100"/>
              <a:buNone/>
              <a:defRPr sz="2100">
                <a:solidFill>
                  <a:schemeClr val="lt1"/>
                </a:solidFill>
              </a:defRPr>
            </a:lvl9pPr>
          </a:lstStyle>
          <a:p/>
        </p:txBody>
      </p:sp>
      <p:sp>
        <p:nvSpPr>
          <p:cNvPr id="22" name="Google Shape;22;p2"/>
          <p:cNvSpPr txBox="1"/>
          <p:nvPr>
            <p:ph idx="12" type="sldNum"/>
          </p:nvPr>
        </p:nvSpPr>
        <p:spPr>
          <a:xfrm>
            <a:off x="8460431" y="4651190"/>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23" name="Shape 23"/>
        <p:cNvGrpSpPr/>
        <p:nvPr/>
      </p:nvGrpSpPr>
      <p:grpSpPr>
        <a:xfrm>
          <a:off x="0" y="0"/>
          <a:ext cx="0" cy="0"/>
          <a:chOff x="0" y="0"/>
          <a:chExt cx="0" cy="0"/>
        </a:xfrm>
      </p:grpSpPr>
      <p:grpSp>
        <p:nvGrpSpPr>
          <p:cNvPr id="24" name="Google Shape;24;p3"/>
          <p:cNvGrpSpPr/>
          <p:nvPr/>
        </p:nvGrpSpPr>
        <p:grpSpPr>
          <a:xfrm>
            <a:off x="6098378" y="5"/>
            <a:ext cx="3045625" cy="2030570"/>
            <a:chOff x="6098378" y="5"/>
            <a:chExt cx="3045625" cy="2030570"/>
          </a:xfrm>
        </p:grpSpPr>
        <p:sp>
          <p:nvSpPr>
            <p:cNvPr id="25" name="Google Shape;25;p3"/>
            <p:cNvSpPr/>
            <p:nvPr/>
          </p:nvSpPr>
          <p:spPr>
            <a:xfrm>
              <a:off x="8128803" y="16"/>
              <a:ext cx="1015200" cy="10152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 name="Google Shape;26;p3"/>
            <p:cNvSpPr/>
            <p:nvPr/>
          </p:nvSpPr>
          <p:spPr>
            <a:xfrm flipH="1">
              <a:off x="7113463" y="5"/>
              <a:ext cx="1015200" cy="1015200"/>
            </a:xfrm>
            <a:prstGeom prst="rtTriangle">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3"/>
            <p:cNvSpPr/>
            <p:nvPr/>
          </p:nvSpPr>
          <p:spPr>
            <a:xfrm flipH="1" rot="10800000">
              <a:off x="7113588" y="107"/>
              <a:ext cx="1015200" cy="10152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 name="Google Shape;28;p3"/>
            <p:cNvSpPr/>
            <p:nvPr/>
          </p:nvSpPr>
          <p:spPr>
            <a:xfrm rot="10800000">
              <a:off x="6098378" y="97"/>
              <a:ext cx="1015200" cy="1015200"/>
            </a:xfrm>
            <a:prstGeom prst="rtTriangl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 name="Google Shape;29;p3"/>
            <p:cNvSpPr/>
            <p:nvPr/>
          </p:nvSpPr>
          <p:spPr>
            <a:xfrm rot="10800000">
              <a:off x="8128789" y="1015375"/>
              <a:ext cx="1015200" cy="10152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0" name="Google Shape;30;p3"/>
          <p:cNvSpPr txBox="1"/>
          <p:nvPr>
            <p:ph type="title"/>
          </p:nvPr>
        </p:nvSpPr>
        <p:spPr>
          <a:xfrm>
            <a:off x="598100" y="2152347"/>
            <a:ext cx="8222100" cy="838800"/>
          </a:xfrm>
          <a:prstGeom prst="rect">
            <a:avLst/>
          </a:prstGeom>
        </p:spPr>
        <p:txBody>
          <a:bodyPr anchorCtr="0" anchor="ctr" bIns="91425" lIns="91425" spcFirstLastPara="1" rIns="91425" wrap="square" tIns="91425">
            <a:noAutofit/>
          </a:bodyPr>
          <a:lstStyle>
            <a:lvl1pPr lvl="0" rtl="0">
              <a:spcBef>
                <a:spcPts val="0"/>
              </a:spcBef>
              <a:spcAft>
                <a:spcPts val="0"/>
              </a:spcAft>
              <a:buClr>
                <a:schemeClr val="lt1"/>
              </a:buClr>
              <a:buSzPts val="4200"/>
              <a:buNone/>
              <a:defRPr sz="4200">
                <a:solidFill>
                  <a:schemeClr val="lt1"/>
                </a:solidFill>
              </a:defRPr>
            </a:lvl1pPr>
            <a:lvl2pPr lvl="1" rtl="0">
              <a:spcBef>
                <a:spcPts val="0"/>
              </a:spcBef>
              <a:spcAft>
                <a:spcPts val="0"/>
              </a:spcAft>
              <a:buClr>
                <a:schemeClr val="lt1"/>
              </a:buClr>
              <a:buSzPts val="4200"/>
              <a:buNone/>
              <a:defRPr sz="4200">
                <a:solidFill>
                  <a:schemeClr val="lt1"/>
                </a:solidFill>
              </a:defRPr>
            </a:lvl2pPr>
            <a:lvl3pPr lvl="2" rtl="0">
              <a:spcBef>
                <a:spcPts val="0"/>
              </a:spcBef>
              <a:spcAft>
                <a:spcPts val="0"/>
              </a:spcAft>
              <a:buClr>
                <a:schemeClr val="lt1"/>
              </a:buClr>
              <a:buSzPts val="4200"/>
              <a:buNone/>
              <a:defRPr sz="4200">
                <a:solidFill>
                  <a:schemeClr val="lt1"/>
                </a:solidFill>
              </a:defRPr>
            </a:lvl3pPr>
            <a:lvl4pPr lvl="3" rtl="0">
              <a:spcBef>
                <a:spcPts val="0"/>
              </a:spcBef>
              <a:spcAft>
                <a:spcPts val="0"/>
              </a:spcAft>
              <a:buClr>
                <a:schemeClr val="lt1"/>
              </a:buClr>
              <a:buSzPts val="4200"/>
              <a:buNone/>
              <a:defRPr sz="4200">
                <a:solidFill>
                  <a:schemeClr val="lt1"/>
                </a:solidFill>
              </a:defRPr>
            </a:lvl4pPr>
            <a:lvl5pPr lvl="4" rtl="0">
              <a:spcBef>
                <a:spcPts val="0"/>
              </a:spcBef>
              <a:spcAft>
                <a:spcPts val="0"/>
              </a:spcAft>
              <a:buClr>
                <a:schemeClr val="lt1"/>
              </a:buClr>
              <a:buSzPts val="4200"/>
              <a:buNone/>
              <a:defRPr sz="4200">
                <a:solidFill>
                  <a:schemeClr val="lt1"/>
                </a:solidFill>
              </a:defRPr>
            </a:lvl5pPr>
            <a:lvl6pPr lvl="5" rtl="0">
              <a:spcBef>
                <a:spcPts val="0"/>
              </a:spcBef>
              <a:spcAft>
                <a:spcPts val="0"/>
              </a:spcAft>
              <a:buClr>
                <a:schemeClr val="lt1"/>
              </a:buClr>
              <a:buSzPts val="4200"/>
              <a:buNone/>
              <a:defRPr sz="4200">
                <a:solidFill>
                  <a:schemeClr val="lt1"/>
                </a:solidFill>
              </a:defRPr>
            </a:lvl6pPr>
            <a:lvl7pPr lvl="6" rtl="0">
              <a:spcBef>
                <a:spcPts val="0"/>
              </a:spcBef>
              <a:spcAft>
                <a:spcPts val="0"/>
              </a:spcAft>
              <a:buClr>
                <a:schemeClr val="lt1"/>
              </a:buClr>
              <a:buSzPts val="4200"/>
              <a:buNone/>
              <a:defRPr sz="4200">
                <a:solidFill>
                  <a:schemeClr val="lt1"/>
                </a:solidFill>
              </a:defRPr>
            </a:lvl7pPr>
            <a:lvl8pPr lvl="7" rtl="0">
              <a:spcBef>
                <a:spcPts val="0"/>
              </a:spcBef>
              <a:spcAft>
                <a:spcPts val="0"/>
              </a:spcAft>
              <a:buClr>
                <a:schemeClr val="lt1"/>
              </a:buClr>
              <a:buSzPts val="4200"/>
              <a:buNone/>
              <a:defRPr sz="4200">
                <a:solidFill>
                  <a:schemeClr val="lt1"/>
                </a:solidFill>
              </a:defRPr>
            </a:lvl8pPr>
            <a:lvl9pPr lvl="8" rtl="0">
              <a:spcBef>
                <a:spcPts val="0"/>
              </a:spcBef>
              <a:spcAft>
                <a:spcPts val="0"/>
              </a:spcAft>
              <a:buClr>
                <a:schemeClr val="lt1"/>
              </a:buClr>
              <a:buSzPts val="4200"/>
              <a:buNone/>
              <a:defRPr sz="4200">
                <a:solidFill>
                  <a:schemeClr val="lt1"/>
                </a:solidFill>
              </a:defRPr>
            </a:lvl9pPr>
          </a:lstStyle>
          <a:p/>
        </p:txBody>
      </p:sp>
      <p:sp>
        <p:nvSpPr>
          <p:cNvPr id="31" name="Google Shape;31;p3"/>
          <p:cNvSpPr txBox="1"/>
          <p:nvPr>
            <p:ph idx="12" type="sldNum"/>
          </p:nvPr>
        </p:nvSpPr>
        <p:spPr>
          <a:xfrm>
            <a:off x="8460431" y="4651190"/>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32" name="Shape 32"/>
        <p:cNvGrpSpPr/>
        <p:nvPr/>
      </p:nvGrpSpPr>
      <p:grpSpPr>
        <a:xfrm>
          <a:off x="0" y="0"/>
          <a:ext cx="0" cy="0"/>
          <a:chOff x="0" y="0"/>
          <a:chExt cx="0" cy="0"/>
        </a:xfrm>
      </p:grpSpPr>
      <p:grpSp>
        <p:nvGrpSpPr>
          <p:cNvPr id="33" name="Google Shape;33;p4"/>
          <p:cNvGrpSpPr/>
          <p:nvPr/>
        </p:nvGrpSpPr>
        <p:grpSpPr>
          <a:xfrm>
            <a:off x="0" y="3903669"/>
            <a:ext cx="9144000" cy="1239925"/>
            <a:chOff x="0" y="3903669"/>
            <a:chExt cx="9144000" cy="1239925"/>
          </a:xfrm>
        </p:grpSpPr>
        <p:sp>
          <p:nvSpPr>
            <p:cNvPr id="34" name="Google Shape;34;p4"/>
            <p:cNvSpPr/>
            <p:nvPr/>
          </p:nvSpPr>
          <p:spPr>
            <a:xfrm>
              <a:off x="8154895" y="3903669"/>
              <a:ext cx="989100" cy="987900"/>
            </a:xfrm>
            <a:prstGeom prst="rtTriangl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 name="Google Shape;35;p4"/>
            <p:cNvSpPr/>
            <p:nvPr/>
          </p:nvSpPr>
          <p:spPr>
            <a:xfrm flipH="1">
              <a:off x="6181163" y="3903669"/>
              <a:ext cx="989100" cy="987900"/>
            </a:xfrm>
            <a:prstGeom prst="rtTriangl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 name="Google Shape;36;p4"/>
            <p:cNvSpPr/>
            <p:nvPr/>
          </p:nvSpPr>
          <p:spPr>
            <a:xfrm>
              <a:off x="7170274" y="3903669"/>
              <a:ext cx="989100" cy="9879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4"/>
            <p:cNvSpPr/>
            <p:nvPr/>
          </p:nvSpPr>
          <p:spPr>
            <a:xfrm rot="10800000">
              <a:off x="8154757" y="3903682"/>
              <a:ext cx="989100" cy="9879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 name="Google Shape;38;p4"/>
            <p:cNvSpPr/>
            <p:nvPr/>
          </p:nvSpPr>
          <p:spPr>
            <a:xfrm>
              <a:off x="0" y="4891594"/>
              <a:ext cx="9144000" cy="2520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9" name="Google Shape;39;p4"/>
          <p:cNvSpPr txBox="1"/>
          <p:nvPr>
            <p:ph type="title"/>
          </p:nvPr>
        </p:nvSpPr>
        <p:spPr>
          <a:xfrm>
            <a:off x="311700" y="410000"/>
            <a:ext cx="8520600" cy="6078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40" name="Google Shape;40;p4"/>
          <p:cNvSpPr txBox="1"/>
          <p:nvPr>
            <p:ph idx="1" type="body"/>
          </p:nvPr>
        </p:nvSpPr>
        <p:spPr>
          <a:xfrm>
            <a:off x="311700" y="1229875"/>
            <a:ext cx="8520600" cy="33390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41" name="Google Shape;41;p4"/>
          <p:cNvSpPr txBox="1"/>
          <p:nvPr>
            <p:ph idx="12" type="sldNum"/>
          </p:nvPr>
        </p:nvSpPr>
        <p:spPr>
          <a:xfrm>
            <a:off x="8460431" y="4651190"/>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42" name="Shape 42"/>
        <p:cNvGrpSpPr/>
        <p:nvPr/>
      </p:nvGrpSpPr>
      <p:grpSpPr>
        <a:xfrm>
          <a:off x="0" y="0"/>
          <a:ext cx="0" cy="0"/>
          <a:chOff x="0" y="0"/>
          <a:chExt cx="0" cy="0"/>
        </a:xfrm>
      </p:grpSpPr>
      <p:sp>
        <p:nvSpPr>
          <p:cNvPr id="43" name="Google Shape;43;p5"/>
          <p:cNvSpPr txBox="1"/>
          <p:nvPr>
            <p:ph type="title"/>
          </p:nvPr>
        </p:nvSpPr>
        <p:spPr>
          <a:xfrm>
            <a:off x="311700" y="410000"/>
            <a:ext cx="8520600" cy="6078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44" name="Google Shape;44;p5"/>
          <p:cNvSpPr txBox="1"/>
          <p:nvPr>
            <p:ph idx="1" type="body"/>
          </p:nvPr>
        </p:nvSpPr>
        <p:spPr>
          <a:xfrm>
            <a:off x="311700" y="1229975"/>
            <a:ext cx="3999900" cy="33390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45" name="Google Shape;45;p5"/>
          <p:cNvSpPr txBox="1"/>
          <p:nvPr>
            <p:ph idx="2" type="body"/>
          </p:nvPr>
        </p:nvSpPr>
        <p:spPr>
          <a:xfrm>
            <a:off x="4832400" y="1229975"/>
            <a:ext cx="3999900" cy="33390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46" name="Google Shape;46;p5"/>
          <p:cNvSpPr txBox="1"/>
          <p:nvPr>
            <p:ph idx="12" type="sldNum"/>
          </p:nvPr>
        </p:nvSpPr>
        <p:spPr>
          <a:xfrm>
            <a:off x="8460431" y="4651190"/>
            <a:ext cx="548700" cy="393600"/>
          </a:xfrm>
          <a:prstGeom prst="rect">
            <a:avLst/>
          </a:prstGeom>
        </p:spPr>
        <p:txBody>
          <a:bodyPr anchorCtr="0" anchor="ctr" bIns="91425" lIns="91425" spcFirstLastPara="1" rIns="91425" wrap="square" tIns="91425">
            <a:noAutofit/>
          </a:bodyPr>
          <a:lstStyle>
            <a:lvl1pPr lvl="0" rtl="0">
              <a:buNone/>
              <a:defRPr>
                <a:solidFill>
                  <a:schemeClr val="dk2"/>
                </a:solidFill>
              </a:defRPr>
            </a:lvl1pPr>
            <a:lvl2pPr lvl="1" rtl="0">
              <a:buNone/>
              <a:defRPr>
                <a:solidFill>
                  <a:schemeClr val="dk2"/>
                </a:solidFill>
              </a:defRPr>
            </a:lvl2pPr>
            <a:lvl3pPr lvl="2" rtl="0">
              <a:buNone/>
              <a:defRPr>
                <a:solidFill>
                  <a:schemeClr val="dk2"/>
                </a:solidFill>
              </a:defRPr>
            </a:lvl3pPr>
            <a:lvl4pPr lvl="3" rtl="0">
              <a:buNone/>
              <a:defRPr>
                <a:solidFill>
                  <a:schemeClr val="dk2"/>
                </a:solidFill>
              </a:defRPr>
            </a:lvl4pPr>
            <a:lvl5pPr lvl="4" rtl="0">
              <a:buNone/>
              <a:defRPr>
                <a:solidFill>
                  <a:schemeClr val="dk2"/>
                </a:solidFill>
              </a:defRPr>
            </a:lvl5pPr>
            <a:lvl6pPr lvl="5" rtl="0">
              <a:buNone/>
              <a:defRPr>
                <a:solidFill>
                  <a:schemeClr val="dk2"/>
                </a:solidFill>
              </a:defRPr>
            </a:lvl6pPr>
            <a:lvl7pPr lvl="6" rtl="0">
              <a:buNone/>
              <a:defRPr>
                <a:solidFill>
                  <a:schemeClr val="dk2"/>
                </a:solidFill>
              </a:defRPr>
            </a:lvl7pPr>
            <a:lvl8pPr lvl="7" rtl="0">
              <a:buNone/>
              <a:defRPr>
                <a:solidFill>
                  <a:schemeClr val="dk2"/>
                </a:solidFill>
              </a:defRPr>
            </a:lvl8pPr>
            <a:lvl9pPr lvl="8" rtl="0">
              <a:buNone/>
              <a:defRPr>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7" name="Shape 47"/>
        <p:cNvGrpSpPr/>
        <p:nvPr/>
      </p:nvGrpSpPr>
      <p:grpSpPr>
        <a:xfrm>
          <a:off x="0" y="0"/>
          <a:ext cx="0" cy="0"/>
          <a:chOff x="0" y="0"/>
          <a:chExt cx="0" cy="0"/>
        </a:xfrm>
      </p:grpSpPr>
      <p:sp>
        <p:nvSpPr>
          <p:cNvPr id="48" name="Google Shape;48;p6"/>
          <p:cNvSpPr txBox="1"/>
          <p:nvPr>
            <p:ph type="title"/>
          </p:nvPr>
        </p:nvSpPr>
        <p:spPr>
          <a:xfrm>
            <a:off x="311700" y="410000"/>
            <a:ext cx="8520600" cy="6078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49" name="Google Shape;49;p6"/>
          <p:cNvSpPr txBox="1"/>
          <p:nvPr>
            <p:ph idx="12" type="sldNum"/>
          </p:nvPr>
        </p:nvSpPr>
        <p:spPr>
          <a:xfrm>
            <a:off x="8460431" y="4651190"/>
            <a:ext cx="548700" cy="393600"/>
          </a:xfrm>
          <a:prstGeom prst="rect">
            <a:avLst/>
          </a:prstGeom>
        </p:spPr>
        <p:txBody>
          <a:bodyPr anchorCtr="0" anchor="ctr" bIns="91425" lIns="91425" spcFirstLastPara="1" rIns="91425" wrap="square" tIns="91425">
            <a:noAutofit/>
          </a:bodyPr>
          <a:lstStyle>
            <a:lvl1pPr lvl="0" rtl="0">
              <a:buNone/>
              <a:defRPr>
                <a:solidFill>
                  <a:schemeClr val="dk2"/>
                </a:solidFill>
              </a:defRPr>
            </a:lvl1pPr>
            <a:lvl2pPr lvl="1" rtl="0">
              <a:buNone/>
              <a:defRPr>
                <a:solidFill>
                  <a:schemeClr val="dk2"/>
                </a:solidFill>
              </a:defRPr>
            </a:lvl2pPr>
            <a:lvl3pPr lvl="2" rtl="0">
              <a:buNone/>
              <a:defRPr>
                <a:solidFill>
                  <a:schemeClr val="dk2"/>
                </a:solidFill>
              </a:defRPr>
            </a:lvl3pPr>
            <a:lvl4pPr lvl="3" rtl="0">
              <a:buNone/>
              <a:defRPr>
                <a:solidFill>
                  <a:schemeClr val="dk2"/>
                </a:solidFill>
              </a:defRPr>
            </a:lvl4pPr>
            <a:lvl5pPr lvl="4" rtl="0">
              <a:buNone/>
              <a:defRPr>
                <a:solidFill>
                  <a:schemeClr val="dk2"/>
                </a:solidFill>
              </a:defRPr>
            </a:lvl5pPr>
            <a:lvl6pPr lvl="5" rtl="0">
              <a:buNone/>
              <a:defRPr>
                <a:solidFill>
                  <a:schemeClr val="dk2"/>
                </a:solidFill>
              </a:defRPr>
            </a:lvl6pPr>
            <a:lvl7pPr lvl="6" rtl="0">
              <a:buNone/>
              <a:defRPr>
                <a:solidFill>
                  <a:schemeClr val="dk2"/>
                </a:solidFill>
              </a:defRPr>
            </a:lvl7pPr>
            <a:lvl8pPr lvl="7" rtl="0">
              <a:buNone/>
              <a:defRPr>
                <a:solidFill>
                  <a:schemeClr val="dk2"/>
                </a:solidFill>
              </a:defRPr>
            </a:lvl8pPr>
            <a:lvl9pPr lvl="8" rtl="0">
              <a:buNone/>
              <a:defRPr>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50" name="Shape 50"/>
        <p:cNvGrpSpPr/>
        <p:nvPr/>
      </p:nvGrpSpPr>
      <p:grpSpPr>
        <a:xfrm>
          <a:off x="0" y="0"/>
          <a:ext cx="0" cy="0"/>
          <a:chOff x="0" y="0"/>
          <a:chExt cx="0" cy="0"/>
        </a:xfrm>
      </p:grpSpPr>
      <p:sp>
        <p:nvSpPr>
          <p:cNvPr id="51" name="Google Shape;51;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52" name="Google Shape;52;p7"/>
          <p:cNvSpPr txBox="1"/>
          <p:nvPr>
            <p:ph idx="1" type="body"/>
          </p:nvPr>
        </p:nvSpPr>
        <p:spPr>
          <a:xfrm>
            <a:off x="311700" y="1465804"/>
            <a:ext cx="2808000" cy="3103200"/>
          </a:xfrm>
          <a:prstGeom prst="rect">
            <a:avLst/>
          </a:prstGeom>
        </p:spPr>
        <p:txBody>
          <a:bodyPr anchorCtr="0" anchor="t" bIns="91425" lIns="91425" spcFirstLastPara="1" rIns="91425" wrap="square" tIns="91425">
            <a:noAutofit/>
          </a:bodyPr>
          <a:lstStyle>
            <a:lvl1pPr indent="-304800" lvl="0" marL="457200" rtl="0">
              <a:spcBef>
                <a:spcPts val="0"/>
              </a:spcBef>
              <a:spcAft>
                <a:spcPts val="0"/>
              </a:spcAft>
              <a:buSzPts val="1200"/>
              <a:buChar char="●"/>
              <a:defRPr sz="12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53" name="Google Shape;53;p7"/>
          <p:cNvSpPr txBox="1"/>
          <p:nvPr>
            <p:ph idx="12" type="sldNum"/>
          </p:nvPr>
        </p:nvSpPr>
        <p:spPr>
          <a:xfrm>
            <a:off x="8460431" y="4651190"/>
            <a:ext cx="548700" cy="393600"/>
          </a:xfrm>
          <a:prstGeom prst="rect">
            <a:avLst/>
          </a:prstGeom>
        </p:spPr>
        <p:txBody>
          <a:bodyPr anchorCtr="0" anchor="ctr" bIns="91425" lIns="91425" spcFirstLastPara="1" rIns="91425" wrap="square" tIns="91425">
            <a:noAutofit/>
          </a:bodyPr>
          <a:lstStyle>
            <a:lvl1pPr lvl="0" rtl="0">
              <a:buNone/>
              <a:defRPr>
                <a:solidFill>
                  <a:schemeClr val="dk2"/>
                </a:solidFill>
              </a:defRPr>
            </a:lvl1pPr>
            <a:lvl2pPr lvl="1" rtl="0">
              <a:buNone/>
              <a:defRPr>
                <a:solidFill>
                  <a:schemeClr val="dk2"/>
                </a:solidFill>
              </a:defRPr>
            </a:lvl2pPr>
            <a:lvl3pPr lvl="2" rtl="0">
              <a:buNone/>
              <a:defRPr>
                <a:solidFill>
                  <a:schemeClr val="dk2"/>
                </a:solidFill>
              </a:defRPr>
            </a:lvl3pPr>
            <a:lvl4pPr lvl="3" rtl="0">
              <a:buNone/>
              <a:defRPr>
                <a:solidFill>
                  <a:schemeClr val="dk2"/>
                </a:solidFill>
              </a:defRPr>
            </a:lvl4pPr>
            <a:lvl5pPr lvl="4" rtl="0">
              <a:buNone/>
              <a:defRPr>
                <a:solidFill>
                  <a:schemeClr val="dk2"/>
                </a:solidFill>
              </a:defRPr>
            </a:lvl5pPr>
            <a:lvl6pPr lvl="5" rtl="0">
              <a:buNone/>
              <a:defRPr>
                <a:solidFill>
                  <a:schemeClr val="dk2"/>
                </a:solidFill>
              </a:defRPr>
            </a:lvl6pPr>
            <a:lvl7pPr lvl="6" rtl="0">
              <a:buNone/>
              <a:defRPr>
                <a:solidFill>
                  <a:schemeClr val="dk2"/>
                </a:solidFill>
              </a:defRPr>
            </a:lvl7pPr>
            <a:lvl8pPr lvl="7" rtl="0">
              <a:buNone/>
              <a:defRPr>
                <a:solidFill>
                  <a:schemeClr val="dk2"/>
                </a:solidFill>
              </a:defRPr>
            </a:lvl8pPr>
            <a:lvl9pPr lvl="8" rtl="0">
              <a:buNone/>
              <a:defRPr>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4"/>
        </a:solidFill>
      </p:bgPr>
    </p:bg>
    <p:spTree>
      <p:nvGrpSpPr>
        <p:cNvPr id="54" name="Shape 54"/>
        <p:cNvGrpSpPr/>
        <p:nvPr/>
      </p:nvGrpSpPr>
      <p:grpSpPr>
        <a:xfrm>
          <a:off x="0" y="0"/>
          <a:ext cx="0" cy="0"/>
          <a:chOff x="0" y="0"/>
          <a:chExt cx="0" cy="0"/>
        </a:xfrm>
      </p:grpSpPr>
      <p:grpSp>
        <p:nvGrpSpPr>
          <p:cNvPr id="55" name="Google Shape;55;p8"/>
          <p:cNvGrpSpPr/>
          <p:nvPr/>
        </p:nvGrpSpPr>
        <p:grpSpPr>
          <a:xfrm>
            <a:off x="6098378" y="5"/>
            <a:ext cx="3045625" cy="2030570"/>
            <a:chOff x="6098378" y="5"/>
            <a:chExt cx="3045625" cy="2030570"/>
          </a:xfrm>
        </p:grpSpPr>
        <p:sp>
          <p:nvSpPr>
            <p:cNvPr id="56" name="Google Shape;56;p8"/>
            <p:cNvSpPr/>
            <p:nvPr/>
          </p:nvSpPr>
          <p:spPr>
            <a:xfrm>
              <a:off x="8128803" y="16"/>
              <a:ext cx="1015200" cy="1015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p8"/>
            <p:cNvSpPr/>
            <p:nvPr/>
          </p:nvSpPr>
          <p:spPr>
            <a:xfrm flipH="1">
              <a:off x="7113463" y="5"/>
              <a:ext cx="1015200" cy="1015200"/>
            </a:xfrm>
            <a:prstGeom prst="rtTriangl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8" name="Google Shape;58;p8"/>
            <p:cNvSpPr/>
            <p:nvPr/>
          </p:nvSpPr>
          <p:spPr>
            <a:xfrm flipH="1" rot="10800000">
              <a:off x="7113588" y="107"/>
              <a:ext cx="1015200" cy="10152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 name="Google Shape;59;p8"/>
            <p:cNvSpPr/>
            <p:nvPr/>
          </p:nvSpPr>
          <p:spPr>
            <a:xfrm rot="10800000">
              <a:off x="6098378" y="97"/>
              <a:ext cx="1015200" cy="1015200"/>
            </a:xfrm>
            <a:prstGeom prst="rtTriangl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 name="Google Shape;60;p8"/>
            <p:cNvSpPr/>
            <p:nvPr/>
          </p:nvSpPr>
          <p:spPr>
            <a:xfrm rot="10800000">
              <a:off x="8128789" y="1015375"/>
              <a:ext cx="1015200" cy="1015200"/>
            </a:xfrm>
            <a:prstGeom prst="rtTriangl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1" name="Google Shape;61;p8"/>
          <p:cNvSpPr txBox="1"/>
          <p:nvPr>
            <p:ph type="title"/>
          </p:nvPr>
        </p:nvSpPr>
        <p:spPr>
          <a:xfrm>
            <a:off x="490250" y="526350"/>
            <a:ext cx="5618700" cy="4090800"/>
          </a:xfrm>
          <a:prstGeom prst="rect">
            <a:avLst/>
          </a:prstGeom>
        </p:spPr>
        <p:txBody>
          <a:bodyPr anchorCtr="0" anchor="ctr" bIns="91425" lIns="91425" spcFirstLastPara="1" rIns="91425" wrap="square" tIns="91425">
            <a:noAutofit/>
          </a:bodyPr>
          <a:lstStyle>
            <a:lvl1pPr lvl="0" rtl="0">
              <a:spcBef>
                <a:spcPts val="0"/>
              </a:spcBef>
              <a:spcAft>
                <a:spcPts val="0"/>
              </a:spcAft>
              <a:buClr>
                <a:schemeClr val="lt1"/>
              </a:buClr>
              <a:buSzPts val="4800"/>
              <a:buNone/>
              <a:defRPr sz="4800">
                <a:solidFill>
                  <a:schemeClr val="lt1"/>
                </a:solidFill>
              </a:defRPr>
            </a:lvl1pPr>
            <a:lvl2pPr lvl="1" rtl="0">
              <a:spcBef>
                <a:spcPts val="0"/>
              </a:spcBef>
              <a:spcAft>
                <a:spcPts val="0"/>
              </a:spcAft>
              <a:buClr>
                <a:schemeClr val="lt1"/>
              </a:buClr>
              <a:buSzPts val="4800"/>
              <a:buNone/>
              <a:defRPr sz="4800">
                <a:solidFill>
                  <a:schemeClr val="lt1"/>
                </a:solidFill>
              </a:defRPr>
            </a:lvl2pPr>
            <a:lvl3pPr lvl="2" rtl="0">
              <a:spcBef>
                <a:spcPts val="0"/>
              </a:spcBef>
              <a:spcAft>
                <a:spcPts val="0"/>
              </a:spcAft>
              <a:buClr>
                <a:schemeClr val="lt1"/>
              </a:buClr>
              <a:buSzPts val="4800"/>
              <a:buNone/>
              <a:defRPr sz="4800">
                <a:solidFill>
                  <a:schemeClr val="lt1"/>
                </a:solidFill>
              </a:defRPr>
            </a:lvl3pPr>
            <a:lvl4pPr lvl="3" rtl="0">
              <a:spcBef>
                <a:spcPts val="0"/>
              </a:spcBef>
              <a:spcAft>
                <a:spcPts val="0"/>
              </a:spcAft>
              <a:buClr>
                <a:schemeClr val="lt1"/>
              </a:buClr>
              <a:buSzPts val="4800"/>
              <a:buNone/>
              <a:defRPr sz="4800">
                <a:solidFill>
                  <a:schemeClr val="lt1"/>
                </a:solidFill>
              </a:defRPr>
            </a:lvl4pPr>
            <a:lvl5pPr lvl="4" rtl="0">
              <a:spcBef>
                <a:spcPts val="0"/>
              </a:spcBef>
              <a:spcAft>
                <a:spcPts val="0"/>
              </a:spcAft>
              <a:buClr>
                <a:schemeClr val="lt1"/>
              </a:buClr>
              <a:buSzPts val="4800"/>
              <a:buNone/>
              <a:defRPr sz="4800">
                <a:solidFill>
                  <a:schemeClr val="lt1"/>
                </a:solidFill>
              </a:defRPr>
            </a:lvl5pPr>
            <a:lvl6pPr lvl="5" rtl="0">
              <a:spcBef>
                <a:spcPts val="0"/>
              </a:spcBef>
              <a:spcAft>
                <a:spcPts val="0"/>
              </a:spcAft>
              <a:buClr>
                <a:schemeClr val="lt1"/>
              </a:buClr>
              <a:buSzPts val="4800"/>
              <a:buNone/>
              <a:defRPr sz="4800">
                <a:solidFill>
                  <a:schemeClr val="lt1"/>
                </a:solidFill>
              </a:defRPr>
            </a:lvl6pPr>
            <a:lvl7pPr lvl="6" rtl="0">
              <a:spcBef>
                <a:spcPts val="0"/>
              </a:spcBef>
              <a:spcAft>
                <a:spcPts val="0"/>
              </a:spcAft>
              <a:buClr>
                <a:schemeClr val="lt1"/>
              </a:buClr>
              <a:buSzPts val="4800"/>
              <a:buNone/>
              <a:defRPr sz="4800">
                <a:solidFill>
                  <a:schemeClr val="lt1"/>
                </a:solidFill>
              </a:defRPr>
            </a:lvl7pPr>
            <a:lvl8pPr lvl="7" rtl="0">
              <a:spcBef>
                <a:spcPts val="0"/>
              </a:spcBef>
              <a:spcAft>
                <a:spcPts val="0"/>
              </a:spcAft>
              <a:buClr>
                <a:schemeClr val="lt1"/>
              </a:buClr>
              <a:buSzPts val="4800"/>
              <a:buNone/>
              <a:defRPr sz="4800">
                <a:solidFill>
                  <a:schemeClr val="lt1"/>
                </a:solidFill>
              </a:defRPr>
            </a:lvl8pPr>
            <a:lvl9pPr lvl="8" rtl="0">
              <a:spcBef>
                <a:spcPts val="0"/>
              </a:spcBef>
              <a:spcAft>
                <a:spcPts val="0"/>
              </a:spcAft>
              <a:buClr>
                <a:schemeClr val="lt1"/>
              </a:buClr>
              <a:buSzPts val="4800"/>
              <a:buNone/>
              <a:defRPr sz="4800">
                <a:solidFill>
                  <a:schemeClr val="lt1"/>
                </a:solidFill>
              </a:defRPr>
            </a:lvl9pPr>
          </a:lstStyle>
          <a:p/>
        </p:txBody>
      </p:sp>
      <p:sp>
        <p:nvSpPr>
          <p:cNvPr id="62" name="Google Shape;62;p8"/>
          <p:cNvSpPr txBox="1"/>
          <p:nvPr>
            <p:ph idx="12" type="sldNum"/>
          </p:nvPr>
        </p:nvSpPr>
        <p:spPr>
          <a:xfrm>
            <a:off x="8460431" y="4651190"/>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63" name="Shape 63"/>
        <p:cNvGrpSpPr/>
        <p:nvPr/>
      </p:nvGrpSpPr>
      <p:grpSpPr>
        <a:xfrm>
          <a:off x="0" y="0"/>
          <a:ext cx="0" cy="0"/>
          <a:chOff x="0" y="0"/>
          <a:chExt cx="0" cy="0"/>
        </a:xfrm>
      </p:grpSpPr>
      <p:sp>
        <p:nvSpPr>
          <p:cNvPr id="64" name="Google Shape;64;p9"/>
          <p:cNvSpPr/>
          <p:nvPr/>
        </p:nvSpPr>
        <p:spPr>
          <a:xfrm>
            <a:off x="4572000" y="-17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65" name="Google Shape;65;p9"/>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66" name="Google Shape;66;p9"/>
          <p:cNvSpPr txBox="1"/>
          <p:nvPr>
            <p:ph type="title"/>
          </p:nvPr>
        </p:nvSpPr>
        <p:spPr>
          <a:xfrm>
            <a:off x="265500" y="1151100"/>
            <a:ext cx="4045200" cy="15645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4200"/>
              <a:buNone/>
              <a:defRPr sz="4200"/>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67" name="Google Shape;67;p9"/>
          <p:cNvSpPr txBox="1"/>
          <p:nvPr>
            <p:ph idx="1" type="subTitle"/>
          </p:nvPr>
        </p:nvSpPr>
        <p:spPr>
          <a:xfrm>
            <a:off x="265500" y="2769001"/>
            <a:ext cx="4045200" cy="12693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100"/>
              <a:buNone/>
              <a:defRPr sz="21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68" name="Google Shape;68;p9"/>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lvl1pPr indent="-342900" lvl="0" marL="457200" rtl="0">
              <a:spcBef>
                <a:spcPts val="0"/>
              </a:spcBef>
              <a:spcAft>
                <a:spcPts val="0"/>
              </a:spcAft>
              <a:buClr>
                <a:schemeClr val="lt1"/>
              </a:buClr>
              <a:buSzPts val="1800"/>
              <a:buChar char="●"/>
              <a:defRPr>
                <a:solidFill>
                  <a:schemeClr val="lt1"/>
                </a:solidFill>
              </a:defRPr>
            </a:lvl1pPr>
            <a:lvl2pPr indent="-317500" lvl="1" marL="914400" rtl="0">
              <a:spcBef>
                <a:spcPts val="1600"/>
              </a:spcBef>
              <a:spcAft>
                <a:spcPts val="0"/>
              </a:spcAft>
              <a:buClr>
                <a:schemeClr val="lt1"/>
              </a:buClr>
              <a:buSzPts val="1400"/>
              <a:buChar char="○"/>
              <a:defRPr>
                <a:solidFill>
                  <a:schemeClr val="lt1"/>
                </a:solidFill>
              </a:defRPr>
            </a:lvl2pPr>
            <a:lvl3pPr indent="-317500" lvl="2" marL="1371600" rtl="0">
              <a:spcBef>
                <a:spcPts val="1600"/>
              </a:spcBef>
              <a:spcAft>
                <a:spcPts val="0"/>
              </a:spcAft>
              <a:buClr>
                <a:schemeClr val="lt1"/>
              </a:buClr>
              <a:buSzPts val="1400"/>
              <a:buChar char="■"/>
              <a:defRPr>
                <a:solidFill>
                  <a:schemeClr val="lt1"/>
                </a:solidFill>
              </a:defRPr>
            </a:lvl3pPr>
            <a:lvl4pPr indent="-317500" lvl="3" marL="1828800" rtl="0">
              <a:spcBef>
                <a:spcPts val="1600"/>
              </a:spcBef>
              <a:spcAft>
                <a:spcPts val="0"/>
              </a:spcAft>
              <a:buClr>
                <a:schemeClr val="lt1"/>
              </a:buClr>
              <a:buSzPts val="1400"/>
              <a:buChar char="●"/>
              <a:defRPr>
                <a:solidFill>
                  <a:schemeClr val="lt1"/>
                </a:solidFill>
              </a:defRPr>
            </a:lvl4pPr>
            <a:lvl5pPr indent="-317500" lvl="4" marL="2286000" rtl="0">
              <a:spcBef>
                <a:spcPts val="1600"/>
              </a:spcBef>
              <a:spcAft>
                <a:spcPts val="0"/>
              </a:spcAft>
              <a:buClr>
                <a:schemeClr val="lt1"/>
              </a:buClr>
              <a:buSzPts val="1400"/>
              <a:buChar char="○"/>
              <a:defRPr>
                <a:solidFill>
                  <a:schemeClr val="lt1"/>
                </a:solidFill>
              </a:defRPr>
            </a:lvl5pPr>
            <a:lvl6pPr indent="-317500" lvl="5" marL="2743200" rtl="0">
              <a:spcBef>
                <a:spcPts val="1600"/>
              </a:spcBef>
              <a:spcAft>
                <a:spcPts val="0"/>
              </a:spcAft>
              <a:buClr>
                <a:schemeClr val="lt1"/>
              </a:buClr>
              <a:buSzPts val="1400"/>
              <a:buChar char="■"/>
              <a:defRPr>
                <a:solidFill>
                  <a:schemeClr val="lt1"/>
                </a:solidFill>
              </a:defRPr>
            </a:lvl6pPr>
            <a:lvl7pPr indent="-317500" lvl="6" marL="3200400" rtl="0">
              <a:spcBef>
                <a:spcPts val="1600"/>
              </a:spcBef>
              <a:spcAft>
                <a:spcPts val="0"/>
              </a:spcAft>
              <a:buClr>
                <a:schemeClr val="lt1"/>
              </a:buClr>
              <a:buSzPts val="1400"/>
              <a:buChar char="●"/>
              <a:defRPr>
                <a:solidFill>
                  <a:schemeClr val="lt1"/>
                </a:solidFill>
              </a:defRPr>
            </a:lvl7pPr>
            <a:lvl8pPr indent="-317500" lvl="7" marL="3657600" rtl="0">
              <a:spcBef>
                <a:spcPts val="1600"/>
              </a:spcBef>
              <a:spcAft>
                <a:spcPts val="0"/>
              </a:spcAft>
              <a:buClr>
                <a:schemeClr val="lt1"/>
              </a:buClr>
              <a:buSzPts val="1400"/>
              <a:buChar char="○"/>
              <a:defRPr>
                <a:solidFill>
                  <a:schemeClr val="lt1"/>
                </a:solidFill>
              </a:defRPr>
            </a:lvl8pPr>
            <a:lvl9pPr indent="-317500" lvl="8" marL="4114800" rtl="0">
              <a:spcBef>
                <a:spcPts val="1600"/>
              </a:spcBef>
              <a:spcAft>
                <a:spcPts val="1600"/>
              </a:spcAft>
              <a:buClr>
                <a:schemeClr val="lt1"/>
              </a:buClr>
              <a:buSzPts val="1400"/>
              <a:buChar char="■"/>
              <a:defRPr>
                <a:solidFill>
                  <a:schemeClr val="lt1"/>
                </a:solidFill>
              </a:defRPr>
            </a:lvl9pPr>
          </a:lstStyle>
          <a:p/>
        </p:txBody>
      </p:sp>
      <p:sp>
        <p:nvSpPr>
          <p:cNvPr id="69" name="Google Shape;69;p9"/>
          <p:cNvSpPr txBox="1"/>
          <p:nvPr>
            <p:ph idx="12" type="sldNum"/>
          </p:nvPr>
        </p:nvSpPr>
        <p:spPr>
          <a:xfrm>
            <a:off x="8460431" y="4651190"/>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70" name="Shape 70"/>
        <p:cNvGrpSpPr/>
        <p:nvPr/>
      </p:nvGrpSpPr>
      <p:grpSpPr>
        <a:xfrm>
          <a:off x="0" y="0"/>
          <a:ext cx="0" cy="0"/>
          <a:chOff x="0" y="0"/>
          <a:chExt cx="0" cy="0"/>
        </a:xfrm>
      </p:grpSpPr>
      <p:sp>
        <p:nvSpPr>
          <p:cNvPr id="71" name="Google Shape;71;p10"/>
          <p:cNvSpPr txBox="1"/>
          <p:nvPr>
            <p:ph idx="1" type="body"/>
          </p:nvPr>
        </p:nvSpPr>
        <p:spPr>
          <a:xfrm>
            <a:off x="319500" y="4230575"/>
            <a:ext cx="5998800" cy="598800"/>
          </a:xfrm>
          <a:prstGeom prst="rect">
            <a:avLst/>
          </a:prstGeom>
        </p:spPr>
        <p:txBody>
          <a:bodyPr anchorCtr="0" anchor="ctr" bIns="91425" lIns="91425" spcFirstLastPara="1" rIns="91425" wrap="square" tIns="91425">
            <a:noAutofit/>
          </a:bodyPr>
          <a:lstStyle>
            <a:lvl1pPr indent="-228600" lvl="0" marL="457200" rtl="0">
              <a:lnSpc>
                <a:spcPct val="100000"/>
              </a:lnSpc>
              <a:spcBef>
                <a:spcPts val="0"/>
              </a:spcBef>
              <a:spcAft>
                <a:spcPts val="0"/>
              </a:spcAft>
              <a:buSzPts val="1800"/>
              <a:buNone/>
              <a:defRPr/>
            </a:lvl1pPr>
          </a:lstStyle>
          <a:p/>
        </p:txBody>
      </p:sp>
      <p:sp>
        <p:nvSpPr>
          <p:cNvPr id="72" name="Google Shape;72;p10"/>
          <p:cNvSpPr txBox="1"/>
          <p:nvPr>
            <p:ph idx="12" type="sldNum"/>
          </p:nvPr>
        </p:nvSpPr>
        <p:spPr>
          <a:xfrm>
            <a:off x="8460431" y="4651190"/>
            <a:ext cx="548700" cy="393600"/>
          </a:xfrm>
          <a:prstGeom prst="rect">
            <a:avLst/>
          </a:prstGeom>
        </p:spPr>
        <p:txBody>
          <a:bodyPr anchorCtr="0" anchor="ctr" bIns="91425" lIns="91425" spcFirstLastPara="1" rIns="91425" wrap="square" tIns="91425">
            <a:noAutofit/>
          </a:bodyPr>
          <a:lstStyle>
            <a:lvl1pPr lvl="0" rtl="0">
              <a:buNone/>
              <a:defRPr>
                <a:solidFill>
                  <a:schemeClr val="dk2"/>
                </a:solidFill>
              </a:defRPr>
            </a:lvl1pPr>
            <a:lvl2pPr lvl="1" rtl="0">
              <a:buNone/>
              <a:defRPr>
                <a:solidFill>
                  <a:schemeClr val="dk2"/>
                </a:solidFill>
              </a:defRPr>
            </a:lvl2pPr>
            <a:lvl3pPr lvl="2" rtl="0">
              <a:buNone/>
              <a:defRPr>
                <a:solidFill>
                  <a:schemeClr val="dk2"/>
                </a:solidFill>
              </a:defRPr>
            </a:lvl3pPr>
            <a:lvl4pPr lvl="3" rtl="0">
              <a:buNone/>
              <a:defRPr>
                <a:solidFill>
                  <a:schemeClr val="dk2"/>
                </a:solidFill>
              </a:defRPr>
            </a:lvl4pPr>
            <a:lvl5pPr lvl="4" rtl="0">
              <a:buNone/>
              <a:defRPr>
                <a:solidFill>
                  <a:schemeClr val="dk2"/>
                </a:solidFill>
              </a:defRPr>
            </a:lvl5pPr>
            <a:lvl6pPr lvl="5" rtl="0">
              <a:buNone/>
              <a:defRPr>
                <a:solidFill>
                  <a:schemeClr val="dk2"/>
                </a:solidFill>
              </a:defRPr>
            </a:lvl6pPr>
            <a:lvl7pPr lvl="6" rtl="0">
              <a:buNone/>
              <a:defRPr>
                <a:solidFill>
                  <a:schemeClr val="dk2"/>
                </a:solidFill>
              </a:defRPr>
            </a:lvl7pPr>
            <a:lvl8pPr lvl="7" rtl="0">
              <a:buNone/>
              <a:defRPr>
                <a:solidFill>
                  <a:schemeClr val="dk2"/>
                </a:solidFill>
              </a:defRPr>
            </a:lvl8pPr>
            <a:lvl9pPr lvl="8" rtl="0">
              <a:buNone/>
              <a:defRPr>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chemeClr val="dk1"/>
        </a:solidFill>
      </p:bgPr>
    </p:bg>
    <p:spTree>
      <p:nvGrpSpPr>
        <p:cNvPr id="73" name="Shape 73"/>
        <p:cNvGrpSpPr/>
        <p:nvPr/>
      </p:nvGrpSpPr>
      <p:grpSpPr>
        <a:xfrm>
          <a:off x="0" y="0"/>
          <a:ext cx="0" cy="0"/>
          <a:chOff x="0" y="0"/>
          <a:chExt cx="0" cy="0"/>
        </a:xfrm>
      </p:grpSpPr>
      <p:grpSp>
        <p:nvGrpSpPr>
          <p:cNvPr id="74" name="Google Shape;74;p11"/>
          <p:cNvGrpSpPr/>
          <p:nvPr/>
        </p:nvGrpSpPr>
        <p:grpSpPr>
          <a:xfrm>
            <a:off x="6098378" y="5"/>
            <a:ext cx="3045625" cy="2030570"/>
            <a:chOff x="6098378" y="5"/>
            <a:chExt cx="3045625" cy="2030570"/>
          </a:xfrm>
        </p:grpSpPr>
        <p:sp>
          <p:nvSpPr>
            <p:cNvPr id="75" name="Google Shape;75;p11"/>
            <p:cNvSpPr/>
            <p:nvPr/>
          </p:nvSpPr>
          <p:spPr>
            <a:xfrm>
              <a:off x="8128803" y="16"/>
              <a:ext cx="1015200" cy="10152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6" name="Google Shape;76;p11"/>
            <p:cNvSpPr/>
            <p:nvPr/>
          </p:nvSpPr>
          <p:spPr>
            <a:xfrm flipH="1">
              <a:off x="7113463" y="5"/>
              <a:ext cx="1015200" cy="1015200"/>
            </a:xfrm>
            <a:prstGeom prst="rtTriangle">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7" name="Google Shape;77;p11"/>
            <p:cNvSpPr/>
            <p:nvPr/>
          </p:nvSpPr>
          <p:spPr>
            <a:xfrm flipH="1" rot="10800000">
              <a:off x="7113588" y="107"/>
              <a:ext cx="1015200" cy="10152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8" name="Google Shape;78;p11"/>
            <p:cNvSpPr/>
            <p:nvPr/>
          </p:nvSpPr>
          <p:spPr>
            <a:xfrm rot="10800000">
              <a:off x="6098378" y="97"/>
              <a:ext cx="1015200" cy="1015200"/>
            </a:xfrm>
            <a:prstGeom prst="rtTriangl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79" name="Google Shape;79;p11"/>
            <p:cNvSpPr/>
            <p:nvPr/>
          </p:nvSpPr>
          <p:spPr>
            <a:xfrm rot="10800000">
              <a:off x="8128789" y="1015375"/>
              <a:ext cx="1015200" cy="10152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80" name="Google Shape;80;p11"/>
          <p:cNvSpPr txBox="1"/>
          <p:nvPr>
            <p:ph hasCustomPrompt="1" type="title"/>
          </p:nvPr>
        </p:nvSpPr>
        <p:spPr>
          <a:xfrm>
            <a:off x="311700" y="1256050"/>
            <a:ext cx="8520600" cy="2030700"/>
          </a:xfrm>
          <a:prstGeom prst="rect">
            <a:avLst/>
          </a:prstGeom>
        </p:spPr>
        <p:txBody>
          <a:bodyPr anchorCtr="0" anchor="b" bIns="91425" lIns="91425" spcFirstLastPara="1" rIns="91425" wrap="square" tIns="91425">
            <a:noAutofit/>
          </a:bodyPr>
          <a:lstStyle>
            <a:lvl1pPr lvl="0" rtl="0" algn="ctr">
              <a:spcBef>
                <a:spcPts val="0"/>
              </a:spcBef>
              <a:spcAft>
                <a:spcPts val="0"/>
              </a:spcAft>
              <a:buClr>
                <a:schemeClr val="lt1"/>
              </a:buClr>
              <a:buSzPts val="12000"/>
              <a:buNone/>
              <a:defRPr sz="12000">
                <a:solidFill>
                  <a:schemeClr val="lt1"/>
                </a:solidFill>
              </a:defRPr>
            </a:lvl1pPr>
            <a:lvl2pPr lvl="1" rtl="0" algn="ctr">
              <a:spcBef>
                <a:spcPts val="0"/>
              </a:spcBef>
              <a:spcAft>
                <a:spcPts val="0"/>
              </a:spcAft>
              <a:buClr>
                <a:schemeClr val="lt1"/>
              </a:buClr>
              <a:buSzPts val="12000"/>
              <a:buNone/>
              <a:defRPr sz="12000">
                <a:solidFill>
                  <a:schemeClr val="lt1"/>
                </a:solidFill>
              </a:defRPr>
            </a:lvl2pPr>
            <a:lvl3pPr lvl="2" rtl="0" algn="ctr">
              <a:spcBef>
                <a:spcPts val="0"/>
              </a:spcBef>
              <a:spcAft>
                <a:spcPts val="0"/>
              </a:spcAft>
              <a:buClr>
                <a:schemeClr val="lt1"/>
              </a:buClr>
              <a:buSzPts val="12000"/>
              <a:buNone/>
              <a:defRPr sz="12000">
                <a:solidFill>
                  <a:schemeClr val="lt1"/>
                </a:solidFill>
              </a:defRPr>
            </a:lvl3pPr>
            <a:lvl4pPr lvl="3" rtl="0" algn="ctr">
              <a:spcBef>
                <a:spcPts val="0"/>
              </a:spcBef>
              <a:spcAft>
                <a:spcPts val="0"/>
              </a:spcAft>
              <a:buClr>
                <a:schemeClr val="lt1"/>
              </a:buClr>
              <a:buSzPts val="12000"/>
              <a:buNone/>
              <a:defRPr sz="12000">
                <a:solidFill>
                  <a:schemeClr val="lt1"/>
                </a:solidFill>
              </a:defRPr>
            </a:lvl4pPr>
            <a:lvl5pPr lvl="4" rtl="0" algn="ctr">
              <a:spcBef>
                <a:spcPts val="0"/>
              </a:spcBef>
              <a:spcAft>
                <a:spcPts val="0"/>
              </a:spcAft>
              <a:buClr>
                <a:schemeClr val="lt1"/>
              </a:buClr>
              <a:buSzPts val="12000"/>
              <a:buNone/>
              <a:defRPr sz="12000">
                <a:solidFill>
                  <a:schemeClr val="lt1"/>
                </a:solidFill>
              </a:defRPr>
            </a:lvl5pPr>
            <a:lvl6pPr lvl="5" rtl="0" algn="ctr">
              <a:spcBef>
                <a:spcPts val="0"/>
              </a:spcBef>
              <a:spcAft>
                <a:spcPts val="0"/>
              </a:spcAft>
              <a:buClr>
                <a:schemeClr val="lt1"/>
              </a:buClr>
              <a:buSzPts val="12000"/>
              <a:buNone/>
              <a:defRPr sz="12000">
                <a:solidFill>
                  <a:schemeClr val="lt1"/>
                </a:solidFill>
              </a:defRPr>
            </a:lvl6pPr>
            <a:lvl7pPr lvl="6" rtl="0" algn="ctr">
              <a:spcBef>
                <a:spcPts val="0"/>
              </a:spcBef>
              <a:spcAft>
                <a:spcPts val="0"/>
              </a:spcAft>
              <a:buClr>
                <a:schemeClr val="lt1"/>
              </a:buClr>
              <a:buSzPts val="12000"/>
              <a:buNone/>
              <a:defRPr sz="12000">
                <a:solidFill>
                  <a:schemeClr val="lt1"/>
                </a:solidFill>
              </a:defRPr>
            </a:lvl7pPr>
            <a:lvl8pPr lvl="7" rtl="0" algn="ctr">
              <a:spcBef>
                <a:spcPts val="0"/>
              </a:spcBef>
              <a:spcAft>
                <a:spcPts val="0"/>
              </a:spcAft>
              <a:buClr>
                <a:schemeClr val="lt1"/>
              </a:buClr>
              <a:buSzPts val="12000"/>
              <a:buNone/>
              <a:defRPr sz="12000">
                <a:solidFill>
                  <a:schemeClr val="lt1"/>
                </a:solidFill>
              </a:defRPr>
            </a:lvl8pPr>
            <a:lvl9pPr lvl="8" rtl="0" algn="ctr">
              <a:spcBef>
                <a:spcPts val="0"/>
              </a:spcBef>
              <a:spcAft>
                <a:spcPts val="0"/>
              </a:spcAft>
              <a:buClr>
                <a:schemeClr val="lt1"/>
              </a:buClr>
              <a:buSzPts val="12000"/>
              <a:buNone/>
              <a:defRPr sz="12000">
                <a:solidFill>
                  <a:schemeClr val="lt1"/>
                </a:solidFill>
              </a:defRPr>
            </a:lvl9pPr>
          </a:lstStyle>
          <a:p>
            <a:r>
              <a:t>xx%</a:t>
            </a:r>
          </a:p>
        </p:txBody>
      </p:sp>
      <p:sp>
        <p:nvSpPr>
          <p:cNvPr id="81" name="Google Shape;81;p11"/>
          <p:cNvSpPr txBox="1"/>
          <p:nvPr>
            <p:ph idx="1" type="body"/>
          </p:nvPr>
        </p:nvSpPr>
        <p:spPr>
          <a:xfrm>
            <a:off x="311700" y="3369225"/>
            <a:ext cx="8520600" cy="1281900"/>
          </a:xfrm>
          <a:prstGeom prst="rect">
            <a:avLst/>
          </a:prstGeom>
        </p:spPr>
        <p:txBody>
          <a:bodyPr anchorCtr="0" anchor="t" bIns="91425" lIns="91425" spcFirstLastPara="1" rIns="91425" wrap="square" tIns="91425">
            <a:noAutofit/>
          </a:bodyPr>
          <a:lstStyle>
            <a:lvl1pPr indent="-342900" lvl="0" marL="457200" rtl="0" algn="ctr">
              <a:spcBef>
                <a:spcPts val="0"/>
              </a:spcBef>
              <a:spcAft>
                <a:spcPts val="0"/>
              </a:spcAft>
              <a:buClr>
                <a:schemeClr val="lt1"/>
              </a:buClr>
              <a:buSzPts val="1800"/>
              <a:buChar char="●"/>
              <a:defRPr>
                <a:solidFill>
                  <a:schemeClr val="lt1"/>
                </a:solidFill>
              </a:defRPr>
            </a:lvl1pPr>
            <a:lvl2pPr indent="-317500" lvl="1" marL="914400" rtl="0" algn="ctr">
              <a:spcBef>
                <a:spcPts val="1600"/>
              </a:spcBef>
              <a:spcAft>
                <a:spcPts val="0"/>
              </a:spcAft>
              <a:buClr>
                <a:schemeClr val="lt1"/>
              </a:buClr>
              <a:buSzPts val="1400"/>
              <a:buChar char="○"/>
              <a:defRPr>
                <a:solidFill>
                  <a:schemeClr val="lt1"/>
                </a:solidFill>
              </a:defRPr>
            </a:lvl2pPr>
            <a:lvl3pPr indent="-317500" lvl="2" marL="1371600" rtl="0" algn="ctr">
              <a:spcBef>
                <a:spcPts val="1600"/>
              </a:spcBef>
              <a:spcAft>
                <a:spcPts val="0"/>
              </a:spcAft>
              <a:buClr>
                <a:schemeClr val="lt1"/>
              </a:buClr>
              <a:buSzPts val="1400"/>
              <a:buChar char="■"/>
              <a:defRPr>
                <a:solidFill>
                  <a:schemeClr val="lt1"/>
                </a:solidFill>
              </a:defRPr>
            </a:lvl3pPr>
            <a:lvl4pPr indent="-317500" lvl="3" marL="1828800" rtl="0" algn="ctr">
              <a:spcBef>
                <a:spcPts val="1600"/>
              </a:spcBef>
              <a:spcAft>
                <a:spcPts val="0"/>
              </a:spcAft>
              <a:buClr>
                <a:schemeClr val="lt1"/>
              </a:buClr>
              <a:buSzPts val="1400"/>
              <a:buChar char="●"/>
              <a:defRPr>
                <a:solidFill>
                  <a:schemeClr val="lt1"/>
                </a:solidFill>
              </a:defRPr>
            </a:lvl4pPr>
            <a:lvl5pPr indent="-317500" lvl="4" marL="2286000" rtl="0" algn="ctr">
              <a:spcBef>
                <a:spcPts val="1600"/>
              </a:spcBef>
              <a:spcAft>
                <a:spcPts val="0"/>
              </a:spcAft>
              <a:buClr>
                <a:schemeClr val="lt1"/>
              </a:buClr>
              <a:buSzPts val="1400"/>
              <a:buChar char="○"/>
              <a:defRPr>
                <a:solidFill>
                  <a:schemeClr val="lt1"/>
                </a:solidFill>
              </a:defRPr>
            </a:lvl5pPr>
            <a:lvl6pPr indent="-317500" lvl="5" marL="2743200" rtl="0" algn="ctr">
              <a:spcBef>
                <a:spcPts val="1600"/>
              </a:spcBef>
              <a:spcAft>
                <a:spcPts val="0"/>
              </a:spcAft>
              <a:buClr>
                <a:schemeClr val="lt1"/>
              </a:buClr>
              <a:buSzPts val="1400"/>
              <a:buChar char="■"/>
              <a:defRPr>
                <a:solidFill>
                  <a:schemeClr val="lt1"/>
                </a:solidFill>
              </a:defRPr>
            </a:lvl6pPr>
            <a:lvl7pPr indent="-317500" lvl="6" marL="3200400" rtl="0" algn="ctr">
              <a:spcBef>
                <a:spcPts val="1600"/>
              </a:spcBef>
              <a:spcAft>
                <a:spcPts val="0"/>
              </a:spcAft>
              <a:buClr>
                <a:schemeClr val="lt1"/>
              </a:buClr>
              <a:buSzPts val="1400"/>
              <a:buChar char="●"/>
              <a:defRPr>
                <a:solidFill>
                  <a:schemeClr val="lt1"/>
                </a:solidFill>
              </a:defRPr>
            </a:lvl7pPr>
            <a:lvl8pPr indent="-317500" lvl="7" marL="3657600" rtl="0" algn="ctr">
              <a:spcBef>
                <a:spcPts val="1600"/>
              </a:spcBef>
              <a:spcAft>
                <a:spcPts val="0"/>
              </a:spcAft>
              <a:buClr>
                <a:schemeClr val="lt1"/>
              </a:buClr>
              <a:buSzPts val="1400"/>
              <a:buChar char="○"/>
              <a:defRPr>
                <a:solidFill>
                  <a:schemeClr val="lt1"/>
                </a:solidFill>
              </a:defRPr>
            </a:lvl8pPr>
            <a:lvl9pPr indent="-317500" lvl="8" marL="4114800" rtl="0" algn="ctr">
              <a:spcBef>
                <a:spcPts val="1600"/>
              </a:spcBef>
              <a:spcAft>
                <a:spcPts val="1600"/>
              </a:spcAft>
              <a:buClr>
                <a:schemeClr val="lt1"/>
              </a:buClr>
              <a:buSzPts val="1400"/>
              <a:buChar char="■"/>
              <a:defRPr>
                <a:solidFill>
                  <a:schemeClr val="lt1"/>
                </a:solidFill>
              </a:defRPr>
            </a:lvl9pPr>
          </a:lstStyle>
          <a:p/>
        </p:txBody>
      </p:sp>
      <p:sp>
        <p:nvSpPr>
          <p:cNvPr id="82" name="Google Shape;82;p11"/>
          <p:cNvSpPr txBox="1"/>
          <p:nvPr>
            <p:ph idx="12" type="sldNum"/>
          </p:nvPr>
        </p:nvSpPr>
        <p:spPr>
          <a:xfrm>
            <a:off x="8460431" y="4651190"/>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83" name="Shape 83"/>
        <p:cNvGrpSpPr/>
        <p:nvPr/>
      </p:nvGrpSpPr>
      <p:grpSpPr>
        <a:xfrm>
          <a:off x="0" y="0"/>
          <a:ext cx="0" cy="0"/>
          <a:chOff x="0" y="0"/>
          <a:chExt cx="0" cy="0"/>
        </a:xfrm>
      </p:grpSpPr>
      <p:sp>
        <p:nvSpPr>
          <p:cNvPr id="84" name="Google Shape;84;p12"/>
          <p:cNvSpPr txBox="1"/>
          <p:nvPr>
            <p:ph idx="12" type="sldNum"/>
          </p:nvPr>
        </p:nvSpPr>
        <p:spPr>
          <a:xfrm>
            <a:off x="8460431" y="4651190"/>
            <a:ext cx="548700" cy="393600"/>
          </a:xfrm>
          <a:prstGeom prst="rect">
            <a:avLst/>
          </a:prstGeom>
        </p:spPr>
        <p:txBody>
          <a:bodyPr anchorCtr="0" anchor="ctr" bIns="91425" lIns="91425" spcFirstLastPara="1" rIns="91425" wrap="square" tIns="91425">
            <a:noAutofit/>
          </a:bodyPr>
          <a:lstStyle>
            <a:lvl1pPr lvl="0" rtl="0">
              <a:buNone/>
              <a:defRPr>
                <a:solidFill>
                  <a:schemeClr val="dk2"/>
                </a:solidFill>
              </a:defRPr>
            </a:lvl1pPr>
            <a:lvl2pPr lvl="1" rtl="0">
              <a:buNone/>
              <a:defRPr>
                <a:solidFill>
                  <a:schemeClr val="dk2"/>
                </a:solidFill>
              </a:defRPr>
            </a:lvl2pPr>
            <a:lvl3pPr lvl="2" rtl="0">
              <a:buNone/>
              <a:defRPr>
                <a:solidFill>
                  <a:schemeClr val="dk2"/>
                </a:solidFill>
              </a:defRPr>
            </a:lvl3pPr>
            <a:lvl4pPr lvl="3" rtl="0">
              <a:buNone/>
              <a:defRPr>
                <a:solidFill>
                  <a:schemeClr val="dk2"/>
                </a:solidFill>
              </a:defRPr>
            </a:lvl4pPr>
            <a:lvl5pPr lvl="4" rtl="0">
              <a:buNone/>
              <a:defRPr>
                <a:solidFill>
                  <a:schemeClr val="dk2"/>
                </a:solidFill>
              </a:defRPr>
            </a:lvl5pPr>
            <a:lvl6pPr lvl="5" rtl="0">
              <a:buNone/>
              <a:defRPr>
                <a:solidFill>
                  <a:schemeClr val="dk2"/>
                </a:solidFill>
              </a:defRPr>
            </a:lvl6pPr>
            <a:lvl7pPr lvl="6" rtl="0">
              <a:buNone/>
              <a:defRPr>
                <a:solidFill>
                  <a:schemeClr val="dk2"/>
                </a:solidFill>
              </a:defRPr>
            </a:lvl7pPr>
            <a:lvl8pPr lvl="7" rtl="0">
              <a:buNone/>
              <a:defRPr>
                <a:solidFill>
                  <a:schemeClr val="dk2"/>
                </a:solidFill>
              </a:defRPr>
            </a:lvl8pPr>
            <a:lvl9pPr lvl="8" rtl="0">
              <a:buNone/>
              <a:defRPr>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solidFill>
          <a:schemeClr val="dk1"/>
        </a:solidFill>
      </p:bgPr>
    </p:bg>
    <p:spTree>
      <p:nvGrpSpPr>
        <p:cNvPr id="93" name="Shape 93"/>
        <p:cNvGrpSpPr/>
        <p:nvPr/>
      </p:nvGrpSpPr>
      <p:grpSpPr>
        <a:xfrm>
          <a:off x="0" y="0"/>
          <a:ext cx="0" cy="0"/>
          <a:chOff x="0" y="0"/>
          <a:chExt cx="0" cy="0"/>
        </a:xfrm>
      </p:grpSpPr>
      <p:grpSp>
        <p:nvGrpSpPr>
          <p:cNvPr id="94" name="Google Shape;94;p14"/>
          <p:cNvGrpSpPr/>
          <p:nvPr/>
        </p:nvGrpSpPr>
        <p:grpSpPr>
          <a:xfrm>
            <a:off x="6098378" y="5"/>
            <a:ext cx="3045625" cy="2030570"/>
            <a:chOff x="6098378" y="5"/>
            <a:chExt cx="3045625" cy="2030570"/>
          </a:xfrm>
        </p:grpSpPr>
        <p:sp>
          <p:nvSpPr>
            <p:cNvPr id="95" name="Google Shape;95;p14"/>
            <p:cNvSpPr/>
            <p:nvPr/>
          </p:nvSpPr>
          <p:spPr>
            <a:xfrm>
              <a:off x="8128803" y="16"/>
              <a:ext cx="1015200" cy="10152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6" name="Google Shape;96;p14"/>
            <p:cNvSpPr/>
            <p:nvPr/>
          </p:nvSpPr>
          <p:spPr>
            <a:xfrm flipH="1">
              <a:off x="7113463" y="5"/>
              <a:ext cx="1015200" cy="1015200"/>
            </a:xfrm>
            <a:prstGeom prst="rtTriangle">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7" name="Google Shape;97;p14"/>
            <p:cNvSpPr/>
            <p:nvPr/>
          </p:nvSpPr>
          <p:spPr>
            <a:xfrm flipH="1" rot="10800000">
              <a:off x="7113588" y="107"/>
              <a:ext cx="1015200" cy="10152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14"/>
            <p:cNvSpPr/>
            <p:nvPr/>
          </p:nvSpPr>
          <p:spPr>
            <a:xfrm rot="10800000">
              <a:off x="6098378" y="97"/>
              <a:ext cx="1015200" cy="1015200"/>
            </a:xfrm>
            <a:prstGeom prst="rtTriangl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99" name="Google Shape;99;p14"/>
            <p:cNvSpPr/>
            <p:nvPr/>
          </p:nvSpPr>
          <p:spPr>
            <a:xfrm rot="10800000">
              <a:off x="8128789" y="1015375"/>
              <a:ext cx="1015200" cy="10152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00" name="Google Shape;100;p14"/>
          <p:cNvSpPr txBox="1"/>
          <p:nvPr>
            <p:ph type="ctrTitle"/>
          </p:nvPr>
        </p:nvSpPr>
        <p:spPr>
          <a:xfrm>
            <a:off x="598100" y="1775222"/>
            <a:ext cx="8222100" cy="838800"/>
          </a:xfrm>
          <a:prstGeom prst="rect">
            <a:avLst/>
          </a:prstGeom>
        </p:spPr>
        <p:txBody>
          <a:bodyPr anchorCtr="0" anchor="b" bIns="91425" lIns="91425" spcFirstLastPara="1" rIns="91425" wrap="square" tIns="91425">
            <a:noAutofit/>
          </a:bodyPr>
          <a:lstStyle>
            <a:lvl1pPr lvl="0" rtl="0">
              <a:spcBef>
                <a:spcPts val="0"/>
              </a:spcBef>
              <a:spcAft>
                <a:spcPts val="0"/>
              </a:spcAft>
              <a:buClr>
                <a:schemeClr val="lt1"/>
              </a:buClr>
              <a:buSzPts val="4200"/>
              <a:buNone/>
              <a:defRPr sz="4200">
                <a:solidFill>
                  <a:schemeClr val="lt1"/>
                </a:solidFill>
              </a:defRPr>
            </a:lvl1pPr>
            <a:lvl2pPr lvl="1" rtl="0">
              <a:spcBef>
                <a:spcPts val="0"/>
              </a:spcBef>
              <a:spcAft>
                <a:spcPts val="0"/>
              </a:spcAft>
              <a:buClr>
                <a:schemeClr val="lt1"/>
              </a:buClr>
              <a:buSzPts val="4200"/>
              <a:buNone/>
              <a:defRPr sz="4200">
                <a:solidFill>
                  <a:schemeClr val="lt1"/>
                </a:solidFill>
              </a:defRPr>
            </a:lvl2pPr>
            <a:lvl3pPr lvl="2" rtl="0">
              <a:spcBef>
                <a:spcPts val="0"/>
              </a:spcBef>
              <a:spcAft>
                <a:spcPts val="0"/>
              </a:spcAft>
              <a:buClr>
                <a:schemeClr val="lt1"/>
              </a:buClr>
              <a:buSzPts val="4200"/>
              <a:buNone/>
              <a:defRPr sz="4200">
                <a:solidFill>
                  <a:schemeClr val="lt1"/>
                </a:solidFill>
              </a:defRPr>
            </a:lvl3pPr>
            <a:lvl4pPr lvl="3" rtl="0">
              <a:spcBef>
                <a:spcPts val="0"/>
              </a:spcBef>
              <a:spcAft>
                <a:spcPts val="0"/>
              </a:spcAft>
              <a:buClr>
                <a:schemeClr val="lt1"/>
              </a:buClr>
              <a:buSzPts val="4200"/>
              <a:buNone/>
              <a:defRPr sz="4200">
                <a:solidFill>
                  <a:schemeClr val="lt1"/>
                </a:solidFill>
              </a:defRPr>
            </a:lvl4pPr>
            <a:lvl5pPr lvl="4" rtl="0">
              <a:spcBef>
                <a:spcPts val="0"/>
              </a:spcBef>
              <a:spcAft>
                <a:spcPts val="0"/>
              </a:spcAft>
              <a:buClr>
                <a:schemeClr val="lt1"/>
              </a:buClr>
              <a:buSzPts val="4200"/>
              <a:buNone/>
              <a:defRPr sz="4200">
                <a:solidFill>
                  <a:schemeClr val="lt1"/>
                </a:solidFill>
              </a:defRPr>
            </a:lvl5pPr>
            <a:lvl6pPr lvl="5" rtl="0">
              <a:spcBef>
                <a:spcPts val="0"/>
              </a:spcBef>
              <a:spcAft>
                <a:spcPts val="0"/>
              </a:spcAft>
              <a:buClr>
                <a:schemeClr val="lt1"/>
              </a:buClr>
              <a:buSzPts val="4200"/>
              <a:buNone/>
              <a:defRPr sz="4200">
                <a:solidFill>
                  <a:schemeClr val="lt1"/>
                </a:solidFill>
              </a:defRPr>
            </a:lvl6pPr>
            <a:lvl7pPr lvl="6" rtl="0">
              <a:spcBef>
                <a:spcPts val="0"/>
              </a:spcBef>
              <a:spcAft>
                <a:spcPts val="0"/>
              </a:spcAft>
              <a:buClr>
                <a:schemeClr val="lt1"/>
              </a:buClr>
              <a:buSzPts val="4200"/>
              <a:buNone/>
              <a:defRPr sz="4200">
                <a:solidFill>
                  <a:schemeClr val="lt1"/>
                </a:solidFill>
              </a:defRPr>
            </a:lvl7pPr>
            <a:lvl8pPr lvl="7" rtl="0">
              <a:spcBef>
                <a:spcPts val="0"/>
              </a:spcBef>
              <a:spcAft>
                <a:spcPts val="0"/>
              </a:spcAft>
              <a:buClr>
                <a:schemeClr val="lt1"/>
              </a:buClr>
              <a:buSzPts val="4200"/>
              <a:buNone/>
              <a:defRPr sz="4200">
                <a:solidFill>
                  <a:schemeClr val="lt1"/>
                </a:solidFill>
              </a:defRPr>
            </a:lvl8pPr>
            <a:lvl9pPr lvl="8" rtl="0">
              <a:spcBef>
                <a:spcPts val="0"/>
              </a:spcBef>
              <a:spcAft>
                <a:spcPts val="0"/>
              </a:spcAft>
              <a:buClr>
                <a:schemeClr val="lt1"/>
              </a:buClr>
              <a:buSzPts val="4200"/>
              <a:buNone/>
              <a:defRPr sz="4200">
                <a:solidFill>
                  <a:schemeClr val="lt1"/>
                </a:solidFill>
              </a:defRPr>
            </a:lvl9pPr>
          </a:lstStyle>
          <a:p/>
        </p:txBody>
      </p:sp>
      <p:sp>
        <p:nvSpPr>
          <p:cNvPr id="101" name="Google Shape;101;p14"/>
          <p:cNvSpPr txBox="1"/>
          <p:nvPr>
            <p:ph idx="1" type="subTitle"/>
          </p:nvPr>
        </p:nvSpPr>
        <p:spPr>
          <a:xfrm>
            <a:off x="598088" y="2715913"/>
            <a:ext cx="8222100" cy="432900"/>
          </a:xfrm>
          <a:prstGeom prst="rect">
            <a:avLst/>
          </a:prstGeom>
        </p:spPr>
        <p:txBody>
          <a:bodyPr anchorCtr="0" anchor="t" bIns="91425" lIns="91425" spcFirstLastPara="1" rIns="91425" wrap="square" tIns="91425">
            <a:noAutofit/>
          </a:bodyPr>
          <a:lstStyle>
            <a:lvl1pPr lvl="0" rtl="0">
              <a:lnSpc>
                <a:spcPct val="100000"/>
              </a:lnSpc>
              <a:spcBef>
                <a:spcPts val="0"/>
              </a:spcBef>
              <a:spcAft>
                <a:spcPts val="0"/>
              </a:spcAft>
              <a:buClr>
                <a:schemeClr val="lt1"/>
              </a:buClr>
              <a:buSzPts val="2100"/>
              <a:buNone/>
              <a:defRPr sz="2100">
                <a:solidFill>
                  <a:schemeClr val="lt1"/>
                </a:solidFill>
              </a:defRPr>
            </a:lvl1pPr>
            <a:lvl2pPr lvl="1" rtl="0">
              <a:lnSpc>
                <a:spcPct val="100000"/>
              </a:lnSpc>
              <a:spcBef>
                <a:spcPts val="0"/>
              </a:spcBef>
              <a:spcAft>
                <a:spcPts val="0"/>
              </a:spcAft>
              <a:buClr>
                <a:schemeClr val="lt1"/>
              </a:buClr>
              <a:buSzPts val="2100"/>
              <a:buNone/>
              <a:defRPr sz="2100">
                <a:solidFill>
                  <a:schemeClr val="lt1"/>
                </a:solidFill>
              </a:defRPr>
            </a:lvl2pPr>
            <a:lvl3pPr lvl="2" rtl="0">
              <a:lnSpc>
                <a:spcPct val="100000"/>
              </a:lnSpc>
              <a:spcBef>
                <a:spcPts val="0"/>
              </a:spcBef>
              <a:spcAft>
                <a:spcPts val="0"/>
              </a:spcAft>
              <a:buClr>
                <a:schemeClr val="lt1"/>
              </a:buClr>
              <a:buSzPts val="2100"/>
              <a:buNone/>
              <a:defRPr sz="2100">
                <a:solidFill>
                  <a:schemeClr val="lt1"/>
                </a:solidFill>
              </a:defRPr>
            </a:lvl3pPr>
            <a:lvl4pPr lvl="3" rtl="0">
              <a:lnSpc>
                <a:spcPct val="100000"/>
              </a:lnSpc>
              <a:spcBef>
                <a:spcPts val="0"/>
              </a:spcBef>
              <a:spcAft>
                <a:spcPts val="0"/>
              </a:spcAft>
              <a:buClr>
                <a:schemeClr val="lt1"/>
              </a:buClr>
              <a:buSzPts val="2100"/>
              <a:buNone/>
              <a:defRPr sz="2100">
                <a:solidFill>
                  <a:schemeClr val="lt1"/>
                </a:solidFill>
              </a:defRPr>
            </a:lvl4pPr>
            <a:lvl5pPr lvl="4" rtl="0">
              <a:lnSpc>
                <a:spcPct val="100000"/>
              </a:lnSpc>
              <a:spcBef>
                <a:spcPts val="0"/>
              </a:spcBef>
              <a:spcAft>
                <a:spcPts val="0"/>
              </a:spcAft>
              <a:buClr>
                <a:schemeClr val="lt1"/>
              </a:buClr>
              <a:buSzPts val="2100"/>
              <a:buNone/>
              <a:defRPr sz="2100">
                <a:solidFill>
                  <a:schemeClr val="lt1"/>
                </a:solidFill>
              </a:defRPr>
            </a:lvl5pPr>
            <a:lvl6pPr lvl="5" rtl="0">
              <a:lnSpc>
                <a:spcPct val="100000"/>
              </a:lnSpc>
              <a:spcBef>
                <a:spcPts val="0"/>
              </a:spcBef>
              <a:spcAft>
                <a:spcPts val="0"/>
              </a:spcAft>
              <a:buClr>
                <a:schemeClr val="lt1"/>
              </a:buClr>
              <a:buSzPts val="2100"/>
              <a:buNone/>
              <a:defRPr sz="2100">
                <a:solidFill>
                  <a:schemeClr val="lt1"/>
                </a:solidFill>
              </a:defRPr>
            </a:lvl6pPr>
            <a:lvl7pPr lvl="6" rtl="0">
              <a:lnSpc>
                <a:spcPct val="100000"/>
              </a:lnSpc>
              <a:spcBef>
                <a:spcPts val="0"/>
              </a:spcBef>
              <a:spcAft>
                <a:spcPts val="0"/>
              </a:spcAft>
              <a:buClr>
                <a:schemeClr val="lt1"/>
              </a:buClr>
              <a:buSzPts val="2100"/>
              <a:buNone/>
              <a:defRPr sz="2100">
                <a:solidFill>
                  <a:schemeClr val="lt1"/>
                </a:solidFill>
              </a:defRPr>
            </a:lvl7pPr>
            <a:lvl8pPr lvl="7" rtl="0">
              <a:lnSpc>
                <a:spcPct val="100000"/>
              </a:lnSpc>
              <a:spcBef>
                <a:spcPts val="0"/>
              </a:spcBef>
              <a:spcAft>
                <a:spcPts val="0"/>
              </a:spcAft>
              <a:buClr>
                <a:schemeClr val="lt1"/>
              </a:buClr>
              <a:buSzPts val="2100"/>
              <a:buNone/>
              <a:defRPr sz="2100">
                <a:solidFill>
                  <a:schemeClr val="lt1"/>
                </a:solidFill>
              </a:defRPr>
            </a:lvl8pPr>
            <a:lvl9pPr lvl="8" rtl="0">
              <a:lnSpc>
                <a:spcPct val="100000"/>
              </a:lnSpc>
              <a:spcBef>
                <a:spcPts val="0"/>
              </a:spcBef>
              <a:spcAft>
                <a:spcPts val="0"/>
              </a:spcAft>
              <a:buClr>
                <a:schemeClr val="lt1"/>
              </a:buClr>
              <a:buSzPts val="2100"/>
              <a:buNone/>
              <a:defRPr sz="2100">
                <a:solidFill>
                  <a:schemeClr val="lt1"/>
                </a:solidFill>
              </a:defRPr>
            </a:lvl9pPr>
          </a:lstStyle>
          <a:p/>
        </p:txBody>
      </p:sp>
      <p:sp>
        <p:nvSpPr>
          <p:cNvPr id="102" name="Google Shape;102;p14"/>
          <p:cNvSpPr txBox="1"/>
          <p:nvPr>
            <p:ph idx="12" type="sldNum"/>
          </p:nvPr>
        </p:nvSpPr>
        <p:spPr>
          <a:xfrm>
            <a:off x="8460431" y="4651190"/>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solidFill>
          <a:schemeClr val="dk1"/>
        </a:solidFill>
      </p:bgPr>
    </p:bg>
    <p:spTree>
      <p:nvGrpSpPr>
        <p:cNvPr id="103" name="Shape 103"/>
        <p:cNvGrpSpPr/>
        <p:nvPr/>
      </p:nvGrpSpPr>
      <p:grpSpPr>
        <a:xfrm>
          <a:off x="0" y="0"/>
          <a:ext cx="0" cy="0"/>
          <a:chOff x="0" y="0"/>
          <a:chExt cx="0" cy="0"/>
        </a:xfrm>
      </p:grpSpPr>
      <p:grpSp>
        <p:nvGrpSpPr>
          <p:cNvPr id="104" name="Google Shape;104;p15"/>
          <p:cNvGrpSpPr/>
          <p:nvPr/>
        </p:nvGrpSpPr>
        <p:grpSpPr>
          <a:xfrm>
            <a:off x="6098378" y="5"/>
            <a:ext cx="3045625" cy="2030570"/>
            <a:chOff x="6098378" y="5"/>
            <a:chExt cx="3045625" cy="2030570"/>
          </a:xfrm>
        </p:grpSpPr>
        <p:sp>
          <p:nvSpPr>
            <p:cNvPr id="105" name="Google Shape;105;p15"/>
            <p:cNvSpPr/>
            <p:nvPr/>
          </p:nvSpPr>
          <p:spPr>
            <a:xfrm>
              <a:off x="8128803" y="16"/>
              <a:ext cx="1015200" cy="10152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6" name="Google Shape;106;p15"/>
            <p:cNvSpPr/>
            <p:nvPr/>
          </p:nvSpPr>
          <p:spPr>
            <a:xfrm flipH="1">
              <a:off x="7113463" y="5"/>
              <a:ext cx="1015200" cy="1015200"/>
            </a:xfrm>
            <a:prstGeom prst="rtTriangle">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7" name="Google Shape;107;p15"/>
            <p:cNvSpPr/>
            <p:nvPr/>
          </p:nvSpPr>
          <p:spPr>
            <a:xfrm flipH="1" rot="10800000">
              <a:off x="7113588" y="107"/>
              <a:ext cx="1015200" cy="10152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8" name="Google Shape;108;p15"/>
            <p:cNvSpPr/>
            <p:nvPr/>
          </p:nvSpPr>
          <p:spPr>
            <a:xfrm rot="10800000">
              <a:off x="6098378" y="97"/>
              <a:ext cx="1015200" cy="1015200"/>
            </a:xfrm>
            <a:prstGeom prst="rtTriangl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09" name="Google Shape;109;p15"/>
            <p:cNvSpPr/>
            <p:nvPr/>
          </p:nvSpPr>
          <p:spPr>
            <a:xfrm rot="10800000">
              <a:off x="8128789" y="1015375"/>
              <a:ext cx="1015200" cy="10152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10" name="Google Shape;110;p15"/>
          <p:cNvSpPr txBox="1"/>
          <p:nvPr>
            <p:ph type="title"/>
          </p:nvPr>
        </p:nvSpPr>
        <p:spPr>
          <a:xfrm>
            <a:off x="598100" y="2152347"/>
            <a:ext cx="8222100" cy="838800"/>
          </a:xfrm>
          <a:prstGeom prst="rect">
            <a:avLst/>
          </a:prstGeom>
        </p:spPr>
        <p:txBody>
          <a:bodyPr anchorCtr="0" anchor="ctr" bIns="91425" lIns="91425" spcFirstLastPara="1" rIns="91425" wrap="square" tIns="91425">
            <a:noAutofit/>
          </a:bodyPr>
          <a:lstStyle>
            <a:lvl1pPr lvl="0" rtl="0">
              <a:spcBef>
                <a:spcPts val="0"/>
              </a:spcBef>
              <a:spcAft>
                <a:spcPts val="0"/>
              </a:spcAft>
              <a:buClr>
                <a:schemeClr val="lt1"/>
              </a:buClr>
              <a:buSzPts val="4200"/>
              <a:buNone/>
              <a:defRPr sz="4200">
                <a:solidFill>
                  <a:schemeClr val="lt1"/>
                </a:solidFill>
              </a:defRPr>
            </a:lvl1pPr>
            <a:lvl2pPr lvl="1" rtl="0">
              <a:spcBef>
                <a:spcPts val="0"/>
              </a:spcBef>
              <a:spcAft>
                <a:spcPts val="0"/>
              </a:spcAft>
              <a:buClr>
                <a:schemeClr val="lt1"/>
              </a:buClr>
              <a:buSzPts val="4200"/>
              <a:buNone/>
              <a:defRPr sz="4200">
                <a:solidFill>
                  <a:schemeClr val="lt1"/>
                </a:solidFill>
              </a:defRPr>
            </a:lvl2pPr>
            <a:lvl3pPr lvl="2" rtl="0">
              <a:spcBef>
                <a:spcPts val="0"/>
              </a:spcBef>
              <a:spcAft>
                <a:spcPts val="0"/>
              </a:spcAft>
              <a:buClr>
                <a:schemeClr val="lt1"/>
              </a:buClr>
              <a:buSzPts val="4200"/>
              <a:buNone/>
              <a:defRPr sz="4200">
                <a:solidFill>
                  <a:schemeClr val="lt1"/>
                </a:solidFill>
              </a:defRPr>
            </a:lvl3pPr>
            <a:lvl4pPr lvl="3" rtl="0">
              <a:spcBef>
                <a:spcPts val="0"/>
              </a:spcBef>
              <a:spcAft>
                <a:spcPts val="0"/>
              </a:spcAft>
              <a:buClr>
                <a:schemeClr val="lt1"/>
              </a:buClr>
              <a:buSzPts val="4200"/>
              <a:buNone/>
              <a:defRPr sz="4200">
                <a:solidFill>
                  <a:schemeClr val="lt1"/>
                </a:solidFill>
              </a:defRPr>
            </a:lvl4pPr>
            <a:lvl5pPr lvl="4" rtl="0">
              <a:spcBef>
                <a:spcPts val="0"/>
              </a:spcBef>
              <a:spcAft>
                <a:spcPts val="0"/>
              </a:spcAft>
              <a:buClr>
                <a:schemeClr val="lt1"/>
              </a:buClr>
              <a:buSzPts val="4200"/>
              <a:buNone/>
              <a:defRPr sz="4200">
                <a:solidFill>
                  <a:schemeClr val="lt1"/>
                </a:solidFill>
              </a:defRPr>
            </a:lvl5pPr>
            <a:lvl6pPr lvl="5" rtl="0">
              <a:spcBef>
                <a:spcPts val="0"/>
              </a:spcBef>
              <a:spcAft>
                <a:spcPts val="0"/>
              </a:spcAft>
              <a:buClr>
                <a:schemeClr val="lt1"/>
              </a:buClr>
              <a:buSzPts val="4200"/>
              <a:buNone/>
              <a:defRPr sz="4200">
                <a:solidFill>
                  <a:schemeClr val="lt1"/>
                </a:solidFill>
              </a:defRPr>
            </a:lvl6pPr>
            <a:lvl7pPr lvl="6" rtl="0">
              <a:spcBef>
                <a:spcPts val="0"/>
              </a:spcBef>
              <a:spcAft>
                <a:spcPts val="0"/>
              </a:spcAft>
              <a:buClr>
                <a:schemeClr val="lt1"/>
              </a:buClr>
              <a:buSzPts val="4200"/>
              <a:buNone/>
              <a:defRPr sz="4200">
                <a:solidFill>
                  <a:schemeClr val="lt1"/>
                </a:solidFill>
              </a:defRPr>
            </a:lvl7pPr>
            <a:lvl8pPr lvl="7" rtl="0">
              <a:spcBef>
                <a:spcPts val="0"/>
              </a:spcBef>
              <a:spcAft>
                <a:spcPts val="0"/>
              </a:spcAft>
              <a:buClr>
                <a:schemeClr val="lt1"/>
              </a:buClr>
              <a:buSzPts val="4200"/>
              <a:buNone/>
              <a:defRPr sz="4200">
                <a:solidFill>
                  <a:schemeClr val="lt1"/>
                </a:solidFill>
              </a:defRPr>
            </a:lvl8pPr>
            <a:lvl9pPr lvl="8" rtl="0">
              <a:spcBef>
                <a:spcPts val="0"/>
              </a:spcBef>
              <a:spcAft>
                <a:spcPts val="0"/>
              </a:spcAft>
              <a:buClr>
                <a:schemeClr val="lt1"/>
              </a:buClr>
              <a:buSzPts val="4200"/>
              <a:buNone/>
              <a:defRPr sz="4200">
                <a:solidFill>
                  <a:schemeClr val="lt1"/>
                </a:solidFill>
              </a:defRPr>
            </a:lvl9pPr>
          </a:lstStyle>
          <a:p/>
        </p:txBody>
      </p:sp>
      <p:sp>
        <p:nvSpPr>
          <p:cNvPr id="111" name="Google Shape;111;p15"/>
          <p:cNvSpPr txBox="1"/>
          <p:nvPr>
            <p:ph idx="12" type="sldNum"/>
          </p:nvPr>
        </p:nvSpPr>
        <p:spPr>
          <a:xfrm>
            <a:off x="8460431" y="4651190"/>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12" name="Shape 112"/>
        <p:cNvGrpSpPr/>
        <p:nvPr/>
      </p:nvGrpSpPr>
      <p:grpSpPr>
        <a:xfrm>
          <a:off x="0" y="0"/>
          <a:ext cx="0" cy="0"/>
          <a:chOff x="0" y="0"/>
          <a:chExt cx="0" cy="0"/>
        </a:xfrm>
      </p:grpSpPr>
      <p:grpSp>
        <p:nvGrpSpPr>
          <p:cNvPr id="113" name="Google Shape;113;p16"/>
          <p:cNvGrpSpPr/>
          <p:nvPr/>
        </p:nvGrpSpPr>
        <p:grpSpPr>
          <a:xfrm>
            <a:off x="0" y="3903669"/>
            <a:ext cx="9144000" cy="1239925"/>
            <a:chOff x="0" y="3903669"/>
            <a:chExt cx="9144000" cy="1239925"/>
          </a:xfrm>
        </p:grpSpPr>
        <p:sp>
          <p:nvSpPr>
            <p:cNvPr id="114" name="Google Shape;114;p16"/>
            <p:cNvSpPr/>
            <p:nvPr/>
          </p:nvSpPr>
          <p:spPr>
            <a:xfrm>
              <a:off x="8154895" y="3903669"/>
              <a:ext cx="989100" cy="987900"/>
            </a:xfrm>
            <a:prstGeom prst="rtTriangl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5" name="Google Shape;115;p16"/>
            <p:cNvSpPr/>
            <p:nvPr/>
          </p:nvSpPr>
          <p:spPr>
            <a:xfrm flipH="1">
              <a:off x="6181163" y="3903669"/>
              <a:ext cx="989100" cy="987900"/>
            </a:xfrm>
            <a:prstGeom prst="rtTriangl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6" name="Google Shape;116;p16"/>
            <p:cNvSpPr/>
            <p:nvPr/>
          </p:nvSpPr>
          <p:spPr>
            <a:xfrm>
              <a:off x="7170274" y="3903669"/>
              <a:ext cx="989100" cy="987900"/>
            </a:xfrm>
            <a:prstGeom prst="rect">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7" name="Google Shape;117;p16"/>
            <p:cNvSpPr/>
            <p:nvPr/>
          </p:nvSpPr>
          <p:spPr>
            <a:xfrm rot="10800000">
              <a:off x="8154757" y="3903682"/>
              <a:ext cx="989100" cy="9879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16"/>
            <p:cNvSpPr/>
            <p:nvPr/>
          </p:nvSpPr>
          <p:spPr>
            <a:xfrm>
              <a:off x="0" y="4891594"/>
              <a:ext cx="9144000" cy="2520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19" name="Google Shape;119;p16"/>
          <p:cNvSpPr txBox="1"/>
          <p:nvPr>
            <p:ph type="title"/>
          </p:nvPr>
        </p:nvSpPr>
        <p:spPr>
          <a:xfrm>
            <a:off x="311700" y="410000"/>
            <a:ext cx="8520600" cy="6078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120" name="Google Shape;120;p16"/>
          <p:cNvSpPr txBox="1"/>
          <p:nvPr>
            <p:ph idx="1" type="body"/>
          </p:nvPr>
        </p:nvSpPr>
        <p:spPr>
          <a:xfrm>
            <a:off x="311700" y="1229875"/>
            <a:ext cx="8520600" cy="33390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121" name="Google Shape;121;p16"/>
          <p:cNvSpPr txBox="1"/>
          <p:nvPr>
            <p:ph idx="12" type="sldNum"/>
          </p:nvPr>
        </p:nvSpPr>
        <p:spPr>
          <a:xfrm>
            <a:off x="8460431" y="4651190"/>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122" name="Shape 122"/>
        <p:cNvGrpSpPr/>
        <p:nvPr/>
      </p:nvGrpSpPr>
      <p:grpSpPr>
        <a:xfrm>
          <a:off x="0" y="0"/>
          <a:ext cx="0" cy="0"/>
          <a:chOff x="0" y="0"/>
          <a:chExt cx="0" cy="0"/>
        </a:xfrm>
      </p:grpSpPr>
      <p:sp>
        <p:nvSpPr>
          <p:cNvPr id="123" name="Google Shape;123;p17"/>
          <p:cNvSpPr txBox="1"/>
          <p:nvPr>
            <p:ph type="title"/>
          </p:nvPr>
        </p:nvSpPr>
        <p:spPr>
          <a:xfrm>
            <a:off x="311700" y="410000"/>
            <a:ext cx="8520600" cy="6078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124" name="Google Shape;124;p17"/>
          <p:cNvSpPr txBox="1"/>
          <p:nvPr>
            <p:ph idx="1" type="body"/>
          </p:nvPr>
        </p:nvSpPr>
        <p:spPr>
          <a:xfrm>
            <a:off x="311700" y="1229975"/>
            <a:ext cx="3999900" cy="33390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125" name="Google Shape;125;p17"/>
          <p:cNvSpPr txBox="1"/>
          <p:nvPr>
            <p:ph idx="2" type="body"/>
          </p:nvPr>
        </p:nvSpPr>
        <p:spPr>
          <a:xfrm>
            <a:off x="4832400" y="1229975"/>
            <a:ext cx="3999900" cy="33390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126" name="Google Shape;126;p17"/>
          <p:cNvSpPr txBox="1"/>
          <p:nvPr>
            <p:ph idx="12" type="sldNum"/>
          </p:nvPr>
        </p:nvSpPr>
        <p:spPr>
          <a:xfrm>
            <a:off x="8460431" y="4651190"/>
            <a:ext cx="548700" cy="393600"/>
          </a:xfrm>
          <a:prstGeom prst="rect">
            <a:avLst/>
          </a:prstGeom>
        </p:spPr>
        <p:txBody>
          <a:bodyPr anchorCtr="0" anchor="ctr" bIns="91425" lIns="91425" spcFirstLastPara="1" rIns="91425" wrap="square" tIns="91425">
            <a:noAutofit/>
          </a:bodyPr>
          <a:lstStyle>
            <a:lvl1pPr lvl="0" rtl="0">
              <a:buNone/>
              <a:defRPr>
                <a:solidFill>
                  <a:schemeClr val="dk2"/>
                </a:solidFill>
              </a:defRPr>
            </a:lvl1pPr>
            <a:lvl2pPr lvl="1" rtl="0">
              <a:buNone/>
              <a:defRPr>
                <a:solidFill>
                  <a:schemeClr val="dk2"/>
                </a:solidFill>
              </a:defRPr>
            </a:lvl2pPr>
            <a:lvl3pPr lvl="2" rtl="0">
              <a:buNone/>
              <a:defRPr>
                <a:solidFill>
                  <a:schemeClr val="dk2"/>
                </a:solidFill>
              </a:defRPr>
            </a:lvl3pPr>
            <a:lvl4pPr lvl="3" rtl="0">
              <a:buNone/>
              <a:defRPr>
                <a:solidFill>
                  <a:schemeClr val="dk2"/>
                </a:solidFill>
              </a:defRPr>
            </a:lvl4pPr>
            <a:lvl5pPr lvl="4" rtl="0">
              <a:buNone/>
              <a:defRPr>
                <a:solidFill>
                  <a:schemeClr val="dk2"/>
                </a:solidFill>
              </a:defRPr>
            </a:lvl5pPr>
            <a:lvl6pPr lvl="5" rtl="0">
              <a:buNone/>
              <a:defRPr>
                <a:solidFill>
                  <a:schemeClr val="dk2"/>
                </a:solidFill>
              </a:defRPr>
            </a:lvl6pPr>
            <a:lvl7pPr lvl="6" rtl="0">
              <a:buNone/>
              <a:defRPr>
                <a:solidFill>
                  <a:schemeClr val="dk2"/>
                </a:solidFill>
              </a:defRPr>
            </a:lvl7pPr>
            <a:lvl8pPr lvl="7" rtl="0">
              <a:buNone/>
              <a:defRPr>
                <a:solidFill>
                  <a:schemeClr val="dk2"/>
                </a:solidFill>
              </a:defRPr>
            </a:lvl8pPr>
            <a:lvl9pPr lvl="8" rtl="0">
              <a:buNone/>
              <a:defRPr>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27" name="Shape 127"/>
        <p:cNvGrpSpPr/>
        <p:nvPr/>
      </p:nvGrpSpPr>
      <p:grpSpPr>
        <a:xfrm>
          <a:off x="0" y="0"/>
          <a:ext cx="0" cy="0"/>
          <a:chOff x="0" y="0"/>
          <a:chExt cx="0" cy="0"/>
        </a:xfrm>
      </p:grpSpPr>
      <p:sp>
        <p:nvSpPr>
          <p:cNvPr id="128" name="Google Shape;128;p18"/>
          <p:cNvSpPr txBox="1"/>
          <p:nvPr>
            <p:ph type="title"/>
          </p:nvPr>
        </p:nvSpPr>
        <p:spPr>
          <a:xfrm>
            <a:off x="311700" y="410000"/>
            <a:ext cx="8520600" cy="6078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129" name="Google Shape;129;p18"/>
          <p:cNvSpPr txBox="1"/>
          <p:nvPr>
            <p:ph idx="12" type="sldNum"/>
          </p:nvPr>
        </p:nvSpPr>
        <p:spPr>
          <a:xfrm>
            <a:off x="8460431" y="4651190"/>
            <a:ext cx="548700" cy="393600"/>
          </a:xfrm>
          <a:prstGeom prst="rect">
            <a:avLst/>
          </a:prstGeom>
        </p:spPr>
        <p:txBody>
          <a:bodyPr anchorCtr="0" anchor="ctr" bIns="91425" lIns="91425" spcFirstLastPara="1" rIns="91425" wrap="square" tIns="91425">
            <a:noAutofit/>
          </a:bodyPr>
          <a:lstStyle>
            <a:lvl1pPr lvl="0" rtl="0">
              <a:buNone/>
              <a:defRPr>
                <a:solidFill>
                  <a:schemeClr val="dk2"/>
                </a:solidFill>
              </a:defRPr>
            </a:lvl1pPr>
            <a:lvl2pPr lvl="1" rtl="0">
              <a:buNone/>
              <a:defRPr>
                <a:solidFill>
                  <a:schemeClr val="dk2"/>
                </a:solidFill>
              </a:defRPr>
            </a:lvl2pPr>
            <a:lvl3pPr lvl="2" rtl="0">
              <a:buNone/>
              <a:defRPr>
                <a:solidFill>
                  <a:schemeClr val="dk2"/>
                </a:solidFill>
              </a:defRPr>
            </a:lvl3pPr>
            <a:lvl4pPr lvl="3" rtl="0">
              <a:buNone/>
              <a:defRPr>
                <a:solidFill>
                  <a:schemeClr val="dk2"/>
                </a:solidFill>
              </a:defRPr>
            </a:lvl4pPr>
            <a:lvl5pPr lvl="4" rtl="0">
              <a:buNone/>
              <a:defRPr>
                <a:solidFill>
                  <a:schemeClr val="dk2"/>
                </a:solidFill>
              </a:defRPr>
            </a:lvl5pPr>
            <a:lvl6pPr lvl="5" rtl="0">
              <a:buNone/>
              <a:defRPr>
                <a:solidFill>
                  <a:schemeClr val="dk2"/>
                </a:solidFill>
              </a:defRPr>
            </a:lvl6pPr>
            <a:lvl7pPr lvl="6" rtl="0">
              <a:buNone/>
              <a:defRPr>
                <a:solidFill>
                  <a:schemeClr val="dk2"/>
                </a:solidFill>
              </a:defRPr>
            </a:lvl7pPr>
            <a:lvl8pPr lvl="7" rtl="0">
              <a:buNone/>
              <a:defRPr>
                <a:solidFill>
                  <a:schemeClr val="dk2"/>
                </a:solidFill>
              </a:defRPr>
            </a:lvl8pPr>
            <a:lvl9pPr lvl="8" rtl="0">
              <a:buNone/>
              <a:defRPr>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130" name="Shape 130"/>
        <p:cNvGrpSpPr/>
        <p:nvPr/>
      </p:nvGrpSpPr>
      <p:grpSpPr>
        <a:xfrm>
          <a:off x="0" y="0"/>
          <a:ext cx="0" cy="0"/>
          <a:chOff x="0" y="0"/>
          <a:chExt cx="0" cy="0"/>
        </a:xfrm>
      </p:grpSpPr>
      <p:sp>
        <p:nvSpPr>
          <p:cNvPr id="131" name="Google Shape;131;p19"/>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132" name="Google Shape;132;p19"/>
          <p:cNvSpPr txBox="1"/>
          <p:nvPr>
            <p:ph idx="1" type="body"/>
          </p:nvPr>
        </p:nvSpPr>
        <p:spPr>
          <a:xfrm>
            <a:off x="311700" y="1465804"/>
            <a:ext cx="2808000" cy="3103200"/>
          </a:xfrm>
          <a:prstGeom prst="rect">
            <a:avLst/>
          </a:prstGeom>
        </p:spPr>
        <p:txBody>
          <a:bodyPr anchorCtr="0" anchor="t" bIns="91425" lIns="91425" spcFirstLastPara="1" rIns="91425" wrap="square" tIns="91425">
            <a:noAutofit/>
          </a:bodyPr>
          <a:lstStyle>
            <a:lvl1pPr indent="-304800" lvl="0" marL="457200" rtl="0">
              <a:spcBef>
                <a:spcPts val="0"/>
              </a:spcBef>
              <a:spcAft>
                <a:spcPts val="0"/>
              </a:spcAft>
              <a:buSzPts val="1200"/>
              <a:buChar char="●"/>
              <a:defRPr sz="12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133" name="Google Shape;133;p19"/>
          <p:cNvSpPr txBox="1"/>
          <p:nvPr>
            <p:ph idx="12" type="sldNum"/>
          </p:nvPr>
        </p:nvSpPr>
        <p:spPr>
          <a:xfrm>
            <a:off x="8460431" y="4651190"/>
            <a:ext cx="548700" cy="393600"/>
          </a:xfrm>
          <a:prstGeom prst="rect">
            <a:avLst/>
          </a:prstGeom>
        </p:spPr>
        <p:txBody>
          <a:bodyPr anchorCtr="0" anchor="ctr" bIns="91425" lIns="91425" spcFirstLastPara="1" rIns="91425" wrap="square" tIns="91425">
            <a:noAutofit/>
          </a:bodyPr>
          <a:lstStyle>
            <a:lvl1pPr lvl="0" rtl="0">
              <a:buNone/>
              <a:defRPr>
                <a:solidFill>
                  <a:schemeClr val="dk2"/>
                </a:solidFill>
              </a:defRPr>
            </a:lvl1pPr>
            <a:lvl2pPr lvl="1" rtl="0">
              <a:buNone/>
              <a:defRPr>
                <a:solidFill>
                  <a:schemeClr val="dk2"/>
                </a:solidFill>
              </a:defRPr>
            </a:lvl2pPr>
            <a:lvl3pPr lvl="2" rtl="0">
              <a:buNone/>
              <a:defRPr>
                <a:solidFill>
                  <a:schemeClr val="dk2"/>
                </a:solidFill>
              </a:defRPr>
            </a:lvl3pPr>
            <a:lvl4pPr lvl="3" rtl="0">
              <a:buNone/>
              <a:defRPr>
                <a:solidFill>
                  <a:schemeClr val="dk2"/>
                </a:solidFill>
              </a:defRPr>
            </a:lvl4pPr>
            <a:lvl5pPr lvl="4" rtl="0">
              <a:buNone/>
              <a:defRPr>
                <a:solidFill>
                  <a:schemeClr val="dk2"/>
                </a:solidFill>
              </a:defRPr>
            </a:lvl5pPr>
            <a:lvl6pPr lvl="5" rtl="0">
              <a:buNone/>
              <a:defRPr>
                <a:solidFill>
                  <a:schemeClr val="dk2"/>
                </a:solidFill>
              </a:defRPr>
            </a:lvl6pPr>
            <a:lvl7pPr lvl="6" rtl="0">
              <a:buNone/>
              <a:defRPr>
                <a:solidFill>
                  <a:schemeClr val="dk2"/>
                </a:solidFill>
              </a:defRPr>
            </a:lvl7pPr>
            <a:lvl8pPr lvl="7" rtl="0">
              <a:buNone/>
              <a:defRPr>
                <a:solidFill>
                  <a:schemeClr val="dk2"/>
                </a:solidFill>
              </a:defRPr>
            </a:lvl8pPr>
            <a:lvl9pPr lvl="8" rtl="0">
              <a:buNone/>
              <a:defRPr>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4"/>
        </a:solidFill>
      </p:bgPr>
    </p:bg>
    <p:spTree>
      <p:nvGrpSpPr>
        <p:cNvPr id="134" name="Shape 134"/>
        <p:cNvGrpSpPr/>
        <p:nvPr/>
      </p:nvGrpSpPr>
      <p:grpSpPr>
        <a:xfrm>
          <a:off x="0" y="0"/>
          <a:ext cx="0" cy="0"/>
          <a:chOff x="0" y="0"/>
          <a:chExt cx="0" cy="0"/>
        </a:xfrm>
      </p:grpSpPr>
      <p:grpSp>
        <p:nvGrpSpPr>
          <p:cNvPr id="135" name="Google Shape;135;p20"/>
          <p:cNvGrpSpPr/>
          <p:nvPr/>
        </p:nvGrpSpPr>
        <p:grpSpPr>
          <a:xfrm>
            <a:off x="6098378" y="5"/>
            <a:ext cx="3045625" cy="2030570"/>
            <a:chOff x="6098378" y="5"/>
            <a:chExt cx="3045625" cy="2030570"/>
          </a:xfrm>
        </p:grpSpPr>
        <p:sp>
          <p:nvSpPr>
            <p:cNvPr id="136" name="Google Shape;136;p20"/>
            <p:cNvSpPr/>
            <p:nvPr/>
          </p:nvSpPr>
          <p:spPr>
            <a:xfrm>
              <a:off x="8128803" y="16"/>
              <a:ext cx="1015200" cy="10152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7" name="Google Shape;137;p20"/>
            <p:cNvSpPr/>
            <p:nvPr/>
          </p:nvSpPr>
          <p:spPr>
            <a:xfrm flipH="1">
              <a:off x="7113463" y="5"/>
              <a:ext cx="1015200" cy="1015200"/>
            </a:xfrm>
            <a:prstGeom prst="rtTriangl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8" name="Google Shape;138;p20"/>
            <p:cNvSpPr/>
            <p:nvPr/>
          </p:nvSpPr>
          <p:spPr>
            <a:xfrm flipH="1" rot="10800000">
              <a:off x="7113588" y="107"/>
              <a:ext cx="1015200" cy="1015200"/>
            </a:xfrm>
            <a:prstGeom prst="rtTriangle">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39" name="Google Shape;139;p20"/>
            <p:cNvSpPr/>
            <p:nvPr/>
          </p:nvSpPr>
          <p:spPr>
            <a:xfrm rot="10800000">
              <a:off x="6098378" y="97"/>
              <a:ext cx="1015200" cy="1015200"/>
            </a:xfrm>
            <a:prstGeom prst="rtTriangl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0" name="Google Shape;140;p20"/>
            <p:cNvSpPr/>
            <p:nvPr/>
          </p:nvSpPr>
          <p:spPr>
            <a:xfrm rot="10800000">
              <a:off x="8128789" y="1015375"/>
              <a:ext cx="1015200" cy="1015200"/>
            </a:xfrm>
            <a:prstGeom prst="rtTriangl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41" name="Google Shape;141;p20"/>
          <p:cNvSpPr txBox="1"/>
          <p:nvPr>
            <p:ph type="title"/>
          </p:nvPr>
        </p:nvSpPr>
        <p:spPr>
          <a:xfrm>
            <a:off x="490250" y="526350"/>
            <a:ext cx="5618700" cy="4090800"/>
          </a:xfrm>
          <a:prstGeom prst="rect">
            <a:avLst/>
          </a:prstGeom>
        </p:spPr>
        <p:txBody>
          <a:bodyPr anchorCtr="0" anchor="ctr" bIns="91425" lIns="91425" spcFirstLastPara="1" rIns="91425" wrap="square" tIns="91425">
            <a:noAutofit/>
          </a:bodyPr>
          <a:lstStyle>
            <a:lvl1pPr lvl="0" rtl="0">
              <a:spcBef>
                <a:spcPts val="0"/>
              </a:spcBef>
              <a:spcAft>
                <a:spcPts val="0"/>
              </a:spcAft>
              <a:buClr>
                <a:schemeClr val="lt1"/>
              </a:buClr>
              <a:buSzPts val="4800"/>
              <a:buNone/>
              <a:defRPr sz="4800">
                <a:solidFill>
                  <a:schemeClr val="lt1"/>
                </a:solidFill>
              </a:defRPr>
            </a:lvl1pPr>
            <a:lvl2pPr lvl="1" rtl="0">
              <a:spcBef>
                <a:spcPts val="0"/>
              </a:spcBef>
              <a:spcAft>
                <a:spcPts val="0"/>
              </a:spcAft>
              <a:buClr>
                <a:schemeClr val="lt1"/>
              </a:buClr>
              <a:buSzPts val="4800"/>
              <a:buNone/>
              <a:defRPr sz="4800">
                <a:solidFill>
                  <a:schemeClr val="lt1"/>
                </a:solidFill>
              </a:defRPr>
            </a:lvl2pPr>
            <a:lvl3pPr lvl="2" rtl="0">
              <a:spcBef>
                <a:spcPts val="0"/>
              </a:spcBef>
              <a:spcAft>
                <a:spcPts val="0"/>
              </a:spcAft>
              <a:buClr>
                <a:schemeClr val="lt1"/>
              </a:buClr>
              <a:buSzPts val="4800"/>
              <a:buNone/>
              <a:defRPr sz="4800">
                <a:solidFill>
                  <a:schemeClr val="lt1"/>
                </a:solidFill>
              </a:defRPr>
            </a:lvl3pPr>
            <a:lvl4pPr lvl="3" rtl="0">
              <a:spcBef>
                <a:spcPts val="0"/>
              </a:spcBef>
              <a:spcAft>
                <a:spcPts val="0"/>
              </a:spcAft>
              <a:buClr>
                <a:schemeClr val="lt1"/>
              </a:buClr>
              <a:buSzPts val="4800"/>
              <a:buNone/>
              <a:defRPr sz="4800">
                <a:solidFill>
                  <a:schemeClr val="lt1"/>
                </a:solidFill>
              </a:defRPr>
            </a:lvl4pPr>
            <a:lvl5pPr lvl="4" rtl="0">
              <a:spcBef>
                <a:spcPts val="0"/>
              </a:spcBef>
              <a:spcAft>
                <a:spcPts val="0"/>
              </a:spcAft>
              <a:buClr>
                <a:schemeClr val="lt1"/>
              </a:buClr>
              <a:buSzPts val="4800"/>
              <a:buNone/>
              <a:defRPr sz="4800">
                <a:solidFill>
                  <a:schemeClr val="lt1"/>
                </a:solidFill>
              </a:defRPr>
            </a:lvl5pPr>
            <a:lvl6pPr lvl="5" rtl="0">
              <a:spcBef>
                <a:spcPts val="0"/>
              </a:spcBef>
              <a:spcAft>
                <a:spcPts val="0"/>
              </a:spcAft>
              <a:buClr>
                <a:schemeClr val="lt1"/>
              </a:buClr>
              <a:buSzPts val="4800"/>
              <a:buNone/>
              <a:defRPr sz="4800">
                <a:solidFill>
                  <a:schemeClr val="lt1"/>
                </a:solidFill>
              </a:defRPr>
            </a:lvl6pPr>
            <a:lvl7pPr lvl="6" rtl="0">
              <a:spcBef>
                <a:spcPts val="0"/>
              </a:spcBef>
              <a:spcAft>
                <a:spcPts val="0"/>
              </a:spcAft>
              <a:buClr>
                <a:schemeClr val="lt1"/>
              </a:buClr>
              <a:buSzPts val="4800"/>
              <a:buNone/>
              <a:defRPr sz="4800">
                <a:solidFill>
                  <a:schemeClr val="lt1"/>
                </a:solidFill>
              </a:defRPr>
            </a:lvl7pPr>
            <a:lvl8pPr lvl="7" rtl="0">
              <a:spcBef>
                <a:spcPts val="0"/>
              </a:spcBef>
              <a:spcAft>
                <a:spcPts val="0"/>
              </a:spcAft>
              <a:buClr>
                <a:schemeClr val="lt1"/>
              </a:buClr>
              <a:buSzPts val="4800"/>
              <a:buNone/>
              <a:defRPr sz="4800">
                <a:solidFill>
                  <a:schemeClr val="lt1"/>
                </a:solidFill>
              </a:defRPr>
            </a:lvl8pPr>
            <a:lvl9pPr lvl="8" rtl="0">
              <a:spcBef>
                <a:spcPts val="0"/>
              </a:spcBef>
              <a:spcAft>
                <a:spcPts val="0"/>
              </a:spcAft>
              <a:buClr>
                <a:schemeClr val="lt1"/>
              </a:buClr>
              <a:buSzPts val="4800"/>
              <a:buNone/>
              <a:defRPr sz="4800">
                <a:solidFill>
                  <a:schemeClr val="lt1"/>
                </a:solidFill>
              </a:defRPr>
            </a:lvl9pPr>
          </a:lstStyle>
          <a:p/>
        </p:txBody>
      </p:sp>
      <p:sp>
        <p:nvSpPr>
          <p:cNvPr id="142" name="Google Shape;142;p20"/>
          <p:cNvSpPr txBox="1"/>
          <p:nvPr>
            <p:ph idx="12" type="sldNum"/>
          </p:nvPr>
        </p:nvSpPr>
        <p:spPr>
          <a:xfrm>
            <a:off x="8460431" y="4651190"/>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143" name="Shape 143"/>
        <p:cNvGrpSpPr/>
        <p:nvPr/>
      </p:nvGrpSpPr>
      <p:grpSpPr>
        <a:xfrm>
          <a:off x="0" y="0"/>
          <a:ext cx="0" cy="0"/>
          <a:chOff x="0" y="0"/>
          <a:chExt cx="0" cy="0"/>
        </a:xfrm>
      </p:grpSpPr>
      <p:sp>
        <p:nvSpPr>
          <p:cNvPr id="144" name="Google Shape;144;p21"/>
          <p:cNvSpPr/>
          <p:nvPr/>
        </p:nvSpPr>
        <p:spPr>
          <a:xfrm>
            <a:off x="4572000" y="-17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145" name="Google Shape;145;p21"/>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146" name="Google Shape;146;p21"/>
          <p:cNvSpPr txBox="1"/>
          <p:nvPr>
            <p:ph type="title"/>
          </p:nvPr>
        </p:nvSpPr>
        <p:spPr>
          <a:xfrm>
            <a:off x="265500" y="1151100"/>
            <a:ext cx="4045200" cy="15645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4200"/>
              <a:buNone/>
              <a:defRPr sz="4200"/>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147" name="Google Shape;147;p21"/>
          <p:cNvSpPr txBox="1"/>
          <p:nvPr>
            <p:ph idx="1" type="subTitle"/>
          </p:nvPr>
        </p:nvSpPr>
        <p:spPr>
          <a:xfrm>
            <a:off x="265500" y="2769001"/>
            <a:ext cx="4045200" cy="12693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100"/>
              <a:buNone/>
              <a:defRPr sz="21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148" name="Google Shape;148;p21"/>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lvl1pPr indent="-342900" lvl="0" marL="457200" rtl="0">
              <a:spcBef>
                <a:spcPts val="0"/>
              </a:spcBef>
              <a:spcAft>
                <a:spcPts val="0"/>
              </a:spcAft>
              <a:buClr>
                <a:schemeClr val="lt1"/>
              </a:buClr>
              <a:buSzPts val="1800"/>
              <a:buChar char="●"/>
              <a:defRPr>
                <a:solidFill>
                  <a:schemeClr val="lt1"/>
                </a:solidFill>
              </a:defRPr>
            </a:lvl1pPr>
            <a:lvl2pPr indent="-317500" lvl="1" marL="914400" rtl="0">
              <a:spcBef>
                <a:spcPts val="1600"/>
              </a:spcBef>
              <a:spcAft>
                <a:spcPts val="0"/>
              </a:spcAft>
              <a:buClr>
                <a:schemeClr val="lt1"/>
              </a:buClr>
              <a:buSzPts val="1400"/>
              <a:buChar char="○"/>
              <a:defRPr>
                <a:solidFill>
                  <a:schemeClr val="lt1"/>
                </a:solidFill>
              </a:defRPr>
            </a:lvl2pPr>
            <a:lvl3pPr indent="-317500" lvl="2" marL="1371600" rtl="0">
              <a:spcBef>
                <a:spcPts val="1600"/>
              </a:spcBef>
              <a:spcAft>
                <a:spcPts val="0"/>
              </a:spcAft>
              <a:buClr>
                <a:schemeClr val="lt1"/>
              </a:buClr>
              <a:buSzPts val="1400"/>
              <a:buChar char="■"/>
              <a:defRPr>
                <a:solidFill>
                  <a:schemeClr val="lt1"/>
                </a:solidFill>
              </a:defRPr>
            </a:lvl3pPr>
            <a:lvl4pPr indent="-317500" lvl="3" marL="1828800" rtl="0">
              <a:spcBef>
                <a:spcPts val="1600"/>
              </a:spcBef>
              <a:spcAft>
                <a:spcPts val="0"/>
              </a:spcAft>
              <a:buClr>
                <a:schemeClr val="lt1"/>
              </a:buClr>
              <a:buSzPts val="1400"/>
              <a:buChar char="●"/>
              <a:defRPr>
                <a:solidFill>
                  <a:schemeClr val="lt1"/>
                </a:solidFill>
              </a:defRPr>
            </a:lvl4pPr>
            <a:lvl5pPr indent="-317500" lvl="4" marL="2286000" rtl="0">
              <a:spcBef>
                <a:spcPts val="1600"/>
              </a:spcBef>
              <a:spcAft>
                <a:spcPts val="0"/>
              </a:spcAft>
              <a:buClr>
                <a:schemeClr val="lt1"/>
              </a:buClr>
              <a:buSzPts val="1400"/>
              <a:buChar char="○"/>
              <a:defRPr>
                <a:solidFill>
                  <a:schemeClr val="lt1"/>
                </a:solidFill>
              </a:defRPr>
            </a:lvl5pPr>
            <a:lvl6pPr indent="-317500" lvl="5" marL="2743200" rtl="0">
              <a:spcBef>
                <a:spcPts val="1600"/>
              </a:spcBef>
              <a:spcAft>
                <a:spcPts val="0"/>
              </a:spcAft>
              <a:buClr>
                <a:schemeClr val="lt1"/>
              </a:buClr>
              <a:buSzPts val="1400"/>
              <a:buChar char="■"/>
              <a:defRPr>
                <a:solidFill>
                  <a:schemeClr val="lt1"/>
                </a:solidFill>
              </a:defRPr>
            </a:lvl6pPr>
            <a:lvl7pPr indent="-317500" lvl="6" marL="3200400" rtl="0">
              <a:spcBef>
                <a:spcPts val="1600"/>
              </a:spcBef>
              <a:spcAft>
                <a:spcPts val="0"/>
              </a:spcAft>
              <a:buClr>
                <a:schemeClr val="lt1"/>
              </a:buClr>
              <a:buSzPts val="1400"/>
              <a:buChar char="●"/>
              <a:defRPr>
                <a:solidFill>
                  <a:schemeClr val="lt1"/>
                </a:solidFill>
              </a:defRPr>
            </a:lvl7pPr>
            <a:lvl8pPr indent="-317500" lvl="7" marL="3657600" rtl="0">
              <a:spcBef>
                <a:spcPts val="1600"/>
              </a:spcBef>
              <a:spcAft>
                <a:spcPts val="0"/>
              </a:spcAft>
              <a:buClr>
                <a:schemeClr val="lt1"/>
              </a:buClr>
              <a:buSzPts val="1400"/>
              <a:buChar char="○"/>
              <a:defRPr>
                <a:solidFill>
                  <a:schemeClr val="lt1"/>
                </a:solidFill>
              </a:defRPr>
            </a:lvl8pPr>
            <a:lvl9pPr indent="-317500" lvl="8" marL="4114800" rtl="0">
              <a:spcBef>
                <a:spcPts val="1600"/>
              </a:spcBef>
              <a:spcAft>
                <a:spcPts val="1600"/>
              </a:spcAft>
              <a:buClr>
                <a:schemeClr val="lt1"/>
              </a:buClr>
              <a:buSzPts val="1400"/>
              <a:buChar char="■"/>
              <a:defRPr>
                <a:solidFill>
                  <a:schemeClr val="lt1"/>
                </a:solidFill>
              </a:defRPr>
            </a:lvl9pPr>
          </a:lstStyle>
          <a:p/>
        </p:txBody>
      </p:sp>
      <p:sp>
        <p:nvSpPr>
          <p:cNvPr id="149" name="Google Shape;149;p21"/>
          <p:cNvSpPr txBox="1"/>
          <p:nvPr>
            <p:ph idx="12" type="sldNum"/>
          </p:nvPr>
        </p:nvSpPr>
        <p:spPr>
          <a:xfrm>
            <a:off x="8460431" y="4651190"/>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150" name="Shape 150"/>
        <p:cNvGrpSpPr/>
        <p:nvPr/>
      </p:nvGrpSpPr>
      <p:grpSpPr>
        <a:xfrm>
          <a:off x="0" y="0"/>
          <a:ext cx="0" cy="0"/>
          <a:chOff x="0" y="0"/>
          <a:chExt cx="0" cy="0"/>
        </a:xfrm>
      </p:grpSpPr>
      <p:sp>
        <p:nvSpPr>
          <p:cNvPr id="151" name="Google Shape;151;p22"/>
          <p:cNvSpPr txBox="1"/>
          <p:nvPr>
            <p:ph idx="1" type="body"/>
          </p:nvPr>
        </p:nvSpPr>
        <p:spPr>
          <a:xfrm>
            <a:off x="319500" y="4230575"/>
            <a:ext cx="5998800" cy="598800"/>
          </a:xfrm>
          <a:prstGeom prst="rect">
            <a:avLst/>
          </a:prstGeom>
        </p:spPr>
        <p:txBody>
          <a:bodyPr anchorCtr="0" anchor="ctr" bIns="91425" lIns="91425" spcFirstLastPara="1" rIns="91425" wrap="square" tIns="91425">
            <a:noAutofit/>
          </a:bodyPr>
          <a:lstStyle>
            <a:lvl1pPr indent="-228600" lvl="0" marL="457200" rtl="0">
              <a:lnSpc>
                <a:spcPct val="100000"/>
              </a:lnSpc>
              <a:spcBef>
                <a:spcPts val="0"/>
              </a:spcBef>
              <a:spcAft>
                <a:spcPts val="0"/>
              </a:spcAft>
              <a:buSzPts val="1800"/>
              <a:buNone/>
              <a:defRPr/>
            </a:lvl1pPr>
          </a:lstStyle>
          <a:p/>
        </p:txBody>
      </p:sp>
      <p:sp>
        <p:nvSpPr>
          <p:cNvPr id="152" name="Google Shape;152;p22"/>
          <p:cNvSpPr txBox="1"/>
          <p:nvPr>
            <p:ph idx="12" type="sldNum"/>
          </p:nvPr>
        </p:nvSpPr>
        <p:spPr>
          <a:xfrm>
            <a:off x="8460431" y="4651190"/>
            <a:ext cx="548700" cy="393600"/>
          </a:xfrm>
          <a:prstGeom prst="rect">
            <a:avLst/>
          </a:prstGeom>
        </p:spPr>
        <p:txBody>
          <a:bodyPr anchorCtr="0" anchor="ctr" bIns="91425" lIns="91425" spcFirstLastPara="1" rIns="91425" wrap="square" tIns="91425">
            <a:noAutofit/>
          </a:bodyPr>
          <a:lstStyle>
            <a:lvl1pPr lvl="0" rtl="0">
              <a:buNone/>
              <a:defRPr>
                <a:solidFill>
                  <a:schemeClr val="dk2"/>
                </a:solidFill>
              </a:defRPr>
            </a:lvl1pPr>
            <a:lvl2pPr lvl="1" rtl="0">
              <a:buNone/>
              <a:defRPr>
                <a:solidFill>
                  <a:schemeClr val="dk2"/>
                </a:solidFill>
              </a:defRPr>
            </a:lvl2pPr>
            <a:lvl3pPr lvl="2" rtl="0">
              <a:buNone/>
              <a:defRPr>
                <a:solidFill>
                  <a:schemeClr val="dk2"/>
                </a:solidFill>
              </a:defRPr>
            </a:lvl3pPr>
            <a:lvl4pPr lvl="3" rtl="0">
              <a:buNone/>
              <a:defRPr>
                <a:solidFill>
                  <a:schemeClr val="dk2"/>
                </a:solidFill>
              </a:defRPr>
            </a:lvl4pPr>
            <a:lvl5pPr lvl="4" rtl="0">
              <a:buNone/>
              <a:defRPr>
                <a:solidFill>
                  <a:schemeClr val="dk2"/>
                </a:solidFill>
              </a:defRPr>
            </a:lvl5pPr>
            <a:lvl6pPr lvl="5" rtl="0">
              <a:buNone/>
              <a:defRPr>
                <a:solidFill>
                  <a:schemeClr val="dk2"/>
                </a:solidFill>
              </a:defRPr>
            </a:lvl6pPr>
            <a:lvl7pPr lvl="6" rtl="0">
              <a:buNone/>
              <a:defRPr>
                <a:solidFill>
                  <a:schemeClr val="dk2"/>
                </a:solidFill>
              </a:defRPr>
            </a:lvl7pPr>
            <a:lvl8pPr lvl="7" rtl="0">
              <a:buNone/>
              <a:defRPr>
                <a:solidFill>
                  <a:schemeClr val="dk2"/>
                </a:solidFill>
              </a:defRPr>
            </a:lvl8pPr>
            <a:lvl9pPr lvl="8" rtl="0">
              <a:buNone/>
              <a:defRPr>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chemeClr val="dk1"/>
        </a:solidFill>
      </p:bgPr>
    </p:bg>
    <p:spTree>
      <p:nvGrpSpPr>
        <p:cNvPr id="153" name="Shape 153"/>
        <p:cNvGrpSpPr/>
        <p:nvPr/>
      </p:nvGrpSpPr>
      <p:grpSpPr>
        <a:xfrm>
          <a:off x="0" y="0"/>
          <a:ext cx="0" cy="0"/>
          <a:chOff x="0" y="0"/>
          <a:chExt cx="0" cy="0"/>
        </a:xfrm>
      </p:grpSpPr>
      <p:grpSp>
        <p:nvGrpSpPr>
          <p:cNvPr id="154" name="Google Shape;154;p23"/>
          <p:cNvGrpSpPr/>
          <p:nvPr/>
        </p:nvGrpSpPr>
        <p:grpSpPr>
          <a:xfrm>
            <a:off x="6098378" y="5"/>
            <a:ext cx="3045625" cy="2030570"/>
            <a:chOff x="6098378" y="5"/>
            <a:chExt cx="3045625" cy="2030570"/>
          </a:xfrm>
        </p:grpSpPr>
        <p:sp>
          <p:nvSpPr>
            <p:cNvPr id="155" name="Google Shape;155;p23"/>
            <p:cNvSpPr/>
            <p:nvPr/>
          </p:nvSpPr>
          <p:spPr>
            <a:xfrm>
              <a:off x="8128803" y="16"/>
              <a:ext cx="1015200" cy="1015200"/>
            </a:xfrm>
            <a:prstGeom prst="rect">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6" name="Google Shape;156;p23"/>
            <p:cNvSpPr/>
            <p:nvPr/>
          </p:nvSpPr>
          <p:spPr>
            <a:xfrm flipH="1">
              <a:off x="7113463" y="5"/>
              <a:ext cx="1015200" cy="1015200"/>
            </a:xfrm>
            <a:prstGeom prst="rtTriangle">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7" name="Google Shape;157;p23"/>
            <p:cNvSpPr/>
            <p:nvPr/>
          </p:nvSpPr>
          <p:spPr>
            <a:xfrm flipH="1" rot="10800000">
              <a:off x="7113588" y="107"/>
              <a:ext cx="1015200" cy="10152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8" name="Google Shape;158;p23"/>
            <p:cNvSpPr/>
            <p:nvPr/>
          </p:nvSpPr>
          <p:spPr>
            <a:xfrm rot="10800000">
              <a:off x="6098378" y="97"/>
              <a:ext cx="1015200" cy="1015200"/>
            </a:xfrm>
            <a:prstGeom prst="rtTriangl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59" name="Google Shape;159;p23"/>
            <p:cNvSpPr/>
            <p:nvPr/>
          </p:nvSpPr>
          <p:spPr>
            <a:xfrm rot="10800000">
              <a:off x="8128789" y="1015375"/>
              <a:ext cx="1015200" cy="1015200"/>
            </a:xfrm>
            <a:prstGeom prst="rtTriangl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160" name="Google Shape;160;p23"/>
          <p:cNvSpPr txBox="1"/>
          <p:nvPr>
            <p:ph hasCustomPrompt="1" type="title"/>
          </p:nvPr>
        </p:nvSpPr>
        <p:spPr>
          <a:xfrm>
            <a:off x="311700" y="1256050"/>
            <a:ext cx="8520600" cy="2030700"/>
          </a:xfrm>
          <a:prstGeom prst="rect">
            <a:avLst/>
          </a:prstGeom>
        </p:spPr>
        <p:txBody>
          <a:bodyPr anchorCtr="0" anchor="b" bIns="91425" lIns="91425" spcFirstLastPara="1" rIns="91425" wrap="square" tIns="91425">
            <a:noAutofit/>
          </a:bodyPr>
          <a:lstStyle>
            <a:lvl1pPr lvl="0" rtl="0" algn="ctr">
              <a:spcBef>
                <a:spcPts val="0"/>
              </a:spcBef>
              <a:spcAft>
                <a:spcPts val="0"/>
              </a:spcAft>
              <a:buClr>
                <a:schemeClr val="lt1"/>
              </a:buClr>
              <a:buSzPts val="12000"/>
              <a:buNone/>
              <a:defRPr sz="12000">
                <a:solidFill>
                  <a:schemeClr val="lt1"/>
                </a:solidFill>
              </a:defRPr>
            </a:lvl1pPr>
            <a:lvl2pPr lvl="1" rtl="0" algn="ctr">
              <a:spcBef>
                <a:spcPts val="0"/>
              </a:spcBef>
              <a:spcAft>
                <a:spcPts val="0"/>
              </a:spcAft>
              <a:buClr>
                <a:schemeClr val="lt1"/>
              </a:buClr>
              <a:buSzPts val="12000"/>
              <a:buNone/>
              <a:defRPr sz="12000">
                <a:solidFill>
                  <a:schemeClr val="lt1"/>
                </a:solidFill>
              </a:defRPr>
            </a:lvl2pPr>
            <a:lvl3pPr lvl="2" rtl="0" algn="ctr">
              <a:spcBef>
                <a:spcPts val="0"/>
              </a:spcBef>
              <a:spcAft>
                <a:spcPts val="0"/>
              </a:spcAft>
              <a:buClr>
                <a:schemeClr val="lt1"/>
              </a:buClr>
              <a:buSzPts val="12000"/>
              <a:buNone/>
              <a:defRPr sz="12000">
                <a:solidFill>
                  <a:schemeClr val="lt1"/>
                </a:solidFill>
              </a:defRPr>
            </a:lvl3pPr>
            <a:lvl4pPr lvl="3" rtl="0" algn="ctr">
              <a:spcBef>
                <a:spcPts val="0"/>
              </a:spcBef>
              <a:spcAft>
                <a:spcPts val="0"/>
              </a:spcAft>
              <a:buClr>
                <a:schemeClr val="lt1"/>
              </a:buClr>
              <a:buSzPts val="12000"/>
              <a:buNone/>
              <a:defRPr sz="12000">
                <a:solidFill>
                  <a:schemeClr val="lt1"/>
                </a:solidFill>
              </a:defRPr>
            </a:lvl4pPr>
            <a:lvl5pPr lvl="4" rtl="0" algn="ctr">
              <a:spcBef>
                <a:spcPts val="0"/>
              </a:spcBef>
              <a:spcAft>
                <a:spcPts val="0"/>
              </a:spcAft>
              <a:buClr>
                <a:schemeClr val="lt1"/>
              </a:buClr>
              <a:buSzPts val="12000"/>
              <a:buNone/>
              <a:defRPr sz="12000">
                <a:solidFill>
                  <a:schemeClr val="lt1"/>
                </a:solidFill>
              </a:defRPr>
            </a:lvl5pPr>
            <a:lvl6pPr lvl="5" rtl="0" algn="ctr">
              <a:spcBef>
                <a:spcPts val="0"/>
              </a:spcBef>
              <a:spcAft>
                <a:spcPts val="0"/>
              </a:spcAft>
              <a:buClr>
                <a:schemeClr val="lt1"/>
              </a:buClr>
              <a:buSzPts val="12000"/>
              <a:buNone/>
              <a:defRPr sz="12000">
                <a:solidFill>
                  <a:schemeClr val="lt1"/>
                </a:solidFill>
              </a:defRPr>
            </a:lvl6pPr>
            <a:lvl7pPr lvl="6" rtl="0" algn="ctr">
              <a:spcBef>
                <a:spcPts val="0"/>
              </a:spcBef>
              <a:spcAft>
                <a:spcPts val="0"/>
              </a:spcAft>
              <a:buClr>
                <a:schemeClr val="lt1"/>
              </a:buClr>
              <a:buSzPts val="12000"/>
              <a:buNone/>
              <a:defRPr sz="12000">
                <a:solidFill>
                  <a:schemeClr val="lt1"/>
                </a:solidFill>
              </a:defRPr>
            </a:lvl7pPr>
            <a:lvl8pPr lvl="7" rtl="0" algn="ctr">
              <a:spcBef>
                <a:spcPts val="0"/>
              </a:spcBef>
              <a:spcAft>
                <a:spcPts val="0"/>
              </a:spcAft>
              <a:buClr>
                <a:schemeClr val="lt1"/>
              </a:buClr>
              <a:buSzPts val="12000"/>
              <a:buNone/>
              <a:defRPr sz="12000">
                <a:solidFill>
                  <a:schemeClr val="lt1"/>
                </a:solidFill>
              </a:defRPr>
            </a:lvl8pPr>
            <a:lvl9pPr lvl="8" rtl="0" algn="ctr">
              <a:spcBef>
                <a:spcPts val="0"/>
              </a:spcBef>
              <a:spcAft>
                <a:spcPts val="0"/>
              </a:spcAft>
              <a:buClr>
                <a:schemeClr val="lt1"/>
              </a:buClr>
              <a:buSzPts val="12000"/>
              <a:buNone/>
              <a:defRPr sz="12000">
                <a:solidFill>
                  <a:schemeClr val="lt1"/>
                </a:solidFill>
              </a:defRPr>
            </a:lvl9pPr>
          </a:lstStyle>
          <a:p>
            <a:r>
              <a:t>xx%</a:t>
            </a:r>
          </a:p>
        </p:txBody>
      </p:sp>
      <p:sp>
        <p:nvSpPr>
          <p:cNvPr id="161" name="Google Shape;161;p23"/>
          <p:cNvSpPr txBox="1"/>
          <p:nvPr>
            <p:ph idx="1" type="body"/>
          </p:nvPr>
        </p:nvSpPr>
        <p:spPr>
          <a:xfrm>
            <a:off x="311700" y="3369225"/>
            <a:ext cx="8520600" cy="1281900"/>
          </a:xfrm>
          <a:prstGeom prst="rect">
            <a:avLst/>
          </a:prstGeom>
        </p:spPr>
        <p:txBody>
          <a:bodyPr anchorCtr="0" anchor="t" bIns="91425" lIns="91425" spcFirstLastPara="1" rIns="91425" wrap="square" tIns="91425">
            <a:noAutofit/>
          </a:bodyPr>
          <a:lstStyle>
            <a:lvl1pPr indent="-342900" lvl="0" marL="457200" rtl="0" algn="ctr">
              <a:spcBef>
                <a:spcPts val="0"/>
              </a:spcBef>
              <a:spcAft>
                <a:spcPts val="0"/>
              </a:spcAft>
              <a:buClr>
                <a:schemeClr val="lt1"/>
              </a:buClr>
              <a:buSzPts val="1800"/>
              <a:buChar char="●"/>
              <a:defRPr>
                <a:solidFill>
                  <a:schemeClr val="lt1"/>
                </a:solidFill>
              </a:defRPr>
            </a:lvl1pPr>
            <a:lvl2pPr indent="-317500" lvl="1" marL="914400" rtl="0" algn="ctr">
              <a:spcBef>
                <a:spcPts val="1600"/>
              </a:spcBef>
              <a:spcAft>
                <a:spcPts val="0"/>
              </a:spcAft>
              <a:buClr>
                <a:schemeClr val="lt1"/>
              </a:buClr>
              <a:buSzPts val="1400"/>
              <a:buChar char="○"/>
              <a:defRPr>
                <a:solidFill>
                  <a:schemeClr val="lt1"/>
                </a:solidFill>
              </a:defRPr>
            </a:lvl2pPr>
            <a:lvl3pPr indent="-317500" lvl="2" marL="1371600" rtl="0" algn="ctr">
              <a:spcBef>
                <a:spcPts val="1600"/>
              </a:spcBef>
              <a:spcAft>
                <a:spcPts val="0"/>
              </a:spcAft>
              <a:buClr>
                <a:schemeClr val="lt1"/>
              </a:buClr>
              <a:buSzPts val="1400"/>
              <a:buChar char="■"/>
              <a:defRPr>
                <a:solidFill>
                  <a:schemeClr val="lt1"/>
                </a:solidFill>
              </a:defRPr>
            </a:lvl3pPr>
            <a:lvl4pPr indent="-317500" lvl="3" marL="1828800" rtl="0" algn="ctr">
              <a:spcBef>
                <a:spcPts val="1600"/>
              </a:spcBef>
              <a:spcAft>
                <a:spcPts val="0"/>
              </a:spcAft>
              <a:buClr>
                <a:schemeClr val="lt1"/>
              </a:buClr>
              <a:buSzPts val="1400"/>
              <a:buChar char="●"/>
              <a:defRPr>
                <a:solidFill>
                  <a:schemeClr val="lt1"/>
                </a:solidFill>
              </a:defRPr>
            </a:lvl4pPr>
            <a:lvl5pPr indent="-317500" lvl="4" marL="2286000" rtl="0" algn="ctr">
              <a:spcBef>
                <a:spcPts val="1600"/>
              </a:spcBef>
              <a:spcAft>
                <a:spcPts val="0"/>
              </a:spcAft>
              <a:buClr>
                <a:schemeClr val="lt1"/>
              </a:buClr>
              <a:buSzPts val="1400"/>
              <a:buChar char="○"/>
              <a:defRPr>
                <a:solidFill>
                  <a:schemeClr val="lt1"/>
                </a:solidFill>
              </a:defRPr>
            </a:lvl5pPr>
            <a:lvl6pPr indent="-317500" lvl="5" marL="2743200" rtl="0" algn="ctr">
              <a:spcBef>
                <a:spcPts val="1600"/>
              </a:spcBef>
              <a:spcAft>
                <a:spcPts val="0"/>
              </a:spcAft>
              <a:buClr>
                <a:schemeClr val="lt1"/>
              </a:buClr>
              <a:buSzPts val="1400"/>
              <a:buChar char="■"/>
              <a:defRPr>
                <a:solidFill>
                  <a:schemeClr val="lt1"/>
                </a:solidFill>
              </a:defRPr>
            </a:lvl6pPr>
            <a:lvl7pPr indent="-317500" lvl="6" marL="3200400" rtl="0" algn="ctr">
              <a:spcBef>
                <a:spcPts val="1600"/>
              </a:spcBef>
              <a:spcAft>
                <a:spcPts val="0"/>
              </a:spcAft>
              <a:buClr>
                <a:schemeClr val="lt1"/>
              </a:buClr>
              <a:buSzPts val="1400"/>
              <a:buChar char="●"/>
              <a:defRPr>
                <a:solidFill>
                  <a:schemeClr val="lt1"/>
                </a:solidFill>
              </a:defRPr>
            </a:lvl7pPr>
            <a:lvl8pPr indent="-317500" lvl="7" marL="3657600" rtl="0" algn="ctr">
              <a:spcBef>
                <a:spcPts val="1600"/>
              </a:spcBef>
              <a:spcAft>
                <a:spcPts val="0"/>
              </a:spcAft>
              <a:buClr>
                <a:schemeClr val="lt1"/>
              </a:buClr>
              <a:buSzPts val="1400"/>
              <a:buChar char="○"/>
              <a:defRPr>
                <a:solidFill>
                  <a:schemeClr val="lt1"/>
                </a:solidFill>
              </a:defRPr>
            </a:lvl8pPr>
            <a:lvl9pPr indent="-317500" lvl="8" marL="4114800" rtl="0" algn="ctr">
              <a:spcBef>
                <a:spcPts val="1600"/>
              </a:spcBef>
              <a:spcAft>
                <a:spcPts val="1600"/>
              </a:spcAft>
              <a:buClr>
                <a:schemeClr val="lt1"/>
              </a:buClr>
              <a:buSzPts val="1400"/>
              <a:buChar char="■"/>
              <a:defRPr>
                <a:solidFill>
                  <a:schemeClr val="lt1"/>
                </a:solidFill>
              </a:defRPr>
            </a:lvl9pPr>
          </a:lstStyle>
          <a:p/>
        </p:txBody>
      </p:sp>
      <p:sp>
        <p:nvSpPr>
          <p:cNvPr id="162" name="Google Shape;162;p23"/>
          <p:cNvSpPr txBox="1"/>
          <p:nvPr>
            <p:ph idx="12" type="sldNum"/>
          </p:nvPr>
        </p:nvSpPr>
        <p:spPr>
          <a:xfrm>
            <a:off x="8460431" y="4651190"/>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63" name="Shape 163"/>
        <p:cNvGrpSpPr/>
        <p:nvPr/>
      </p:nvGrpSpPr>
      <p:grpSpPr>
        <a:xfrm>
          <a:off x="0" y="0"/>
          <a:ext cx="0" cy="0"/>
          <a:chOff x="0" y="0"/>
          <a:chExt cx="0" cy="0"/>
        </a:xfrm>
      </p:grpSpPr>
      <p:sp>
        <p:nvSpPr>
          <p:cNvPr id="164" name="Google Shape;164;p24"/>
          <p:cNvSpPr txBox="1"/>
          <p:nvPr>
            <p:ph idx="12" type="sldNum"/>
          </p:nvPr>
        </p:nvSpPr>
        <p:spPr>
          <a:xfrm>
            <a:off x="8460431" y="4651190"/>
            <a:ext cx="548700" cy="393600"/>
          </a:xfrm>
          <a:prstGeom prst="rect">
            <a:avLst/>
          </a:prstGeom>
        </p:spPr>
        <p:txBody>
          <a:bodyPr anchorCtr="0" anchor="ctr" bIns="91425" lIns="91425" spcFirstLastPara="1" rIns="91425" wrap="square" tIns="91425">
            <a:noAutofit/>
          </a:bodyPr>
          <a:lstStyle>
            <a:lvl1pPr lvl="0" rtl="0">
              <a:buNone/>
              <a:defRPr>
                <a:solidFill>
                  <a:schemeClr val="dk2"/>
                </a:solidFill>
              </a:defRPr>
            </a:lvl1pPr>
            <a:lvl2pPr lvl="1" rtl="0">
              <a:buNone/>
              <a:defRPr>
                <a:solidFill>
                  <a:schemeClr val="dk2"/>
                </a:solidFill>
              </a:defRPr>
            </a:lvl2pPr>
            <a:lvl3pPr lvl="2" rtl="0">
              <a:buNone/>
              <a:defRPr>
                <a:solidFill>
                  <a:schemeClr val="dk2"/>
                </a:solidFill>
              </a:defRPr>
            </a:lvl3pPr>
            <a:lvl4pPr lvl="3" rtl="0">
              <a:buNone/>
              <a:defRPr>
                <a:solidFill>
                  <a:schemeClr val="dk2"/>
                </a:solidFill>
              </a:defRPr>
            </a:lvl4pPr>
            <a:lvl5pPr lvl="4" rtl="0">
              <a:buNone/>
              <a:defRPr>
                <a:solidFill>
                  <a:schemeClr val="dk2"/>
                </a:solidFill>
              </a:defRPr>
            </a:lvl5pPr>
            <a:lvl6pPr lvl="5" rtl="0">
              <a:buNone/>
              <a:defRPr>
                <a:solidFill>
                  <a:schemeClr val="dk2"/>
                </a:solidFill>
              </a:defRPr>
            </a:lvl6pPr>
            <a:lvl7pPr lvl="6" rtl="0">
              <a:buNone/>
              <a:defRPr>
                <a:solidFill>
                  <a:schemeClr val="dk2"/>
                </a:solidFill>
              </a:defRPr>
            </a:lvl7pPr>
            <a:lvl8pPr lvl="7" rtl="0">
              <a:buNone/>
              <a:defRPr>
                <a:solidFill>
                  <a:schemeClr val="dk2"/>
                </a:solidFill>
              </a:defRPr>
            </a:lvl8pPr>
            <a:lvl9pPr lvl="8" rtl="0">
              <a:buNone/>
              <a:defRPr>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8.xml"/><Relationship Id="rId10" Type="http://schemas.openxmlformats.org/officeDocument/2006/relationships/slideLayout" Target="../slideLayouts/slideLayout7.xml"/><Relationship Id="rId13" Type="http://schemas.openxmlformats.org/officeDocument/2006/relationships/slideLayout" Target="../slideLayouts/slideLayout10.xml"/><Relationship Id="rId12" Type="http://schemas.openxmlformats.org/officeDocument/2006/relationships/slideLayout" Target="../slideLayouts/slideLayout9.xml"/><Relationship Id="rId1" Type="http://schemas.openxmlformats.org/officeDocument/2006/relationships/image" Target="../media/image2.png"/><Relationship Id="rId2" Type="http://schemas.openxmlformats.org/officeDocument/2006/relationships/image" Target="../media/image7.png"/><Relationship Id="rId3" Type="http://schemas.openxmlformats.org/officeDocument/2006/relationships/image" Target="../media/image1.png"/><Relationship Id="rId4" Type="http://schemas.openxmlformats.org/officeDocument/2006/relationships/slideLayout" Target="../slideLayouts/slideLayout1.xml"/><Relationship Id="rId9" Type="http://schemas.openxmlformats.org/officeDocument/2006/relationships/slideLayout" Target="../slideLayouts/slideLayout6.xml"/><Relationship Id="rId15" Type="http://schemas.openxmlformats.org/officeDocument/2006/relationships/theme" Target="../theme/theme3.xml"/><Relationship Id="rId14" Type="http://schemas.openxmlformats.org/officeDocument/2006/relationships/slideLayout" Target="../slideLayouts/slideLayout11.xml"/><Relationship Id="rId5" Type="http://schemas.openxmlformats.org/officeDocument/2006/relationships/slideLayout" Target="../slideLayouts/slideLayout2.xml"/><Relationship Id="rId6" Type="http://schemas.openxmlformats.org/officeDocument/2006/relationships/slideLayout" Target="../slideLayouts/slideLayout3.xml"/><Relationship Id="rId7" Type="http://schemas.openxmlformats.org/officeDocument/2006/relationships/slideLayout" Target="../slideLayouts/slideLayout4.xml"/><Relationship Id="rId8" Type="http://schemas.openxmlformats.org/officeDocument/2006/relationships/slideLayout" Target="../slideLayouts/slideLayout5.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19.xml"/><Relationship Id="rId10" Type="http://schemas.openxmlformats.org/officeDocument/2006/relationships/slideLayout" Target="../slideLayouts/slideLayout18.xml"/><Relationship Id="rId13" Type="http://schemas.openxmlformats.org/officeDocument/2006/relationships/slideLayout" Target="../slideLayouts/slideLayout21.xml"/><Relationship Id="rId12" Type="http://schemas.openxmlformats.org/officeDocument/2006/relationships/slideLayout" Target="../slideLayouts/slideLayout20.xml"/><Relationship Id="rId1" Type="http://schemas.openxmlformats.org/officeDocument/2006/relationships/image" Target="../media/image2.png"/><Relationship Id="rId2" Type="http://schemas.openxmlformats.org/officeDocument/2006/relationships/image" Target="../media/image7.png"/><Relationship Id="rId3" Type="http://schemas.openxmlformats.org/officeDocument/2006/relationships/image" Target="../media/image1.png"/><Relationship Id="rId4" Type="http://schemas.openxmlformats.org/officeDocument/2006/relationships/slideLayout" Target="../slideLayouts/slideLayout12.xml"/><Relationship Id="rId9" Type="http://schemas.openxmlformats.org/officeDocument/2006/relationships/slideLayout" Target="../slideLayouts/slideLayout17.xml"/><Relationship Id="rId15" Type="http://schemas.openxmlformats.org/officeDocument/2006/relationships/theme" Target="../theme/theme2.xml"/><Relationship Id="rId14" Type="http://schemas.openxmlformats.org/officeDocument/2006/relationships/slideLayout" Target="../slideLayouts/slideLayout22.xml"/><Relationship Id="rId5" Type="http://schemas.openxmlformats.org/officeDocument/2006/relationships/slideLayout" Target="../slideLayouts/slideLayout13.xml"/><Relationship Id="rId6" Type="http://schemas.openxmlformats.org/officeDocument/2006/relationships/slideLayout" Target="../slideLayouts/slideLayout14.xml"/><Relationship Id="rId7" Type="http://schemas.openxmlformats.org/officeDocument/2006/relationships/slideLayout" Target="../slideLayouts/slideLayout15.xml"/><Relationship Id="rId8" Type="http://schemas.openxmlformats.org/officeDocument/2006/relationships/slideLayout" Target="../slideLayouts/slideLayout16.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geometric">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10000"/>
            <a:ext cx="8520600" cy="6078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chemeClr val="dk1"/>
              </a:buClr>
              <a:buSzPts val="3000"/>
              <a:buFont typeface="Comfortaa"/>
              <a:buNone/>
              <a:defRPr sz="3000">
                <a:solidFill>
                  <a:schemeClr val="dk1"/>
                </a:solidFill>
                <a:latin typeface="Comfortaa"/>
                <a:ea typeface="Comfortaa"/>
                <a:cs typeface="Comfortaa"/>
                <a:sym typeface="Comfortaa"/>
              </a:defRPr>
            </a:lvl1pPr>
            <a:lvl2pPr lvl="1" rtl="0">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2pPr>
            <a:lvl3pPr lvl="2" rtl="0">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3pPr>
            <a:lvl4pPr lvl="3" rtl="0">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4pPr>
            <a:lvl5pPr lvl="4" rtl="0">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5pPr>
            <a:lvl6pPr lvl="5" rtl="0">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6pPr>
            <a:lvl7pPr lvl="6" rtl="0">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7pPr>
            <a:lvl8pPr lvl="7" rtl="0">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8pPr>
            <a:lvl9pPr lvl="8" rtl="0">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9pPr>
          </a:lstStyle>
          <a:p/>
        </p:txBody>
      </p:sp>
      <p:sp>
        <p:nvSpPr>
          <p:cNvPr id="7" name="Google Shape;7;p1"/>
          <p:cNvSpPr txBox="1"/>
          <p:nvPr>
            <p:ph idx="1" type="body"/>
          </p:nvPr>
        </p:nvSpPr>
        <p:spPr>
          <a:xfrm>
            <a:off x="311700" y="1229875"/>
            <a:ext cx="8520600" cy="3339000"/>
          </a:xfrm>
          <a:prstGeom prst="rect">
            <a:avLst/>
          </a:prstGeom>
          <a:noFill/>
          <a:ln>
            <a:noFill/>
          </a:ln>
        </p:spPr>
        <p:txBody>
          <a:bodyPr anchorCtr="0" anchor="t" bIns="91425" lIns="91425" spcFirstLastPara="1" rIns="91425" wrap="square" tIns="91425">
            <a:noAutofit/>
          </a:bodyPr>
          <a:lstStyle>
            <a:lvl1pPr indent="-342900" lvl="0" marL="457200" rtl="0">
              <a:lnSpc>
                <a:spcPct val="115000"/>
              </a:lnSpc>
              <a:spcBef>
                <a:spcPts val="0"/>
              </a:spcBef>
              <a:spcAft>
                <a:spcPts val="0"/>
              </a:spcAft>
              <a:buClr>
                <a:schemeClr val="dk2"/>
              </a:buClr>
              <a:buSzPts val="1800"/>
              <a:buFont typeface="Comfortaa"/>
              <a:buChar char="●"/>
              <a:defRPr sz="1800">
                <a:solidFill>
                  <a:schemeClr val="dk2"/>
                </a:solidFill>
                <a:latin typeface="Comfortaa"/>
                <a:ea typeface="Comfortaa"/>
                <a:cs typeface="Comfortaa"/>
                <a:sym typeface="Comfortaa"/>
              </a:defRPr>
            </a:lvl1pPr>
            <a:lvl2pPr indent="-317500" lvl="1" marL="914400" rtl="0">
              <a:lnSpc>
                <a:spcPct val="115000"/>
              </a:lnSpc>
              <a:spcBef>
                <a:spcPts val="1600"/>
              </a:spcBef>
              <a:spcAft>
                <a:spcPts val="0"/>
              </a:spcAft>
              <a:buClr>
                <a:schemeClr val="dk2"/>
              </a:buClr>
              <a:buSzPts val="1400"/>
              <a:buFont typeface="Comfortaa"/>
              <a:buChar char="○"/>
              <a:defRPr>
                <a:solidFill>
                  <a:schemeClr val="dk2"/>
                </a:solidFill>
                <a:latin typeface="Comfortaa"/>
                <a:ea typeface="Comfortaa"/>
                <a:cs typeface="Comfortaa"/>
                <a:sym typeface="Comfortaa"/>
              </a:defRPr>
            </a:lvl2pPr>
            <a:lvl3pPr indent="-317500" lvl="2" marL="1371600" rtl="0">
              <a:lnSpc>
                <a:spcPct val="115000"/>
              </a:lnSpc>
              <a:spcBef>
                <a:spcPts val="1600"/>
              </a:spcBef>
              <a:spcAft>
                <a:spcPts val="0"/>
              </a:spcAft>
              <a:buClr>
                <a:schemeClr val="dk2"/>
              </a:buClr>
              <a:buSzPts val="1400"/>
              <a:buFont typeface="Comfortaa"/>
              <a:buChar char="■"/>
              <a:defRPr>
                <a:solidFill>
                  <a:schemeClr val="dk2"/>
                </a:solidFill>
                <a:latin typeface="Comfortaa"/>
                <a:ea typeface="Comfortaa"/>
                <a:cs typeface="Comfortaa"/>
                <a:sym typeface="Comfortaa"/>
              </a:defRPr>
            </a:lvl3pPr>
            <a:lvl4pPr indent="-317500" lvl="3" marL="1828800" rtl="0">
              <a:lnSpc>
                <a:spcPct val="115000"/>
              </a:lnSpc>
              <a:spcBef>
                <a:spcPts val="1600"/>
              </a:spcBef>
              <a:spcAft>
                <a:spcPts val="0"/>
              </a:spcAft>
              <a:buClr>
                <a:schemeClr val="dk2"/>
              </a:buClr>
              <a:buSzPts val="1400"/>
              <a:buFont typeface="Comfortaa"/>
              <a:buChar char="●"/>
              <a:defRPr>
                <a:solidFill>
                  <a:schemeClr val="dk2"/>
                </a:solidFill>
                <a:latin typeface="Comfortaa"/>
                <a:ea typeface="Comfortaa"/>
                <a:cs typeface="Comfortaa"/>
                <a:sym typeface="Comfortaa"/>
              </a:defRPr>
            </a:lvl4pPr>
            <a:lvl5pPr indent="-317500" lvl="4" marL="2286000" rtl="0">
              <a:lnSpc>
                <a:spcPct val="115000"/>
              </a:lnSpc>
              <a:spcBef>
                <a:spcPts val="1600"/>
              </a:spcBef>
              <a:spcAft>
                <a:spcPts val="0"/>
              </a:spcAft>
              <a:buClr>
                <a:schemeClr val="dk2"/>
              </a:buClr>
              <a:buSzPts val="1400"/>
              <a:buFont typeface="Comfortaa"/>
              <a:buChar char="○"/>
              <a:defRPr>
                <a:solidFill>
                  <a:schemeClr val="dk2"/>
                </a:solidFill>
                <a:latin typeface="Comfortaa"/>
                <a:ea typeface="Comfortaa"/>
                <a:cs typeface="Comfortaa"/>
                <a:sym typeface="Comfortaa"/>
              </a:defRPr>
            </a:lvl5pPr>
            <a:lvl6pPr indent="-317500" lvl="5" marL="2743200" rtl="0">
              <a:lnSpc>
                <a:spcPct val="115000"/>
              </a:lnSpc>
              <a:spcBef>
                <a:spcPts val="1600"/>
              </a:spcBef>
              <a:spcAft>
                <a:spcPts val="0"/>
              </a:spcAft>
              <a:buClr>
                <a:schemeClr val="dk2"/>
              </a:buClr>
              <a:buSzPts val="1400"/>
              <a:buFont typeface="Comfortaa"/>
              <a:buChar char="■"/>
              <a:defRPr>
                <a:solidFill>
                  <a:schemeClr val="dk2"/>
                </a:solidFill>
                <a:latin typeface="Comfortaa"/>
                <a:ea typeface="Comfortaa"/>
                <a:cs typeface="Comfortaa"/>
                <a:sym typeface="Comfortaa"/>
              </a:defRPr>
            </a:lvl6pPr>
            <a:lvl7pPr indent="-317500" lvl="6" marL="3200400" rtl="0">
              <a:lnSpc>
                <a:spcPct val="115000"/>
              </a:lnSpc>
              <a:spcBef>
                <a:spcPts val="1600"/>
              </a:spcBef>
              <a:spcAft>
                <a:spcPts val="0"/>
              </a:spcAft>
              <a:buClr>
                <a:schemeClr val="dk2"/>
              </a:buClr>
              <a:buSzPts val="1400"/>
              <a:buFont typeface="Comfortaa"/>
              <a:buChar char="●"/>
              <a:defRPr>
                <a:solidFill>
                  <a:schemeClr val="dk2"/>
                </a:solidFill>
                <a:latin typeface="Comfortaa"/>
                <a:ea typeface="Comfortaa"/>
                <a:cs typeface="Comfortaa"/>
                <a:sym typeface="Comfortaa"/>
              </a:defRPr>
            </a:lvl7pPr>
            <a:lvl8pPr indent="-317500" lvl="7" marL="3657600" rtl="0">
              <a:lnSpc>
                <a:spcPct val="115000"/>
              </a:lnSpc>
              <a:spcBef>
                <a:spcPts val="1600"/>
              </a:spcBef>
              <a:spcAft>
                <a:spcPts val="0"/>
              </a:spcAft>
              <a:buClr>
                <a:schemeClr val="dk2"/>
              </a:buClr>
              <a:buSzPts val="1400"/>
              <a:buFont typeface="Comfortaa"/>
              <a:buChar char="○"/>
              <a:defRPr>
                <a:solidFill>
                  <a:schemeClr val="dk2"/>
                </a:solidFill>
                <a:latin typeface="Comfortaa"/>
                <a:ea typeface="Comfortaa"/>
                <a:cs typeface="Comfortaa"/>
                <a:sym typeface="Comfortaa"/>
              </a:defRPr>
            </a:lvl8pPr>
            <a:lvl9pPr indent="-317500" lvl="8" marL="4114800" rtl="0">
              <a:lnSpc>
                <a:spcPct val="115000"/>
              </a:lnSpc>
              <a:spcBef>
                <a:spcPts val="1600"/>
              </a:spcBef>
              <a:spcAft>
                <a:spcPts val="1600"/>
              </a:spcAft>
              <a:buClr>
                <a:schemeClr val="dk2"/>
              </a:buClr>
              <a:buSzPts val="1400"/>
              <a:buFont typeface="Comfortaa"/>
              <a:buChar char="■"/>
              <a:defRPr>
                <a:solidFill>
                  <a:schemeClr val="dk2"/>
                </a:solidFill>
                <a:latin typeface="Comfortaa"/>
                <a:ea typeface="Comfortaa"/>
                <a:cs typeface="Comfortaa"/>
                <a:sym typeface="Comfortaa"/>
              </a:defRPr>
            </a:lvl9pPr>
          </a:lstStyle>
          <a:p/>
        </p:txBody>
      </p:sp>
      <p:sp>
        <p:nvSpPr>
          <p:cNvPr id="8" name="Google Shape;8;p1"/>
          <p:cNvSpPr txBox="1"/>
          <p:nvPr>
            <p:ph idx="12" type="sldNum"/>
          </p:nvPr>
        </p:nvSpPr>
        <p:spPr>
          <a:xfrm>
            <a:off x="8460431" y="4651190"/>
            <a:ext cx="548700" cy="393600"/>
          </a:xfrm>
          <a:prstGeom prst="rect">
            <a:avLst/>
          </a:prstGeom>
          <a:noFill/>
          <a:ln>
            <a:noFill/>
          </a:ln>
        </p:spPr>
        <p:txBody>
          <a:bodyPr anchorCtr="0" anchor="ctr" bIns="91425" lIns="91425" spcFirstLastPara="1" rIns="91425" wrap="square" tIns="91425">
            <a:noAutofit/>
          </a:bodyPr>
          <a:lstStyle>
            <a:lvl1pPr lvl="0" rtl="0" algn="r">
              <a:buNone/>
              <a:defRPr sz="1000">
                <a:solidFill>
                  <a:schemeClr val="lt1"/>
                </a:solidFill>
                <a:latin typeface="Roboto"/>
                <a:ea typeface="Roboto"/>
                <a:cs typeface="Roboto"/>
                <a:sym typeface="Roboto"/>
              </a:defRPr>
            </a:lvl1pPr>
            <a:lvl2pPr lvl="1" rtl="0" algn="r">
              <a:buNone/>
              <a:defRPr sz="1000">
                <a:solidFill>
                  <a:schemeClr val="lt1"/>
                </a:solidFill>
                <a:latin typeface="Roboto"/>
                <a:ea typeface="Roboto"/>
                <a:cs typeface="Roboto"/>
                <a:sym typeface="Roboto"/>
              </a:defRPr>
            </a:lvl2pPr>
            <a:lvl3pPr lvl="2" rtl="0" algn="r">
              <a:buNone/>
              <a:defRPr sz="1000">
                <a:solidFill>
                  <a:schemeClr val="lt1"/>
                </a:solidFill>
                <a:latin typeface="Roboto"/>
                <a:ea typeface="Roboto"/>
                <a:cs typeface="Roboto"/>
                <a:sym typeface="Roboto"/>
              </a:defRPr>
            </a:lvl3pPr>
            <a:lvl4pPr lvl="3" rtl="0" algn="r">
              <a:buNone/>
              <a:defRPr sz="1000">
                <a:solidFill>
                  <a:schemeClr val="lt1"/>
                </a:solidFill>
                <a:latin typeface="Roboto"/>
                <a:ea typeface="Roboto"/>
                <a:cs typeface="Roboto"/>
                <a:sym typeface="Roboto"/>
              </a:defRPr>
            </a:lvl4pPr>
            <a:lvl5pPr lvl="4" rtl="0" algn="r">
              <a:buNone/>
              <a:defRPr sz="1000">
                <a:solidFill>
                  <a:schemeClr val="lt1"/>
                </a:solidFill>
                <a:latin typeface="Roboto"/>
                <a:ea typeface="Roboto"/>
                <a:cs typeface="Roboto"/>
                <a:sym typeface="Roboto"/>
              </a:defRPr>
            </a:lvl5pPr>
            <a:lvl6pPr lvl="5" rtl="0" algn="r">
              <a:buNone/>
              <a:defRPr sz="1000">
                <a:solidFill>
                  <a:schemeClr val="lt1"/>
                </a:solidFill>
                <a:latin typeface="Roboto"/>
                <a:ea typeface="Roboto"/>
                <a:cs typeface="Roboto"/>
                <a:sym typeface="Roboto"/>
              </a:defRPr>
            </a:lvl6pPr>
            <a:lvl7pPr lvl="6" rtl="0" algn="r">
              <a:buNone/>
              <a:defRPr sz="1000">
                <a:solidFill>
                  <a:schemeClr val="lt1"/>
                </a:solidFill>
                <a:latin typeface="Roboto"/>
                <a:ea typeface="Roboto"/>
                <a:cs typeface="Roboto"/>
                <a:sym typeface="Roboto"/>
              </a:defRPr>
            </a:lvl7pPr>
            <a:lvl8pPr lvl="7" rtl="0" algn="r">
              <a:buNone/>
              <a:defRPr sz="1000">
                <a:solidFill>
                  <a:schemeClr val="lt1"/>
                </a:solidFill>
                <a:latin typeface="Roboto"/>
                <a:ea typeface="Roboto"/>
                <a:cs typeface="Roboto"/>
                <a:sym typeface="Roboto"/>
              </a:defRPr>
            </a:lvl8pPr>
            <a:lvl9pPr lvl="8" rtl="0" algn="r">
              <a:buNone/>
              <a:defRPr sz="1000">
                <a:solidFill>
                  <a:schemeClr val="lt1"/>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
              <a:t>‹#›</a:t>
            </a:fld>
            <a:endParaRPr/>
          </a:p>
        </p:txBody>
      </p:sp>
      <p:sp>
        <p:nvSpPr>
          <p:cNvPr id="9" name="Google Shape;9;p1"/>
          <p:cNvSpPr/>
          <p:nvPr/>
        </p:nvSpPr>
        <p:spPr>
          <a:xfrm rot="-5400000">
            <a:off x="4365725" y="-4381625"/>
            <a:ext cx="417300" cy="9180300"/>
          </a:xfrm>
          <a:prstGeom prst="rect">
            <a:avLst/>
          </a:prstGeom>
          <a:gradFill>
            <a:gsLst>
              <a:gs pos="0">
                <a:srgbClr val="DFE9FB"/>
              </a:gs>
              <a:gs pos="100000">
                <a:srgbClr val="6E9BE7"/>
              </a:gs>
            </a:gsLst>
            <a:lin ang="5400012" scaled="0"/>
          </a:gradFill>
          <a:ln cap="flat" cmpd="sng" w="9525">
            <a:solidFill>
              <a:srgbClr val="5E5E5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CFE2F3"/>
              </a:solidFill>
              <a:highlight>
                <a:srgbClr val="CFE2F3"/>
              </a:highlight>
            </a:endParaRPr>
          </a:p>
        </p:txBody>
      </p:sp>
      <p:pic>
        <p:nvPicPr>
          <p:cNvPr id="10" name="Google Shape;10;p1"/>
          <p:cNvPicPr preferRelativeResize="0"/>
          <p:nvPr/>
        </p:nvPicPr>
        <p:blipFill rotWithShape="1">
          <a:blip r:embed="rId1">
            <a:alphaModFix/>
          </a:blip>
          <a:srcRect b="0" l="0" r="0" t="0"/>
          <a:stretch/>
        </p:blipFill>
        <p:spPr>
          <a:xfrm>
            <a:off x="0" y="0"/>
            <a:ext cx="474222" cy="393600"/>
          </a:xfrm>
          <a:prstGeom prst="rect">
            <a:avLst/>
          </a:prstGeom>
          <a:noFill/>
          <a:ln>
            <a:noFill/>
          </a:ln>
          <a:effectLst>
            <a:outerShdw blurRad="50800" rotWithShape="0" algn="t" dir="5400000" dist="38100">
              <a:srgbClr val="000000">
                <a:alpha val="40000"/>
              </a:srgbClr>
            </a:outerShdw>
          </a:effectLst>
        </p:spPr>
      </p:pic>
      <p:pic>
        <p:nvPicPr>
          <p:cNvPr id="11" name="Google Shape;11;p1"/>
          <p:cNvPicPr preferRelativeResize="0"/>
          <p:nvPr/>
        </p:nvPicPr>
        <p:blipFill>
          <a:blip r:embed="rId2">
            <a:alphaModFix/>
          </a:blip>
          <a:stretch>
            <a:fillRect/>
          </a:stretch>
        </p:blipFill>
        <p:spPr>
          <a:xfrm>
            <a:off x="8669774" y="-35137"/>
            <a:ext cx="474225" cy="463880"/>
          </a:xfrm>
          <a:prstGeom prst="rect">
            <a:avLst/>
          </a:prstGeom>
          <a:noFill/>
          <a:ln>
            <a:noFill/>
          </a:ln>
        </p:spPr>
      </p:pic>
      <p:pic>
        <p:nvPicPr>
          <p:cNvPr id="12" name="Google Shape;12;p1"/>
          <p:cNvPicPr preferRelativeResize="0"/>
          <p:nvPr/>
        </p:nvPicPr>
        <p:blipFill>
          <a:blip r:embed="rId3">
            <a:alphaModFix/>
          </a:blip>
          <a:stretch>
            <a:fillRect/>
          </a:stretch>
        </p:blipFill>
        <p:spPr>
          <a:xfrm>
            <a:off x="474232" y="-55488"/>
            <a:ext cx="1678943" cy="528025"/>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48" r:id="rId4"/>
    <p:sldLayoutId id="2147483649" r:id="rId5"/>
    <p:sldLayoutId id="2147483650" r:id="rId6"/>
    <p:sldLayoutId id="2147483651" r:id="rId7"/>
    <p:sldLayoutId id="2147483652" r:id="rId8"/>
    <p:sldLayoutId id="2147483653" r:id="rId9"/>
    <p:sldLayoutId id="2147483654" r:id="rId10"/>
    <p:sldLayoutId id="2147483655" r:id="rId11"/>
    <p:sldLayoutId id="2147483656" r:id="rId12"/>
    <p:sldLayoutId id="2147483657" r:id="rId13"/>
    <p:sldLayoutId id="2147483658" r:id="rId1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geometric">
    <p:bg>
      <p:bgPr>
        <a:solidFill>
          <a:schemeClr val="lt1"/>
        </a:solidFill>
      </p:bgPr>
    </p:bg>
    <p:spTree>
      <p:nvGrpSpPr>
        <p:cNvPr id="85" name="Shape 85"/>
        <p:cNvGrpSpPr/>
        <p:nvPr/>
      </p:nvGrpSpPr>
      <p:grpSpPr>
        <a:xfrm>
          <a:off x="0" y="0"/>
          <a:ext cx="0" cy="0"/>
          <a:chOff x="0" y="0"/>
          <a:chExt cx="0" cy="0"/>
        </a:xfrm>
      </p:grpSpPr>
      <p:sp>
        <p:nvSpPr>
          <p:cNvPr id="86" name="Google Shape;86;p13"/>
          <p:cNvSpPr txBox="1"/>
          <p:nvPr>
            <p:ph type="title"/>
          </p:nvPr>
        </p:nvSpPr>
        <p:spPr>
          <a:xfrm>
            <a:off x="311700" y="410000"/>
            <a:ext cx="8520600" cy="6078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1pPr>
            <a:lvl2pPr lvl="1" rtl="0">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2pPr>
            <a:lvl3pPr lvl="2" rtl="0">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3pPr>
            <a:lvl4pPr lvl="3" rtl="0">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4pPr>
            <a:lvl5pPr lvl="4" rtl="0">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5pPr>
            <a:lvl6pPr lvl="5" rtl="0">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6pPr>
            <a:lvl7pPr lvl="6" rtl="0">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7pPr>
            <a:lvl8pPr lvl="7" rtl="0">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8pPr>
            <a:lvl9pPr lvl="8" rtl="0">
              <a:spcBef>
                <a:spcPts val="0"/>
              </a:spcBef>
              <a:spcAft>
                <a:spcPts val="0"/>
              </a:spcAft>
              <a:buClr>
                <a:schemeClr val="dk1"/>
              </a:buClr>
              <a:buSzPts val="3000"/>
              <a:buFont typeface="Roboto"/>
              <a:buNone/>
              <a:defRPr sz="3000">
                <a:solidFill>
                  <a:schemeClr val="dk1"/>
                </a:solidFill>
                <a:latin typeface="Roboto"/>
                <a:ea typeface="Roboto"/>
                <a:cs typeface="Roboto"/>
                <a:sym typeface="Roboto"/>
              </a:defRPr>
            </a:lvl9pPr>
          </a:lstStyle>
          <a:p/>
        </p:txBody>
      </p:sp>
      <p:sp>
        <p:nvSpPr>
          <p:cNvPr id="87" name="Google Shape;87;p13"/>
          <p:cNvSpPr txBox="1"/>
          <p:nvPr>
            <p:ph idx="1" type="body"/>
          </p:nvPr>
        </p:nvSpPr>
        <p:spPr>
          <a:xfrm>
            <a:off x="311700" y="1229875"/>
            <a:ext cx="8520600" cy="3339000"/>
          </a:xfrm>
          <a:prstGeom prst="rect">
            <a:avLst/>
          </a:prstGeom>
          <a:noFill/>
          <a:ln>
            <a:noFill/>
          </a:ln>
        </p:spPr>
        <p:txBody>
          <a:bodyPr anchorCtr="0" anchor="t" bIns="91425" lIns="91425" spcFirstLastPara="1" rIns="91425" wrap="square" tIns="91425">
            <a:noAutofit/>
          </a:bodyPr>
          <a:lstStyle>
            <a:lvl1pPr indent="-342900" lvl="0" marL="457200" rtl="0">
              <a:lnSpc>
                <a:spcPct val="115000"/>
              </a:lnSpc>
              <a:spcBef>
                <a:spcPts val="0"/>
              </a:spcBef>
              <a:spcAft>
                <a:spcPts val="0"/>
              </a:spcAft>
              <a:buClr>
                <a:schemeClr val="dk2"/>
              </a:buClr>
              <a:buSzPts val="1800"/>
              <a:buFont typeface="Roboto"/>
              <a:buChar char="●"/>
              <a:defRPr sz="1800">
                <a:solidFill>
                  <a:schemeClr val="dk2"/>
                </a:solidFill>
                <a:latin typeface="Roboto"/>
                <a:ea typeface="Roboto"/>
                <a:cs typeface="Roboto"/>
                <a:sym typeface="Roboto"/>
              </a:defRPr>
            </a:lvl1pPr>
            <a:lvl2pPr indent="-317500" lvl="1" marL="914400" rtl="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2pPr>
            <a:lvl3pPr indent="-317500" lvl="2" marL="1371600" rtl="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3pPr>
            <a:lvl4pPr indent="-317500" lvl="3" marL="1828800" rtl="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4pPr>
            <a:lvl5pPr indent="-317500" lvl="4" marL="2286000" rtl="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5pPr>
            <a:lvl6pPr indent="-317500" lvl="5" marL="2743200" rtl="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6pPr>
            <a:lvl7pPr indent="-317500" lvl="6" marL="3200400" rtl="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7pPr>
            <a:lvl8pPr indent="-317500" lvl="7" marL="3657600" rtl="0">
              <a:lnSpc>
                <a:spcPct val="115000"/>
              </a:lnSpc>
              <a:spcBef>
                <a:spcPts val="1600"/>
              </a:spcBef>
              <a:spcAft>
                <a:spcPts val="0"/>
              </a:spcAft>
              <a:buClr>
                <a:schemeClr val="dk2"/>
              </a:buClr>
              <a:buSzPts val="1400"/>
              <a:buFont typeface="Roboto"/>
              <a:buChar char="○"/>
              <a:defRPr>
                <a:solidFill>
                  <a:schemeClr val="dk2"/>
                </a:solidFill>
                <a:latin typeface="Roboto"/>
                <a:ea typeface="Roboto"/>
                <a:cs typeface="Roboto"/>
                <a:sym typeface="Roboto"/>
              </a:defRPr>
            </a:lvl8pPr>
            <a:lvl9pPr indent="-317500" lvl="8" marL="4114800" rtl="0">
              <a:lnSpc>
                <a:spcPct val="115000"/>
              </a:lnSpc>
              <a:spcBef>
                <a:spcPts val="1600"/>
              </a:spcBef>
              <a:spcAft>
                <a:spcPts val="1600"/>
              </a:spcAft>
              <a:buClr>
                <a:schemeClr val="dk2"/>
              </a:buClr>
              <a:buSzPts val="1400"/>
              <a:buFont typeface="Roboto"/>
              <a:buChar char="■"/>
              <a:defRPr>
                <a:solidFill>
                  <a:schemeClr val="dk2"/>
                </a:solidFill>
                <a:latin typeface="Roboto"/>
                <a:ea typeface="Roboto"/>
                <a:cs typeface="Roboto"/>
                <a:sym typeface="Roboto"/>
              </a:defRPr>
            </a:lvl9pPr>
          </a:lstStyle>
          <a:p/>
        </p:txBody>
      </p:sp>
      <p:sp>
        <p:nvSpPr>
          <p:cNvPr id="88" name="Google Shape;88;p13"/>
          <p:cNvSpPr txBox="1"/>
          <p:nvPr>
            <p:ph idx="12" type="sldNum"/>
          </p:nvPr>
        </p:nvSpPr>
        <p:spPr>
          <a:xfrm>
            <a:off x="8460431" y="4651190"/>
            <a:ext cx="548700" cy="393600"/>
          </a:xfrm>
          <a:prstGeom prst="rect">
            <a:avLst/>
          </a:prstGeom>
          <a:noFill/>
          <a:ln>
            <a:noFill/>
          </a:ln>
        </p:spPr>
        <p:txBody>
          <a:bodyPr anchorCtr="0" anchor="ctr" bIns="91425" lIns="91425" spcFirstLastPara="1" rIns="91425" wrap="square" tIns="91425">
            <a:noAutofit/>
          </a:bodyPr>
          <a:lstStyle>
            <a:lvl1pPr lvl="0" rtl="0" algn="r">
              <a:buNone/>
              <a:defRPr sz="1000">
                <a:solidFill>
                  <a:schemeClr val="lt1"/>
                </a:solidFill>
                <a:latin typeface="Roboto"/>
                <a:ea typeface="Roboto"/>
                <a:cs typeface="Roboto"/>
                <a:sym typeface="Roboto"/>
              </a:defRPr>
            </a:lvl1pPr>
            <a:lvl2pPr lvl="1" rtl="0" algn="r">
              <a:buNone/>
              <a:defRPr sz="1000">
                <a:solidFill>
                  <a:schemeClr val="lt1"/>
                </a:solidFill>
                <a:latin typeface="Roboto"/>
                <a:ea typeface="Roboto"/>
                <a:cs typeface="Roboto"/>
                <a:sym typeface="Roboto"/>
              </a:defRPr>
            </a:lvl2pPr>
            <a:lvl3pPr lvl="2" rtl="0" algn="r">
              <a:buNone/>
              <a:defRPr sz="1000">
                <a:solidFill>
                  <a:schemeClr val="lt1"/>
                </a:solidFill>
                <a:latin typeface="Roboto"/>
                <a:ea typeface="Roboto"/>
                <a:cs typeface="Roboto"/>
                <a:sym typeface="Roboto"/>
              </a:defRPr>
            </a:lvl3pPr>
            <a:lvl4pPr lvl="3" rtl="0" algn="r">
              <a:buNone/>
              <a:defRPr sz="1000">
                <a:solidFill>
                  <a:schemeClr val="lt1"/>
                </a:solidFill>
                <a:latin typeface="Roboto"/>
                <a:ea typeface="Roboto"/>
                <a:cs typeface="Roboto"/>
                <a:sym typeface="Roboto"/>
              </a:defRPr>
            </a:lvl4pPr>
            <a:lvl5pPr lvl="4" rtl="0" algn="r">
              <a:buNone/>
              <a:defRPr sz="1000">
                <a:solidFill>
                  <a:schemeClr val="lt1"/>
                </a:solidFill>
                <a:latin typeface="Roboto"/>
                <a:ea typeface="Roboto"/>
                <a:cs typeface="Roboto"/>
                <a:sym typeface="Roboto"/>
              </a:defRPr>
            </a:lvl5pPr>
            <a:lvl6pPr lvl="5" rtl="0" algn="r">
              <a:buNone/>
              <a:defRPr sz="1000">
                <a:solidFill>
                  <a:schemeClr val="lt1"/>
                </a:solidFill>
                <a:latin typeface="Roboto"/>
                <a:ea typeface="Roboto"/>
                <a:cs typeface="Roboto"/>
                <a:sym typeface="Roboto"/>
              </a:defRPr>
            </a:lvl6pPr>
            <a:lvl7pPr lvl="6" rtl="0" algn="r">
              <a:buNone/>
              <a:defRPr sz="1000">
                <a:solidFill>
                  <a:schemeClr val="lt1"/>
                </a:solidFill>
                <a:latin typeface="Roboto"/>
                <a:ea typeface="Roboto"/>
                <a:cs typeface="Roboto"/>
                <a:sym typeface="Roboto"/>
              </a:defRPr>
            </a:lvl7pPr>
            <a:lvl8pPr lvl="7" rtl="0" algn="r">
              <a:buNone/>
              <a:defRPr sz="1000">
                <a:solidFill>
                  <a:schemeClr val="lt1"/>
                </a:solidFill>
                <a:latin typeface="Roboto"/>
                <a:ea typeface="Roboto"/>
                <a:cs typeface="Roboto"/>
                <a:sym typeface="Roboto"/>
              </a:defRPr>
            </a:lvl8pPr>
            <a:lvl9pPr lvl="8" rtl="0" algn="r">
              <a:buNone/>
              <a:defRPr sz="1000">
                <a:solidFill>
                  <a:schemeClr val="lt1"/>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
              <a:t>‹#›</a:t>
            </a:fld>
            <a:endParaRPr/>
          </a:p>
        </p:txBody>
      </p:sp>
      <p:sp>
        <p:nvSpPr>
          <p:cNvPr id="89" name="Google Shape;89;p13"/>
          <p:cNvSpPr/>
          <p:nvPr/>
        </p:nvSpPr>
        <p:spPr>
          <a:xfrm rot="-5400000">
            <a:off x="4365725" y="-4381625"/>
            <a:ext cx="417300" cy="9180300"/>
          </a:xfrm>
          <a:prstGeom prst="rect">
            <a:avLst/>
          </a:prstGeom>
          <a:gradFill>
            <a:gsLst>
              <a:gs pos="0">
                <a:srgbClr val="DFE9FB"/>
              </a:gs>
              <a:gs pos="100000">
                <a:srgbClr val="6E9BE7"/>
              </a:gs>
            </a:gsLst>
            <a:lin ang="5400012" scaled="0"/>
          </a:gradFill>
          <a:ln cap="flat" cmpd="sng" w="9525">
            <a:solidFill>
              <a:srgbClr val="5E5E5E"/>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solidFill>
                <a:srgbClr val="CFE2F3"/>
              </a:solidFill>
              <a:highlight>
                <a:srgbClr val="CFE2F3"/>
              </a:highlight>
            </a:endParaRPr>
          </a:p>
        </p:txBody>
      </p:sp>
      <p:pic>
        <p:nvPicPr>
          <p:cNvPr id="90" name="Google Shape;90;p13"/>
          <p:cNvPicPr preferRelativeResize="0"/>
          <p:nvPr/>
        </p:nvPicPr>
        <p:blipFill rotWithShape="1">
          <a:blip r:embed="rId1">
            <a:alphaModFix/>
          </a:blip>
          <a:srcRect b="0" l="0" r="0" t="0"/>
          <a:stretch/>
        </p:blipFill>
        <p:spPr>
          <a:xfrm>
            <a:off x="0" y="0"/>
            <a:ext cx="474222" cy="393600"/>
          </a:xfrm>
          <a:prstGeom prst="rect">
            <a:avLst/>
          </a:prstGeom>
          <a:noFill/>
          <a:ln>
            <a:noFill/>
          </a:ln>
          <a:effectLst>
            <a:outerShdw blurRad="50800" rotWithShape="0" algn="t" dir="5400000" dist="38100">
              <a:srgbClr val="000000">
                <a:alpha val="40000"/>
              </a:srgbClr>
            </a:outerShdw>
          </a:effectLst>
        </p:spPr>
      </p:pic>
      <p:pic>
        <p:nvPicPr>
          <p:cNvPr id="91" name="Google Shape;91;p13"/>
          <p:cNvPicPr preferRelativeResize="0"/>
          <p:nvPr/>
        </p:nvPicPr>
        <p:blipFill>
          <a:blip r:embed="rId2">
            <a:alphaModFix/>
          </a:blip>
          <a:stretch>
            <a:fillRect/>
          </a:stretch>
        </p:blipFill>
        <p:spPr>
          <a:xfrm>
            <a:off x="8669774" y="-35137"/>
            <a:ext cx="474225" cy="463880"/>
          </a:xfrm>
          <a:prstGeom prst="rect">
            <a:avLst/>
          </a:prstGeom>
          <a:noFill/>
          <a:ln>
            <a:noFill/>
          </a:ln>
        </p:spPr>
      </p:pic>
      <p:pic>
        <p:nvPicPr>
          <p:cNvPr id="92" name="Google Shape;92;p13"/>
          <p:cNvPicPr preferRelativeResize="0"/>
          <p:nvPr/>
        </p:nvPicPr>
        <p:blipFill>
          <a:blip r:embed="rId3">
            <a:alphaModFix/>
          </a:blip>
          <a:stretch>
            <a:fillRect/>
          </a:stretch>
        </p:blipFill>
        <p:spPr>
          <a:xfrm>
            <a:off x="474232" y="-55488"/>
            <a:ext cx="1678943" cy="528025"/>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59" r:id="rId4"/>
    <p:sldLayoutId id="2147483660" r:id="rId5"/>
    <p:sldLayoutId id="2147483661" r:id="rId6"/>
    <p:sldLayoutId id="2147483662" r:id="rId7"/>
    <p:sldLayoutId id="2147483663" r:id="rId8"/>
    <p:sldLayoutId id="2147483664" r:id="rId9"/>
    <p:sldLayoutId id="2147483665" r:id="rId10"/>
    <p:sldLayoutId id="2147483666" r:id="rId11"/>
    <p:sldLayoutId id="2147483667" r:id="rId12"/>
    <p:sldLayoutId id="2147483668" r:id="rId13"/>
    <p:sldLayoutId id="2147483669" r:id="rId14"/>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5.jpg"/><Relationship Id="rId4" Type="http://schemas.openxmlformats.org/officeDocument/2006/relationships/image" Target="../media/image4.png"/><Relationship Id="rId5" Type="http://schemas.openxmlformats.org/officeDocument/2006/relationships/hyperlink" Target="http://@chellegentemann" TargetMode="External"/><Relationship Id="rId6" Type="http://schemas.openxmlformats.org/officeDocument/2006/relationships/image" Target="../media/image6.png"/><Relationship Id="rId7" Type="http://schemas.openxmlformats.org/officeDocument/2006/relationships/hyperlink" Target="http://www.github.com/cgentemann" TargetMode="External"/><Relationship Id="rId8"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0.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8.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1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9.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15.png"/><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8.xml"/><Relationship Id="rId3" Type="http://schemas.openxmlformats.org/officeDocument/2006/relationships/image" Target="../media/image1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19.png"/><Relationship Id="rId4" Type="http://schemas.openxmlformats.org/officeDocument/2006/relationships/hyperlink" Target="https://pangeo.io/" TargetMode="External"/><Relationship Id="rId5" Type="http://schemas.openxmlformats.org/officeDocument/2006/relationships/image" Target="../media/image1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 Id="rId3" Type="http://schemas.openxmlformats.org/officeDocument/2006/relationships/hyperlink" Target="https://mybinder.org/" TargetMode="External"/><Relationship Id="rId4" Type="http://schemas.openxmlformats.org/officeDocument/2006/relationships/image" Target="../media/image16.png"/><Relationship Id="rId5" Type="http://schemas.openxmlformats.org/officeDocument/2006/relationships/image" Target="../media/image18.png"/><Relationship Id="rId6" Type="http://schemas.openxmlformats.org/officeDocument/2006/relationships/hyperlink" Target="https://binder.pangeo.io/"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168" name="Shape 168"/>
        <p:cNvGrpSpPr/>
        <p:nvPr/>
      </p:nvGrpSpPr>
      <p:grpSpPr>
        <a:xfrm>
          <a:off x="0" y="0"/>
          <a:ext cx="0" cy="0"/>
          <a:chOff x="0" y="0"/>
          <a:chExt cx="0" cy="0"/>
        </a:xfrm>
      </p:grpSpPr>
      <p:sp>
        <p:nvSpPr>
          <p:cNvPr id="169" name="Google Shape;169;p25"/>
          <p:cNvSpPr/>
          <p:nvPr/>
        </p:nvSpPr>
        <p:spPr>
          <a:xfrm>
            <a:off x="-11225" y="11225"/>
            <a:ext cx="9144000" cy="5143500"/>
          </a:xfrm>
          <a:prstGeom prst="rect">
            <a:avLst/>
          </a:prstGeom>
          <a:solidFill>
            <a:srgbClr val="07162D"/>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70" name="Google Shape;170;p25"/>
          <p:cNvPicPr preferRelativeResize="0"/>
          <p:nvPr/>
        </p:nvPicPr>
        <p:blipFill>
          <a:blip r:embed="rId3">
            <a:alphaModFix/>
          </a:blip>
          <a:stretch>
            <a:fillRect/>
          </a:stretch>
        </p:blipFill>
        <p:spPr>
          <a:xfrm>
            <a:off x="33090" y="0"/>
            <a:ext cx="8373519" cy="5143500"/>
          </a:xfrm>
          <a:prstGeom prst="rect">
            <a:avLst/>
          </a:prstGeom>
          <a:noFill/>
          <a:ln>
            <a:noFill/>
          </a:ln>
        </p:spPr>
      </p:pic>
      <p:sp>
        <p:nvSpPr>
          <p:cNvPr id="171" name="Google Shape;171;p25"/>
          <p:cNvSpPr txBox="1"/>
          <p:nvPr/>
        </p:nvSpPr>
        <p:spPr>
          <a:xfrm>
            <a:off x="6269500" y="2827625"/>
            <a:ext cx="1594800" cy="20934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3100">
                <a:solidFill>
                  <a:srgbClr val="E69138"/>
                </a:solidFill>
                <a:latin typeface="Barlow Semi Condensed"/>
                <a:ea typeface="Barlow Semi Condensed"/>
                <a:cs typeface="Barlow Semi Condensed"/>
                <a:sym typeface="Barlow Semi Condensed"/>
              </a:rPr>
              <a:t>Science Storms the Cloud</a:t>
            </a:r>
            <a:endParaRPr sz="3100">
              <a:solidFill>
                <a:srgbClr val="E69138"/>
              </a:solidFill>
              <a:latin typeface="Barlow Semi Condensed"/>
              <a:ea typeface="Barlow Semi Condensed"/>
              <a:cs typeface="Barlow Semi Condensed"/>
              <a:sym typeface="Barlow Semi Condensed"/>
            </a:endParaRPr>
          </a:p>
        </p:txBody>
      </p:sp>
      <p:sp>
        <p:nvSpPr>
          <p:cNvPr id="172" name="Google Shape;172;p25"/>
          <p:cNvSpPr txBox="1"/>
          <p:nvPr/>
        </p:nvSpPr>
        <p:spPr>
          <a:xfrm>
            <a:off x="7828123" y="3250400"/>
            <a:ext cx="1190400" cy="1908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a:solidFill>
                  <a:srgbClr val="E69138"/>
                </a:solidFill>
                <a:latin typeface="Barlow Semi Condensed"/>
                <a:ea typeface="Barlow Semi Condensed"/>
                <a:cs typeface="Barlow Semi Condensed"/>
                <a:sym typeface="Barlow Semi Condensed"/>
              </a:rPr>
              <a:t>C. Gentemann</a:t>
            </a:r>
            <a:endParaRPr>
              <a:solidFill>
                <a:srgbClr val="E69138"/>
              </a:solidFill>
              <a:latin typeface="Barlow Semi Condensed"/>
              <a:ea typeface="Barlow Semi Condensed"/>
              <a:cs typeface="Barlow Semi Condensed"/>
              <a:sym typeface="Barlow Semi Condensed"/>
            </a:endParaRPr>
          </a:p>
          <a:p>
            <a:pPr indent="0" lvl="0" marL="0" rtl="0" algn="l">
              <a:spcBef>
                <a:spcPts val="0"/>
              </a:spcBef>
              <a:spcAft>
                <a:spcPts val="0"/>
              </a:spcAft>
              <a:buNone/>
            </a:pPr>
            <a:r>
              <a:rPr lang="en">
                <a:solidFill>
                  <a:srgbClr val="E69138"/>
                </a:solidFill>
                <a:latin typeface="Barlow Semi Condensed"/>
                <a:ea typeface="Barlow Semi Condensed"/>
                <a:cs typeface="Barlow Semi Condensed"/>
                <a:sym typeface="Barlow Semi Condensed"/>
              </a:rPr>
              <a:t>C. Holdgraf</a:t>
            </a:r>
            <a:endParaRPr>
              <a:solidFill>
                <a:srgbClr val="E69138"/>
              </a:solidFill>
              <a:latin typeface="Barlow Semi Condensed"/>
              <a:ea typeface="Barlow Semi Condensed"/>
              <a:cs typeface="Barlow Semi Condensed"/>
              <a:sym typeface="Barlow Semi Condensed"/>
            </a:endParaRPr>
          </a:p>
          <a:p>
            <a:pPr indent="0" lvl="0" marL="0" rtl="0" algn="l">
              <a:spcBef>
                <a:spcPts val="0"/>
              </a:spcBef>
              <a:spcAft>
                <a:spcPts val="0"/>
              </a:spcAft>
              <a:buNone/>
            </a:pPr>
            <a:r>
              <a:rPr lang="en">
                <a:solidFill>
                  <a:srgbClr val="E69138"/>
                </a:solidFill>
                <a:latin typeface="Barlow Semi Condensed"/>
                <a:ea typeface="Barlow Semi Condensed"/>
                <a:cs typeface="Barlow Semi Condensed"/>
                <a:sym typeface="Barlow Semi Condensed"/>
              </a:rPr>
              <a:t>R. Abernathey</a:t>
            </a:r>
            <a:endParaRPr>
              <a:solidFill>
                <a:srgbClr val="E69138"/>
              </a:solidFill>
              <a:latin typeface="Barlow Semi Condensed"/>
              <a:ea typeface="Barlow Semi Condensed"/>
              <a:cs typeface="Barlow Semi Condensed"/>
              <a:sym typeface="Barlow Semi Condensed"/>
            </a:endParaRPr>
          </a:p>
          <a:p>
            <a:pPr indent="0" lvl="0" marL="0" rtl="0" algn="l">
              <a:spcBef>
                <a:spcPts val="0"/>
              </a:spcBef>
              <a:spcAft>
                <a:spcPts val="0"/>
              </a:spcAft>
              <a:buNone/>
            </a:pPr>
            <a:r>
              <a:rPr lang="en">
                <a:solidFill>
                  <a:srgbClr val="E69138"/>
                </a:solidFill>
                <a:latin typeface="Barlow Semi Condensed"/>
                <a:ea typeface="Barlow Semi Condensed"/>
                <a:cs typeface="Barlow Semi Condensed"/>
                <a:sym typeface="Barlow Semi Condensed"/>
              </a:rPr>
              <a:t>D. Crichton</a:t>
            </a:r>
            <a:endParaRPr>
              <a:solidFill>
                <a:srgbClr val="E69138"/>
              </a:solidFill>
              <a:latin typeface="Barlow Semi Condensed"/>
              <a:ea typeface="Barlow Semi Condensed"/>
              <a:cs typeface="Barlow Semi Condensed"/>
              <a:sym typeface="Barlow Semi Condensed"/>
            </a:endParaRPr>
          </a:p>
          <a:p>
            <a:pPr indent="0" lvl="0" marL="0" rtl="0" algn="l">
              <a:spcBef>
                <a:spcPts val="0"/>
              </a:spcBef>
              <a:spcAft>
                <a:spcPts val="0"/>
              </a:spcAft>
              <a:buNone/>
            </a:pPr>
            <a:r>
              <a:rPr lang="en">
                <a:solidFill>
                  <a:srgbClr val="E69138"/>
                </a:solidFill>
                <a:latin typeface="Barlow Semi Condensed"/>
                <a:ea typeface="Barlow Semi Condensed"/>
                <a:cs typeface="Barlow Semi Condensed"/>
                <a:sym typeface="Barlow Semi Condensed"/>
              </a:rPr>
              <a:t>J. Colliander</a:t>
            </a:r>
            <a:endParaRPr>
              <a:solidFill>
                <a:srgbClr val="E69138"/>
              </a:solidFill>
              <a:latin typeface="Barlow Semi Condensed"/>
              <a:ea typeface="Barlow Semi Condensed"/>
              <a:cs typeface="Barlow Semi Condensed"/>
              <a:sym typeface="Barlow Semi Condensed"/>
            </a:endParaRPr>
          </a:p>
          <a:p>
            <a:pPr indent="0" lvl="0" marL="0" rtl="0" algn="l">
              <a:spcBef>
                <a:spcPts val="0"/>
              </a:spcBef>
              <a:spcAft>
                <a:spcPts val="0"/>
              </a:spcAft>
              <a:buNone/>
            </a:pPr>
            <a:r>
              <a:rPr lang="en">
                <a:solidFill>
                  <a:srgbClr val="E69138"/>
                </a:solidFill>
                <a:latin typeface="Barlow Semi Condensed"/>
                <a:ea typeface="Barlow Semi Condensed"/>
                <a:cs typeface="Barlow Semi Condensed"/>
                <a:sym typeface="Barlow Semi Condensed"/>
              </a:rPr>
              <a:t>E. J. Kearns</a:t>
            </a:r>
            <a:endParaRPr>
              <a:solidFill>
                <a:srgbClr val="E69138"/>
              </a:solidFill>
              <a:latin typeface="Barlow Semi Condensed"/>
              <a:ea typeface="Barlow Semi Condensed"/>
              <a:cs typeface="Barlow Semi Condensed"/>
              <a:sym typeface="Barlow Semi Condensed"/>
            </a:endParaRPr>
          </a:p>
          <a:p>
            <a:pPr indent="0" lvl="0" marL="0" rtl="0" algn="l">
              <a:spcBef>
                <a:spcPts val="0"/>
              </a:spcBef>
              <a:spcAft>
                <a:spcPts val="0"/>
              </a:spcAft>
              <a:buNone/>
            </a:pPr>
            <a:r>
              <a:rPr lang="en">
                <a:solidFill>
                  <a:srgbClr val="E69138"/>
                </a:solidFill>
                <a:latin typeface="Barlow Semi Condensed"/>
                <a:ea typeface="Barlow Semi Condensed"/>
                <a:cs typeface="Barlow Semi Condensed"/>
                <a:sym typeface="Barlow Semi Condensed"/>
              </a:rPr>
              <a:t>Y. Panda</a:t>
            </a:r>
            <a:endParaRPr>
              <a:solidFill>
                <a:srgbClr val="E69138"/>
              </a:solidFill>
              <a:latin typeface="Barlow Semi Condensed"/>
              <a:ea typeface="Barlow Semi Condensed"/>
              <a:cs typeface="Barlow Semi Condensed"/>
              <a:sym typeface="Barlow Semi Condensed"/>
            </a:endParaRPr>
          </a:p>
          <a:p>
            <a:pPr indent="0" lvl="0" marL="0" rtl="0" algn="l">
              <a:spcBef>
                <a:spcPts val="0"/>
              </a:spcBef>
              <a:spcAft>
                <a:spcPts val="0"/>
              </a:spcAft>
              <a:buNone/>
            </a:pPr>
            <a:r>
              <a:rPr lang="en">
                <a:solidFill>
                  <a:srgbClr val="E69138"/>
                </a:solidFill>
                <a:latin typeface="Barlow Semi Condensed"/>
                <a:ea typeface="Barlow Semi Condensed"/>
                <a:cs typeface="Barlow Semi Condensed"/>
                <a:sym typeface="Barlow Semi Condensed"/>
              </a:rPr>
              <a:t>R. P. Signell </a:t>
            </a:r>
            <a:endParaRPr>
              <a:solidFill>
                <a:srgbClr val="E69138"/>
              </a:solidFill>
              <a:latin typeface="Barlow Semi Condensed"/>
              <a:ea typeface="Barlow Semi Condensed"/>
              <a:cs typeface="Barlow Semi Condensed"/>
              <a:sym typeface="Barlow Semi Condensed"/>
            </a:endParaRPr>
          </a:p>
        </p:txBody>
      </p:sp>
      <p:pic>
        <p:nvPicPr>
          <p:cNvPr id="173" name="Google Shape;173;p25"/>
          <p:cNvPicPr preferRelativeResize="0"/>
          <p:nvPr/>
        </p:nvPicPr>
        <p:blipFill>
          <a:blip r:embed="rId4">
            <a:alphaModFix/>
          </a:blip>
          <a:stretch>
            <a:fillRect/>
          </a:stretch>
        </p:blipFill>
        <p:spPr>
          <a:xfrm>
            <a:off x="8711400" y="4761676"/>
            <a:ext cx="383325" cy="381825"/>
          </a:xfrm>
          <a:prstGeom prst="rect">
            <a:avLst/>
          </a:prstGeom>
          <a:noFill/>
          <a:ln>
            <a:noFill/>
          </a:ln>
        </p:spPr>
      </p:pic>
      <p:pic>
        <p:nvPicPr>
          <p:cNvPr id="174" name="Google Shape;174;p25">
            <a:hlinkClick r:id="rId5"/>
          </p:cNvPr>
          <p:cNvPicPr preferRelativeResize="0"/>
          <p:nvPr/>
        </p:nvPicPr>
        <p:blipFill>
          <a:blip r:embed="rId6">
            <a:alphaModFix/>
          </a:blip>
          <a:stretch>
            <a:fillRect/>
          </a:stretch>
        </p:blipFill>
        <p:spPr>
          <a:xfrm>
            <a:off x="8156124" y="3076125"/>
            <a:ext cx="250475" cy="250475"/>
          </a:xfrm>
          <a:prstGeom prst="rect">
            <a:avLst/>
          </a:prstGeom>
          <a:noFill/>
          <a:ln>
            <a:noFill/>
          </a:ln>
        </p:spPr>
      </p:pic>
      <p:pic>
        <p:nvPicPr>
          <p:cNvPr id="175" name="Google Shape;175;p25">
            <a:hlinkClick r:id="rId7"/>
          </p:cNvPr>
          <p:cNvPicPr preferRelativeResize="0"/>
          <p:nvPr/>
        </p:nvPicPr>
        <p:blipFill>
          <a:blip r:embed="rId8">
            <a:alphaModFix/>
          </a:blip>
          <a:stretch>
            <a:fillRect/>
          </a:stretch>
        </p:blipFill>
        <p:spPr>
          <a:xfrm>
            <a:off x="8472588" y="3001338"/>
            <a:ext cx="400050" cy="40005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 name="Shape 179"/>
        <p:cNvGrpSpPr/>
        <p:nvPr/>
      </p:nvGrpSpPr>
      <p:grpSpPr>
        <a:xfrm>
          <a:off x="0" y="0"/>
          <a:ext cx="0" cy="0"/>
          <a:chOff x="0" y="0"/>
          <a:chExt cx="0" cy="0"/>
        </a:xfrm>
      </p:grpSpPr>
      <p:pic>
        <p:nvPicPr>
          <p:cNvPr id="180" name="Google Shape;180;p26"/>
          <p:cNvPicPr preferRelativeResize="0"/>
          <p:nvPr/>
        </p:nvPicPr>
        <p:blipFill rotWithShape="1">
          <a:blip r:embed="rId3">
            <a:alphaModFix/>
          </a:blip>
          <a:srcRect b="21798" l="0" r="0" t="15"/>
          <a:stretch/>
        </p:blipFill>
        <p:spPr>
          <a:xfrm>
            <a:off x="0" y="300"/>
            <a:ext cx="9144001" cy="5143500"/>
          </a:xfrm>
          <a:prstGeom prst="rect">
            <a:avLst/>
          </a:prstGeom>
          <a:noFill/>
          <a:ln>
            <a:noFill/>
          </a:ln>
        </p:spPr>
      </p:pic>
      <p:sp>
        <p:nvSpPr>
          <p:cNvPr id="181" name="Google Shape;181;p26"/>
          <p:cNvSpPr txBox="1"/>
          <p:nvPr>
            <p:ph type="ctrTitle"/>
          </p:nvPr>
        </p:nvSpPr>
        <p:spPr>
          <a:xfrm>
            <a:off x="0" y="0"/>
            <a:ext cx="6079500" cy="13212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3900">
                <a:solidFill>
                  <a:srgbClr val="073763"/>
                </a:solidFill>
                <a:latin typeface="Barlow Semi Condensed"/>
                <a:ea typeface="Barlow Semi Condensed"/>
                <a:cs typeface="Barlow Semi Condensed"/>
                <a:sym typeface="Barlow Semi Condensed"/>
              </a:rPr>
              <a:t>Technology is increasing our ability to easily collaborate</a:t>
            </a:r>
            <a:endParaRPr sz="3900">
              <a:solidFill>
                <a:srgbClr val="073763"/>
              </a:solidFill>
              <a:latin typeface="Barlow Semi Condensed"/>
              <a:ea typeface="Barlow Semi Condensed"/>
              <a:cs typeface="Barlow Semi Condensed"/>
              <a:sym typeface="Barlow Semi Condensed"/>
            </a:endParaRPr>
          </a:p>
        </p:txBody>
      </p:sp>
      <p:sp>
        <p:nvSpPr>
          <p:cNvPr id="182" name="Google Shape;182;p26"/>
          <p:cNvSpPr txBox="1"/>
          <p:nvPr/>
        </p:nvSpPr>
        <p:spPr>
          <a:xfrm>
            <a:off x="5472750" y="6358150"/>
            <a:ext cx="3556800" cy="346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FFF2CC"/>
                </a:solidFill>
                <a:latin typeface="Comfortaa"/>
                <a:ea typeface="Comfortaa"/>
                <a:cs typeface="Comfortaa"/>
                <a:sym typeface="Comfortaa"/>
              </a:rPr>
              <a:t>https://www.uu.nl/en/research/open-science</a:t>
            </a:r>
            <a:endParaRPr>
              <a:solidFill>
                <a:srgbClr val="FFF2CC"/>
              </a:solidFill>
              <a:latin typeface="Comfortaa"/>
              <a:ea typeface="Comfortaa"/>
              <a:cs typeface="Comfortaa"/>
              <a:sym typeface="Comfortaa"/>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6" name="Shape 186"/>
        <p:cNvGrpSpPr/>
        <p:nvPr/>
      </p:nvGrpSpPr>
      <p:grpSpPr>
        <a:xfrm>
          <a:off x="0" y="0"/>
          <a:ext cx="0" cy="0"/>
          <a:chOff x="0" y="0"/>
          <a:chExt cx="0" cy="0"/>
        </a:xfrm>
      </p:grpSpPr>
      <p:pic>
        <p:nvPicPr>
          <p:cNvPr id="187" name="Google Shape;187;p27"/>
          <p:cNvPicPr preferRelativeResize="0"/>
          <p:nvPr/>
        </p:nvPicPr>
        <p:blipFill>
          <a:blip r:embed="rId3">
            <a:alphaModFix/>
          </a:blip>
          <a:stretch>
            <a:fillRect/>
          </a:stretch>
        </p:blipFill>
        <p:spPr>
          <a:xfrm flipH="1">
            <a:off x="0" y="0"/>
            <a:ext cx="9144000" cy="5148083"/>
          </a:xfrm>
          <a:prstGeom prst="rect">
            <a:avLst/>
          </a:prstGeom>
          <a:noFill/>
          <a:ln>
            <a:noFill/>
          </a:ln>
        </p:spPr>
      </p:pic>
      <p:sp>
        <p:nvSpPr>
          <p:cNvPr id="188" name="Google Shape;188;p27"/>
          <p:cNvSpPr txBox="1"/>
          <p:nvPr>
            <p:ph type="ctrTitle"/>
          </p:nvPr>
        </p:nvSpPr>
        <p:spPr>
          <a:xfrm>
            <a:off x="63375" y="109050"/>
            <a:ext cx="4964700" cy="2462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3900">
                <a:solidFill>
                  <a:srgbClr val="073763"/>
                </a:solidFill>
                <a:latin typeface="Barlow Semi Condensed"/>
                <a:ea typeface="Barlow Semi Condensed"/>
                <a:cs typeface="Barlow Semi Condensed"/>
                <a:sym typeface="Barlow Semi Condensed"/>
              </a:rPr>
              <a:t>Collaborations are</a:t>
            </a:r>
            <a:r>
              <a:rPr lang="en" sz="3900">
                <a:solidFill>
                  <a:srgbClr val="073763"/>
                </a:solidFill>
                <a:latin typeface="Barlow Semi Condensed"/>
                <a:ea typeface="Barlow Semi Condensed"/>
                <a:cs typeface="Barlow Semi Condensed"/>
                <a:sym typeface="Barlow Semi Condensed"/>
              </a:rPr>
              <a:t> accelerating the speed of science and </a:t>
            </a:r>
            <a:r>
              <a:rPr lang="en" sz="3900">
                <a:solidFill>
                  <a:srgbClr val="073763"/>
                </a:solidFill>
                <a:latin typeface="Barlow Semi Condensed"/>
                <a:ea typeface="Barlow Semi Condensed"/>
                <a:cs typeface="Barlow Semi Condensed"/>
                <a:sym typeface="Barlow Semi Condensed"/>
              </a:rPr>
              <a:t>amplifying</a:t>
            </a:r>
            <a:r>
              <a:rPr lang="en" sz="3900">
                <a:solidFill>
                  <a:srgbClr val="073763"/>
                </a:solidFill>
                <a:latin typeface="Barlow Semi Condensed"/>
                <a:ea typeface="Barlow Semi Condensed"/>
                <a:cs typeface="Barlow Semi Condensed"/>
                <a:sym typeface="Barlow Semi Condensed"/>
              </a:rPr>
              <a:t> impacts </a:t>
            </a:r>
            <a:endParaRPr sz="3900">
              <a:solidFill>
                <a:srgbClr val="073763"/>
              </a:solidFill>
              <a:latin typeface="Barlow Semi Condensed"/>
              <a:ea typeface="Barlow Semi Condensed"/>
              <a:cs typeface="Barlow Semi Condensed"/>
              <a:sym typeface="Barlow Semi Condensed"/>
            </a:endParaRPr>
          </a:p>
        </p:txBody>
      </p:sp>
      <p:sp>
        <p:nvSpPr>
          <p:cNvPr id="189" name="Google Shape;189;p27"/>
          <p:cNvSpPr txBox="1"/>
          <p:nvPr/>
        </p:nvSpPr>
        <p:spPr>
          <a:xfrm>
            <a:off x="5472750" y="6358150"/>
            <a:ext cx="3556800" cy="346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FFF2CC"/>
                </a:solidFill>
                <a:latin typeface="Comfortaa"/>
                <a:ea typeface="Comfortaa"/>
                <a:cs typeface="Comfortaa"/>
                <a:sym typeface="Comfortaa"/>
              </a:rPr>
              <a:t>https://www.uu.nl/en/research/open-science</a:t>
            </a:r>
            <a:endParaRPr>
              <a:solidFill>
                <a:srgbClr val="FFF2CC"/>
              </a:solidFill>
              <a:latin typeface="Comfortaa"/>
              <a:ea typeface="Comfortaa"/>
              <a:cs typeface="Comfortaa"/>
              <a:sym typeface="Comfortaa"/>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 name="Shape 193"/>
        <p:cNvGrpSpPr/>
        <p:nvPr/>
      </p:nvGrpSpPr>
      <p:grpSpPr>
        <a:xfrm>
          <a:off x="0" y="0"/>
          <a:ext cx="0" cy="0"/>
          <a:chOff x="0" y="0"/>
          <a:chExt cx="0" cy="0"/>
        </a:xfrm>
      </p:grpSpPr>
      <p:sp>
        <p:nvSpPr>
          <p:cNvPr id="194" name="Google Shape;194;p28"/>
          <p:cNvSpPr txBox="1"/>
          <p:nvPr>
            <p:ph type="title"/>
          </p:nvPr>
        </p:nvSpPr>
        <p:spPr>
          <a:xfrm>
            <a:off x="311700" y="410000"/>
            <a:ext cx="8520600" cy="60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5" name="Google Shape;195;p28"/>
          <p:cNvSpPr txBox="1"/>
          <p:nvPr>
            <p:ph idx="1" type="body"/>
          </p:nvPr>
        </p:nvSpPr>
        <p:spPr>
          <a:xfrm>
            <a:off x="311700" y="1229875"/>
            <a:ext cx="8520600" cy="33390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196" name="Google Shape;196;p28"/>
          <p:cNvPicPr preferRelativeResize="0"/>
          <p:nvPr/>
        </p:nvPicPr>
        <p:blipFill rotWithShape="1">
          <a:blip r:embed="rId3">
            <a:alphaModFix/>
          </a:blip>
          <a:srcRect b="3735" l="0" r="0" t="8997"/>
          <a:stretch/>
        </p:blipFill>
        <p:spPr>
          <a:xfrm>
            <a:off x="0" y="422675"/>
            <a:ext cx="9143998" cy="4560100"/>
          </a:xfrm>
          <a:prstGeom prst="rect">
            <a:avLst/>
          </a:prstGeom>
          <a:noFill/>
          <a:ln>
            <a:noFill/>
          </a:ln>
        </p:spPr>
      </p:pic>
      <p:sp>
        <p:nvSpPr>
          <p:cNvPr id="197" name="Google Shape;197;p28"/>
          <p:cNvSpPr txBox="1"/>
          <p:nvPr/>
        </p:nvSpPr>
        <p:spPr>
          <a:xfrm>
            <a:off x="5947175" y="520825"/>
            <a:ext cx="3196800" cy="1298400"/>
          </a:xfrm>
          <a:prstGeom prst="rect">
            <a:avLst/>
          </a:prstGeom>
          <a:solidFill>
            <a:srgbClr val="D5D5D5"/>
          </a:solidFill>
          <a:ln>
            <a:noFill/>
          </a:ln>
        </p:spPr>
        <p:txBody>
          <a:bodyPr anchorCtr="0" anchor="t" bIns="45700" lIns="18275" spcFirstLastPara="1" rIns="18275" wrap="square" tIns="45700">
            <a:noAutofit/>
          </a:bodyPr>
          <a:lstStyle/>
          <a:p>
            <a:pPr indent="0" lvl="0" marL="0" rtl="0" algn="l">
              <a:spcBef>
                <a:spcPts val="0"/>
              </a:spcBef>
              <a:spcAft>
                <a:spcPts val="0"/>
              </a:spcAft>
              <a:buNone/>
            </a:pPr>
            <a:r>
              <a:rPr b="1" lang="en" sz="1300">
                <a:solidFill>
                  <a:srgbClr val="073763"/>
                </a:solidFill>
                <a:latin typeface="Comfortaa"/>
                <a:ea typeface="Comfortaa"/>
                <a:cs typeface="Comfortaa"/>
                <a:sym typeface="Comfortaa"/>
              </a:rPr>
              <a:t>Old: bring data to you:</a:t>
            </a:r>
            <a:endParaRPr b="1" sz="1300">
              <a:solidFill>
                <a:srgbClr val="073763"/>
              </a:solidFill>
              <a:latin typeface="Comfortaa"/>
              <a:ea typeface="Comfortaa"/>
              <a:cs typeface="Comfortaa"/>
              <a:sym typeface="Comfortaa"/>
            </a:endParaRPr>
          </a:p>
          <a:p>
            <a:pPr indent="0" lvl="0" marL="0" rtl="0" algn="l">
              <a:spcBef>
                <a:spcPts val="0"/>
              </a:spcBef>
              <a:spcAft>
                <a:spcPts val="0"/>
              </a:spcAft>
              <a:buNone/>
            </a:pPr>
            <a:r>
              <a:rPr b="1" lang="en" sz="1300">
                <a:solidFill>
                  <a:srgbClr val="073763"/>
                </a:solidFill>
                <a:latin typeface="Comfortaa"/>
                <a:ea typeface="Comfortaa"/>
                <a:cs typeface="Comfortaa"/>
                <a:sym typeface="Comfortaa"/>
              </a:rPr>
              <a:t>Can take months to download!!</a:t>
            </a:r>
            <a:endParaRPr b="1" sz="1300">
              <a:solidFill>
                <a:srgbClr val="073763"/>
              </a:solidFill>
              <a:latin typeface="Comfortaa"/>
              <a:ea typeface="Comfortaa"/>
              <a:cs typeface="Comfortaa"/>
              <a:sym typeface="Comfortaa"/>
            </a:endParaRPr>
          </a:p>
          <a:p>
            <a:pPr indent="0" lvl="0" marL="0" rtl="0" algn="l">
              <a:spcBef>
                <a:spcPts val="0"/>
              </a:spcBef>
              <a:spcAft>
                <a:spcPts val="0"/>
              </a:spcAft>
              <a:buNone/>
            </a:pPr>
            <a:r>
              <a:rPr b="1" lang="en" sz="1300">
                <a:solidFill>
                  <a:srgbClr val="073763"/>
                </a:solidFill>
                <a:latin typeface="Comfortaa"/>
                <a:ea typeface="Comfortaa"/>
                <a:cs typeface="Comfortaa"/>
                <a:sym typeface="Comfortaa"/>
              </a:rPr>
              <a:t>New version?  Download again!!</a:t>
            </a:r>
            <a:endParaRPr b="1" sz="1300">
              <a:solidFill>
                <a:srgbClr val="073763"/>
              </a:solidFill>
              <a:latin typeface="Comfortaa"/>
              <a:ea typeface="Comfortaa"/>
              <a:cs typeface="Comfortaa"/>
              <a:sym typeface="Comfortaa"/>
            </a:endParaRPr>
          </a:p>
          <a:p>
            <a:pPr indent="0" lvl="0" marL="0" rtl="0" algn="l">
              <a:spcBef>
                <a:spcPts val="0"/>
              </a:spcBef>
              <a:spcAft>
                <a:spcPts val="0"/>
              </a:spcAft>
              <a:buNone/>
            </a:pPr>
            <a:r>
              <a:rPr b="1" lang="en" sz="1300">
                <a:solidFill>
                  <a:srgbClr val="073763"/>
                </a:solidFill>
                <a:latin typeface="Comfortaa"/>
                <a:ea typeface="Comfortaa"/>
                <a:cs typeface="Comfortaa"/>
                <a:sym typeface="Comfortaa"/>
              </a:rPr>
              <a:t>Storage and maintenance costs</a:t>
            </a:r>
            <a:endParaRPr b="1" sz="1300">
              <a:solidFill>
                <a:srgbClr val="073763"/>
              </a:solidFill>
              <a:latin typeface="Comfortaa"/>
              <a:ea typeface="Comfortaa"/>
              <a:cs typeface="Comfortaa"/>
              <a:sym typeface="Comfortaa"/>
            </a:endParaRPr>
          </a:p>
          <a:p>
            <a:pPr indent="0" lvl="0" marL="0" rtl="0" algn="l">
              <a:spcBef>
                <a:spcPts val="0"/>
              </a:spcBef>
              <a:spcAft>
                <a:spcPts val="0"/>
              </a:spcAft>
              <a:buNone/>
            </a:pPr>
            <a:r>
              <a:rPr b="1" lang="en" sz="1300">
                <a:solidFill>
                  <a:srgbClr val="073763"/>
                </a:solidFill>
                <a:latin typeface="Comfortaa"/>
                <a:ea typeface="Comfortaa"/>
                <a:cs typeface="Comfortaa"/>
                <a:sym typeface="Comfortaa"/>
              </a:rPr>
              <a:t>Discourages external collaborations</a:t>
            </a:r>
            <a:endParaRPr b="1" sz="1300">
              <a:solidFill>
                <a:srgbClr val="073763"/>
              </a:solidFill>
              <a:latin typeface="Comfortaa"/>
              <a:ea typeface="Comfortaa"/>
              <a:cs typeface="Comfortaa"/>
              <a:sym typeface="Comfortaa"/>
            </a:endParaRPr>
          </a:p>
          <a:p>
            <a:pPr indent="0" lvl="0" marL="0" rtl="0" algn="l">
              <a:spcBef>
                <a:spcPts val="0"/>
              </a:spcBef>
              <a:spcAft>
                <a:spcPts val="0"/>
              </a:spcAft>
              <a:buNone/>
            </a:pPr>
            <a:r>
              <a:rPr b="1" lang="en" sz="1300">
                <a:solidFill>
                  <a:srgbClr val="073763"/>
                </a:solidFill>
                <a:latin typeface="Comfortaa"/>
                <a:ea typeface="Comfortaa"/>
                <a:cs typeface="Comfortaa"/>
                <a:sym typeface="Comfortaa"/>
              </a:rPr>
              <a:t>Reinforces institutional advantages</a:t>
            </a:r>
            <a:endParaRPr b="1" sz="1300">
              <a:solidFill>
                <a:srgbClr val="073763"/>
              </a:solidFill>
              <a:latin typeface="Comfortaa"/>
              <a:ea typeface="Comfortaa"/>
              <a:cs typeface="Comfortaa"/>
              <a:sym typeface="Comfortaa"/>
            </a:endParaRPr>
          </a:p>
          <a:p>
            <a:pPr indent="0" lvl="0" marL="0" rtl="0" algn="l">
              <a:spcBef>
                <a:spcPts val="0"/>
              </a:spcBef>
              <a:spcAft>
                <a:spcPts val="0"/>
              </a:spcAft>
              <a:buNone/>
            </a:pPr>
            <a:r>
              <a:t/>
            </a:r>
            <a:endParaRPr b="1" sz="1300">
              <a:solidFill>
                <a:srgbClr val="073763"/>
              </a:solidFill>
              <a:latin typeface="Comfortaa"/>
              <a:ea typeface="Comfortaa"/>
              <a:cs typeface="Comfortaa"/>
              <a:sym typeface="Comfortaa"/>
            </a:endParaRPr>
          </a:p>
          <a:p>
            <a:pPr indent="0" lvl="0" marL="0" rtl="0" algn="l">
              <a:spcBef>
                <a:spcPts val="0"/>
              </a:spcBef>
              <a:spcAft>
                <a:spcPts val="0"/>
              </a:spcAft>
              <a:buNone/>
            </a:pPr>
            <a:r>
              <a:t/>
            </a:r>
            <a:endParaRPr b="1" sz="1300">
              <a:solidFill>
                <a:srgbClr val="073763"/>
              </a:solidFill>
              <a:latin typeface="Comfortaa"/>
              <a:ea typeface="Comfortaa"/>
              <a:cs typeface="Comfortaa"/>
              <a:sym typeface="Comfortaa"/>
            </a:endParaRPr>
          </a:p>
          <a:p>
            <a:pPr indent="0" lvl="0" marL="0" rtl="0" algn="l">
              <a:spcBef>
                <a:spcPts val="0"/>
              </a:spcBef>
              <a:spcAft>
                <a:spcPts val="0"/>
              </a:spcAft>
              <a:buNone/>
            </a:pPr>
            <a:r>
              <a:t/>
            </a:r>
            <a:endParaRPr b="1" sz="1300">
              <a:solidFill>
                <a:srgbClr val="073763"/>
              </a:solidFill>
              <a:latin typeface="Comfortaa"/>
              <a:ea typeface="Comfortaa"/>
              <a:cs typeface="Comfortaa"/>
              <a:sym typeface="Comfortaa"/>
            </a:endParaRPr>
          </a:p>
          <a:p>
            <a:pPr indent="0" lvl="0" marL="0" rtl="0" algn="l">
              <a:spcBef>
                <a:spcPts val="0"/>
              </a:spcBef>
              <a:spcAft>
                <a:spcPts val="0"/>
              </a:spcAft>
              <a:buNone/>
            </a:pPr>
            <a:r>
              <a:t/>
            </a:r>
            <a:endParaRPr>
              <a:latin typeface="Comfortaa"/>
              <a:ea typeface="Comfortaa"/>
              <a:cs typeface="Comfortaa"/>
              <a:sym typeface="Comfortaa"/>
            </a:endParaRPr>
          </a:p>
          <a:p>
            <a:pPr indent="0" lvl="0" marL="0" rtl="0" algn="l">
              <a:spcBef>
                <a:spcPts val="0"/>
              </a:spcBef>
              <a:spcAft>
                <a:spcPts val="0"/>
              </a:spcAft>
              <a:buNone/>
            </a:pPr>
            <a:r>
              <a:t/>
            </a:r>
            <a:endParaRPr>
              <a:latin typeface="Comfortaa"/>
              <a:ea typeface="Comfortaa"/>
              <a:cs typeface="Comfortaa"/>
              <a:sym typeface="Comfortaa"/>
            </a:endParaRPr>
          </a:p>
          <a:p>
            <a:pPr indent="0" lvl="0" marL="0" rtl="0" algn="l">
              <a:spcBef>
                <a:spcPts val="0"/>
              </a:spcBef>
              <a:spcAft>
                <a:spcPts val="0"/>
              </a:spcAft>
              <a:buNone/>
            </a:pPr>
            <a:r>
              <a:t/>
            </a:r>
            <a:endParaRPr>
              <a:latin typeface="Comfortaa"/>
              <a:ea typeface="Comfortaa"/>
              <a:cs typeface="Comfortaa"/>
              <a:sym typeface="Comfortaa"/>
            </a:endParaRPr>
          </a:p>
        </p:txBody>
      </p:sp>
      <p:sp>
        <p:nvSpPr>
          <p:cNvPr id="198" name="Google Shape;198;p28"/>
          <p:cNvSpPr txBox="1"/>
          <p:nvPr/>
        </p:nvSpPr>
        <p:spPr>
          <a:xfrm>
            <a:off x="40200" y="397675"/>
            <a:ext cx="1800900" cy="756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3700">
                <a:solidFill>
                  <a:srgbClr val="073763"/>
                </a:solidFill>
                <a:latin typeface="Comfortaa"/>
                <a:ea typeface="Comfortaa"/>
                <a:cs typeface="Comfortaa"/>
                <a:sym typeface="Comfortaa"/>
              </a:rPr>
              <a:t>Data</a:t>
            </a:r>
            <a:endParaRPr sz="3700">
              <a:latin typeface="Comfortaa"/>
              <a:ea typeface="Comfortaa"/>
              <a:cs typeface="Comfortaa"/>
              <a:sym typeface="Comfortaa"/>
            </a:endParaRPr>
          </a:p>
          <a:p>
            <a:pPr indent="0" lvl="0" marL="0" rtl="0" algn="l">
              <a:spcBef>
                <a:spcPts val="0"/>
              </a:spcBef>
              <a:spcAft>
                <a:spcPts val="0"/>
              </a:spcAft>
              <a:buNone/>
            </a:pPr>
            <a:r>
              <a:t/>
            </a:r>
            <a:endParaRPr sz="3700">
              <a:latin typeface="Comfortaa"/>
              <a:ea typeface="Comfortaa"/>
              <a:cs typeface="Comfortaa"/>
              <a:sym typeface="Comfortaa"/>
            </a:endParaRPr>
          </a:p>
          <a:p>
            <a:pPr indent="0" lvl="0" marL="0" rtl="0" algn="l">
              <a:spcBef>
                <a:spcPts val="0"/>
              </a:spcBef>
              <a:spcAft>
                <a:spcPts val="0"/>
              </a:spcAft>
              <a:buNone/>
            </a:pPr>
            <a:r>
              <a:t/>
            </a:r>
            <a:endParaRPr sz="3700">
              <a:latin typeface="Comfortaa"/>
              <a:ea typeface="Comfortaa"/>
              <a:cs typeface="Comfortaa"/>
              <a:sym typeface="Comfortaa"/>
            </a:endParaRPr>
          </a:p>
        </p:txBody>
      </p:sp>
      <p:sp>
        <p:nvSpPr>
          <p:cNvPr id="199" name="Google Shape;199;p28"/>
          <p:cNvSpPr txBox="1"/>
          <p:nvPr/>
        </p:nvSpPr>
        <p:spPr>
          <a:xfrm>
            <a:off x="6379275" y="4941000"/>
            <a:ext cx="2732400" cy="126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500">
                <a:solidFill>
                  <a:srgbClr val="F3F3F3"/>
                </a:solidFill>
                <a:latin typeface="Comfortaa"/>
                <a:ea typeface="Comfortaa"/>
                <a:cs typeface="Comfortaa"/>
                <a:sym typeface="Comfortaa"/>
              </a:rPr>
              <a:t>https://www.dataquest.io/blog/design-tips-for-data-viz/</a:t>
            </a:r>
            <a:endParaRPr sz="500">
              <a:solidFill>
                <a:srgbClr val="F3F3F3"/>
              </a:solidFill>
              <a:latin typeface="Comfortaa"/>
              <a:ea typeface="Comfortaa"/>
              <a:cs typeface="Comfortaa"/>
              <a:sym typeface="Comfortaa"/>
            </a:endParaRPr>
          </a:p>
        </p:txBody>
      </p:sp>
      <p:sp>
        <p:nvSpPr>
          <p:cNvPr id="200" name="Google Shape;200;p28"/>
          <p:cNvSpPr txBox="1"/>
          <p:nvPr/>
        </p:nvSpPr>
        <p:spPr>
          <a:xfrm>
            <a:off x="5947175" y="2009475"/>
            <a:ext cx="3196800" cy="1101300"/>
          </a:xfrm>
          <a:prstGeom prst="rect">
            <a:avLst/>
          </a:prstGeom>
          <a:solidFill>
            <a:srgbClr val="D5D5D5"/>
          </a:solidFill>
          <a:ln>
            <a:noFill/>
          </a:ln>
        </p:spPr>
        <p:txBody>
          <a:bodyPr anchorCtr="0" anchor="t" bIns="45700" lIns="18275" spcFirstLastPara="1" rIns="18275" wrap="square" tIns="45700">
            <a:noAutofit/>
          </a:bodyPr>
          <a:lstStyle/>
          <a:p>
            <a:pPr indent="0" lvl="0" marL="0" rtl="0" algn="l">
              <a:spcBef>
                <a:spcPts val="0"/>
              </a:spcBef>
              <a:spcAft>
                <a:spcPts val="0"/>
              </a:spcAft>
              <a:buNone/>
            </a:pPr>
            <a:r>
              <a:rPr b="1" lang="en" sz="1300">
                <a:solidFill>
                  <a:srgbClr val="073763"/>
                </a:solidFill>
                <a:latin typeface="Comfortaa"/>
                <a:ea typeface="Comfortaa"/>
                <a:cs typeface="Comfortaa"/>
                <a:sym typeface="Comfortaa"/>
              </a:rPr>
              <a:t>New: open cloud-based data</a:t>
            </a:r>
            <a:endParaRPr b="1" sz="1300">
              <a:solidFill>
                <a:srgbClr val="073763"/>
              </a:solidFill>
              <a:latin typeface="Comfortaa"/>
              <a:ea typeface="Comfortaa"/>
              <a:cs typeface="Comfortaa"/>
              <a:sym typeface="Comfortaa"/>
            </a:endParaRPr>
          </a:p>
          <a:p>
            <a:pPr indent="0" lvl="0" marL="0" rtl="0" algn="l">
              <a:spcBef>
                <a:spcPts val="0"/>
              </a:spcBef>
              <a:spcAft>
                <a:spcPts val="0"/>
              </a:spcAft>
              <a:buNone/>
            </a:pPr>
            <a:r>
              <a:rPr b="1" lang="en" sz="1300">
                <a:solidFill>
                  <a:srgbClr val="073763"/>
                </a:solidFill>
                <a:latin typeface="Comfortaa"/>
                <a:ea typeface="Comfortaa"/>
                <a:cs typeface="Comfortaa"/>
                <a:sym typeface="Comfortaa"/>
              </a:rPr>
              <a:t>Increases ability to collaborate</a:t>
            </a:r>
            <a:endParaRPr b="1" sz="1300">
              <a:solidFill>
                <a:srgbClr val="073763"/>
              </a:solidFill>
              <a:latin typeface="Comfortaa"/>
              <a:ea typeface="Comfortaa"/>
              <a:cs typeface="Comfortaa"/>
              <a:sym typeface="Comfortaa"/>
            </a:endParaRPr>
          </a:p>
          <a:p>
            <a:pPr indent="0" lvl="0" marL="0" rtl="0" algn="l">
              <a:spcBef>
                <a:spcPts val="0"/>
              </a:spcBef>
              <a:spcAft>
                <a:spcPts val="0"/>
              </a:spcAft>
              <a:buNone/>
            </a:pPr>
            <a:r>
              <a:rPr b="1" lang="en" sz="1300">
                <a:solidFill>
                  <a:srgbClr val="073763"/>
                </a:solidFill>
                <a:latin typeface="Comfortaa"/>
                <a:ea typeface="Comfortaa"/>
                <a:cs typeface="Comfortaa"/>
                <a:sym typeface="Comfortaa"/>
              </a:rPr>
              <a:t>Increases reproducibility</a:t>
            </a:r>
            <a:endParaRPr b="1" sz="1300">
              <a:solidFill>
                <a:srgbClr val="073763"/>
              </a:solidFill>
              <a:latin typeface="Comfortaa"/>
              <a:ea typeface="Comfortaa"/>
              <a:cs typeface="Comfortaa"/>
              <a:sym typeface="Comfortaa"/>
            </a:endParaRPr>
          </a:p>
          <a:p>
            <a:pPr indent="0" lvl="0" marL="0" rtl="0" algn="l">
              <a:spcBef>
                <a:spcPts val="0"/>
              </a:spcBef>
              <a:spcAft>
                <a:spcPts val="0"/>
              </a:spcAft>
              <a:buNone/>
            </a:pPr>
            <a:r>
              <a:rPr b="1" lang="en" sz="1300">
                <a:solidFill>
                  <a:srgbClr val="073763"/>
                </a:solidFill>
                <a:latin typeface="Comfortaa"/>
                <a:ea typeface="Comfortaa"/>
                <a:cs typeface="Comfortaa"/>
                <a:sym typeface="Comfortaa"/>
              </a:rPr>
              <a:t>Access not bandwidth-limited</a:t>
            </a:r>
            <a:endParaRPr b="1" sz="1300">
              <a:solidFill>
                <a:srgbClr val="073763"/>
              </a:solidFill>
              <a:latin typeface="Comfortaa"/>
              <a:ea typeface="Comfortaa"/>
              <a:cs typeface="Comfortaa"/>
              <a:sym typeface="Comfortaa"/>
            </a:endParaRPr>
          </a:p>
          <a:p>
            <a:pPr indent="0" lvl="0" marL="0" rtl="0" algn="l">
              <a:spcBef>
                <a:spcPts val="0"/>
              </a:spcBef>
              <a:spcAft>
                <a:spcPts val="0"/>
              </a:spcAft>
              <a:buNone/>
            </a:pPr>
            <a:r>
              <a:rPr b="1" lang="en" sz="1300">
                <a:solidFill>
                  <a:srgbClr val="073763"/>
                </a:solidFill>
                <a:latin typeface="Comfortaa"/>
                <a:ea typeface="Comfortaa"/>
                <a:cs typeface="Comfortaa"/>
                <a:sym typeface="Comfortaa"/>
              </a:rPr>
              <a:t>Enables interdisciplinary research</a:t>
            </a:r>
            <a:endParaRPr b="1" sz="1300">
              <a:solidFill>
                <a:srgbClr val="073763"/>
              </a:solidFill>
              <a:latin typeface="Comfortaa"/>
              <a:ea typeface="Comfortaa"/>
              <a:cs typeface="Comfortaa"/>
              <a:sym typeface="Comfortaa"/>
            </a:endParaRPr>
          </a:p>
          <a:p>
            <a:pPr indent="0" lvl="0" marL="0" rtl="0" algn="l">
              <a:spcBef>
                <a:spcPts val="0"/>
              </a:spcBef>
              <a:spcAft>
                <a:spcPts val="0"/>
              </a:spcAft>
              <a:buNone/>
            </a:pPr>
            <a:r>
              <a:t/>
            </a:r>
            <a:endParaRPr b="1" sz="1300">
              <a:solidFill>
                <a:srgbClr val="073763"/>
              </a:solidFill>
              <a:latin typeface="Comfortaa"/>
              <a:ea typeface="Comfortaa"/>
              <a:cs typeface="Comfortaa"/>
              <a:sym typeface="Comfortaa"/>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97"/>
                                        </p:tgtEl>
                                        <p:attrNameLst>
                                          <p:attrName>style.visibility</p:attrName>
                                        </p:attrNameLst>
                                      </p:cBhvr>
                                      <p:to>
                                        <p:strVal val="visible"/>
                                      </p:to>
                                    </p:set>
                                    <p:animEffect filter="fade" transition="in">
                                      <p:cBhvr>
                                        <p:cTn dur="1000"/>
                                        <p:tgtEl>
                                          <p:spTgt spid="197"/>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4" name="Shape 204"/>
        <p:cNvGrpSpPr/>
        <p:nvPr/>
      </p:nvGrpSpPr>
      <p:grpSpPr>
        <a:xfrm>
          <a:off x="0" y="0"/>
          <a:ext cx="0" cy="0"/>
          <a:chOff x="0" y="0"/>
          <a:chExt cx="0" cy="0"/>
        </a:xfrm>
      </p:grpSpPr>
      <p:sp>
        <p:nvSpPr>
          <p:cNvPr id="205" name="Google Shape;205;p29"/>
          <p:cNvSpPr/>
          <p:nvPr/>
        </p:nvSpPr>
        <p:spPr>
          <a:xfrm>
            <a:off x="12825" y="6950"/>
            <a:ext cx="9144000" cy="5143500"/>
          </a:xfrm>
          <a:prstGeom prst="rect">
            <a:avLst/>
          </a:prstGeom>
          <a:solidFill>
            <a:srgbClr val="07162D"/>
          </a:solidFill>
          <a:ln cap="flat" cmpd="sng" w="952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06" name="Google Shape;206;p29"/>
          <p:cNvPicPr preferRelativeResize="0"/>
          <p:nvPr/>
        </p:nvPicPr>
        <p:blipFill rotWithShape="1">
          <a:blip r:embed="rId3">
            <a:alphaModFix/>
          </a:blip>
          <a:srcRect b="23767" l="17860" r="19495" t="25610"/>
          <a:stretch/>
        </p:blipFill>
        <p:spPr>
          <a:xfrm>
            <a:off x="-20076" y="6950"/>
            <a:ext cx="9144000" cy="5020259"/>
          </a:xfrm>
          <a:prstGeom prst="rect">
            <a:avLst/>
          </a:prstGeom>
          <a:noFill/>
          <a:ln>
            <a:noFill/>
          </a:ln>
        </p:spPr>
      </p:pic>
      <p:sp>
        <p:nvSpPr>
          <p:cNvPr id="207" name="Google Shape;207;p29"/>
          <p:cNvSpPr/>
          <p:nvPr/>
        </p:nvSpPr>
        <p:spPr>
          <a:xfrm>
            <a:off x="1195850" y="1035850"/>
            <a:ext cx="57300" cy="57300"/>
          </a:xfrm>
          <a:prstGeom prst="ellipse">
            <a:avLst/>
          </a:prstGeom>
          <a:solidFill>
            <a:srgbClr val="FF00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8" name="Google Shape;208;p29"/>
          <p:cNvSpPr/>
          <p:nvPr/>
        </p:nvSpPr>
        <p:spPr>
          <a:xfrm>
            <a:off x="1253150" y="1093150"/>
            <a:ext cx="57300" cy="57300"/>
          </a:xfrm>
          <a:prstGeom prst="ellipse">
            <a:avLst/>
          </a:prstGeom>
          <a:solidFill>
            <a:srgbClr val="FF00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09" name="Google Shape;209;p29"/>
          <p:cNvSpPr/>
          <p:nvPr/>
        </p:nvSpPr>
        <p:spPr>
          <a:xfrm>
            <a:off x="1310450" y="1035850"/>
            <a:ext cx="57300" cy="57300"/>
          </a:xfrm>
          <a:prstGeom prst="ellipse">
            <a:avLst/>
          </a:prstGeom>
          <a:solidFill>
            <a:srgbClr val="FF00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0" name="Google Shape;210;p29"/>
          <p:cNvSpPr/>
          <p:nvPr/>
        </p:nvSpPr>
        <p:spPr>
          <a:xfrm>
            <a:off x="1310450" y="1138550"/>
            <a:ext cx="57300" cy="57300"/>
          </a:xfrm>
          <a:prstGeom prst="ellipse">
            <a:avLst/>
          </a:prstGeom>
          <a:solidFill>
            <a:srgbClr val="FF00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1" name="Google Shape;211;p29"/>
          <p:cNvSpPr/>
          <p:nvPr/>
        </p:nvSpPr>
        <p:spPr>
          <a:xfrm>
            <a:off x="1195850" y="1138550"/>
            <a:ext cx="57300" cy="57300"/>
          </a:xfrm>
          <a:prstGeom prst="ellipse">
            <a:avLst/>
          </a:prstGeom>
          <a:solidFill>
            <a:srgbClr val="FF00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2" name="Google Shape;212;p29"/>
          <p:cNvSpPr/>
          <p:nvPr/>
        </p:nvSpPr>
        <p:spPr>
          <a:xfrm>
            <a:off x="1639050" y="669125"/>
            <a:ext cx="57300" cy="57300"/>
          </a:xfrm>
          <a:prstGeom prst="ellipse">
            <a:avLst/>
          </a:prstGeom>
          <a:solidFill>
            <a:srgbClr val="FF00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3" name="Google Shape;213;p29"/>
          <p:cNvSpPr/>
          <p:nvPr/>
        </p:nvSpPr>
        <p:spPr>
          <a:xfrm>
            <a:off x="1715250" y="669125"/>
            <a:ext cx="57300" cy="57300"/>
          </a:xfrm>
          <a:prstGeom prst="ellipse">
            <a:avLst/>
          </a:prstGeom>
          <a:solidFill>
            <a:srgbClr val="FF00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4" name="Google Shape;214;p29"/>
          <p:cNvSpPr/>
          <p:nvPr/>
        </p:nvSpPr>
        <p:spPr>
          <a:xfrm>
            <a:off x="1791450" y="669125"/>
            <a:ext cx="57300" cy="57300"/>
          </a:xfrm>
          <a:prstGeom prst="ellipse">
            <a:avLst/>
          </a:prstGeom>
          <a:solidFill>
            <a:srgbClr val="FF00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5" name="Google Shape;215;p29"/>
          <p:cNvSpPr/>
          <p:nvPr/>
        </p:nvSpPr>
        <p:spPr>
          <a:xfrm>
            <a:off x="1772550" y="1081250"/>
            <a:ext cx="57300" cy="57300"/>
          </a:xfrm>
          <a:prstGeom prst="ellipse">
            <a:avLst/>
          </a:prstGeom>
          <a:solidFill>
            <a:srgbClr val="FF00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6" name="Google Shape;216;p29"/>
          <p:cNvSpPr/>
          <p:nvPr/>
        </p:nvSpPr>
        <p:spPr>
          <a:xfrm>
            <a:off x="1848750" y="1081250"/>
            <a:ext cx="57300" cy="57300"/>
          </a:xfrm>
          <a:prstGeom prst="ellipse">
            <a:avLst/>
          </a:prstGeom>
          <a:solidFill>
            <a:srgbClr val="FF00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7" name="Google Shape;217;p29"/>
          <p:cNvSpPr/>
          <p:nvPr/>
        </p:nvSpPr>
        <p:spPr>
          <a:xfrm>
            <a:off x="1848750" y="1219650"/>
            <a:ext cx="57300" cy="57300"/>
          </a:xfrm>
          <a:prstGeom prst="ellipse">
            <a:avLst/>
          </a:prstGeom>
          <a:solidFill>
            <a:srgbClr val="FF00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8" name="Google Shape;218;p29"/>
          <p:cNvSpPr/>
          <p:nvPr/>
        </p:nvSpPr>
        <p:spPr>
          <a:xfrm>
            <a:off x="1760625" y="1219650"/>
            <a:ext cx="57300" cy="57300"/>
          </a:xfrm>
          <a:prstGeom prst="ellipse">
            <a:avLst/>
          </a:prstGeom>
          <a:solidFill>
            <a:srgbClr val="FF00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19" name="Google Shape;219;p29"/>
          <p:cNvSpPr/>
          <p:nvPr/>
        </p:nvSpPr>
        <p:spPr>
          <a:xfrm>
            <a:off x="1734150" y="1150450"/>
            <a:ext cx="57300" cy="57300"/>
          </a:xfrm>
          <a:prstGeom prst="ellipse">
            <a:avLst/>
          </a:prstGeom>
          <a:solidFill>
            <a:srgbClr val="FF00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0" name="Google Shape;220;p29"/>
          <p:cNvSpPr/>
          <p:nvPr/>
        </p:nvSpPr>
        <p:spPr>
          <a:xfrm>
            <a:off x="1657950" y="1150450"/>
            <a:ext cx="57300" cy="57300"/>
          </a:xfrm>
          <a:prstGeom prst="ellipse">
            <a:avLst/>
          </a:prstGeom>
          <a:solidFill>
            <a:srgbClr val="FF00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1" name="Google Shape;221;p29"/>
          <p:cNvSpPr/>
          <p:nvPr/>
        </p:nvSpPr>
        <p:spPr>
          <a:xfrm>
            <a:off x="1955625" y="1150450"/>
            <a:ext cx="57300" cy="57300"/>
          </a:xfrm>
          <a:prstGeom prst="ellipse">
            <a:avLst/>
          </a:prstGeom>
          <a:solidFill>
            <a:srgbClr val="FF00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2" name="Google Shape;222;p29"/>
          <p:cNvSpPr/>
          <p:nvPr/>
        </p:nvSpPr>
        <p:spPr>
          <a:xfrm>
            <a:off x="1806925" y="1150450"/>
            <a:ext cx="57300" cy="57300"/>
          </a:xfrm>
          <a:prstGeom prst="ellipse">
            <a:avLst/>
          </a:prstGeom>
          <a:solidFill>
            <a:srgbClr val="B7B7B7"/>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3" name="Google Shape;223;p29"/>
          <p:cNvSpPr txBox="1"/>
          <p:nvPr/>
        </p:nvSpPr>
        <p:spPr>
          <a:xfrm>
            <a:off x="1826425" y="875825"/>
            <a:ext cx="535800" cy="1221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 sz="800">
                <a:latin typeface="Comfortaa"/>
                <a:ea typeface="Comfortaa"/>
                <a:cs typeface="Comfortaa"/>
                <a:sym typeface="Comfortaa"/>
              </a:rPr>
              <a:t>dev_guide</a:t>
            </a:r>
            <a:endParaRPr sz="800">
              <a:latin typeface="Comfortaa"/>
              <a:ea typeface="Comfortaa"/>
              <a:cs typeface="Comfortaa"/>
              <a:sym typeface="Comfortaa"/>
            </a:endParaRPr>
          </a:p>
        </p:txBody>
      </p:sp>
      <p:sp>
        <p:nvSpPr>
          <p:cNvPr id="224" name="Google Shape;224;p29"/>
          <p:cNvSpPr txBox="1"/>
          <p:nvPr/>
        </p:nvSpPr>
        <p:spPr>
          <a:xfrm>
            <a:off x="1425050" y="1187250"/>
            <a:ext cx="213900" cy="1221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 sz="800">
                <a:latin typeface="Comfortaa"/>
                <a:ea typeface="Comfortaa"/>
                <a:cs typeface="Comfortaa"/>
                <a:sym typeface="Comfortaa"/>
              </a:rPr>
              <a:t>api</a:t>
            </a:r>
            <a:endParaRPr sz="800">
              <a:latin typeface="Comfortaa"/>
              <a:ea typeface="Comfortaa"/>
              <a:cs typeface="Comfortaa"/>
              <a:sym typeface="Comfortaa"/>
            </a:endParaRPr>
          </a:p>
        </p:txBody>
      </p:sp>
      <p:sp>
        <p:nvSpPr>
          <p:cNvPr id="225" name="Google Shape;225;p29"/>
          <p:cNvSpPr txBox="1"/>
          <p:nvPr/>
        </p:nvSpPr>
        <p:spPr>
          <a:xfrm>
            <a:off x="2147900" y="1253925"/>
            <a:ext cx="371400" cy="1221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 sz="800">
                <a:latin typeface="Comfortaa"/>
                <a:ea typeface="Comfortaa"/>
                <a:cs typeface="Comfortaa"/>
                <a:sym typeface="Comfortaa"/>
              </a:rPr>
              <a:t>source</a:t>
            </a:r>
            <a:endParaRPr sz="800">
              <a:latin typeface="Comfortaa"/>
              <a:ea typeface="Comfortaa"/>
              <a:cs typeface="Comfortaa"/>
              <a:sym typeface="Comfortaa"/>
            </a:endParaRPr>
          </a:p>
        </p:txBody>
      </p:sp>
      <p:cxnSp>
        <p:nvCxnSpPr>
          <p:cNvPr id="226" name="Google Shape;226;p29"/>
          <p:cNvCxnSpPr>
            <a:stCxn id="213" idx="4"/>
            <a:endCxn id="222" idx="0"/>
          </p:cNvCxnSpPr>
          <p:nvPr/>
        </p:nvCxnSpPr>
        <p:spPr>
          <a:xfrm>
            <a:off x="1743900" y="726425"/>
            <a:ext cx="91800" cy="423900"/>
          </a:xfrm>
          <a:prstGeom prst="straightConnector1">
            <a:avLst/>
          </a:prstGeom>
          <a:noFill/>
          <a:ln cap="flat" cmpd="sng" w="9525">
            <a:solidFill>
              <a:srgbClr val="FF00FF"/>
            </a:solidFill>
            <a:prstDash val="solid"/>
            <a:round/>
            <a:headEnd len="med" w="med" type="none"/>
            <a:tailEnd len="med" w="med" type="none"/>
          </a:ln>
        </p:spPr>
      </p:cxnSp>
      <p:cxnSp>
        <p:nvCxnSpPr>
          <p:cNvPr id="227" name="Google Shape;227;p29"/>
          <p:cNvCxnSpPr>
            <a:stCxn id="208" idx="6"/>
            <a:endCxn id="222" idx="2"/>
          </p:cNvCxnSpPr>
          <p:nvPr/>
        </p:nvCxnSpPr>
        <p:spPr>
          <a:xfrm>
            <a:off x="1310450" y="1121800"/>
            <a:ext cx="496500" cy="57300"/>
          </a:xfrm>
          <a:prstGeom prst="straightConnector1">
            <a:avLst/>
          </a:prstGeom>
          <a:noFill/>
          <a:ln cap="flat" cmpd="sng" w="9525">
            <a:solidFill>
              <a:srgbClr val="FF00FF"/>
            </a:solidFill>
            <a:prstDash val="solid"/>
            <a:round/>
            <a:headEnd len="med" w="med" type="none"/>
            <a:tailEnd len="med" w="med" type="none"/>
          </a:ln>
        </p:spPr>
      </p:cxnSp>
      <p:sp>
        <p:nvSpPr>
          <p:cNvPr id="228" name="Google Shape;228;p29"/>
          <p:cNvSpPr/>
          <p:nvPr/>
        </p:nvSpPr>
        <p:spPr>
          <a:xfrm>
            <a:off x="2334225" y="1424300"/>
            <a:ext cx="57300" cy="57300"/>
          </a:xfrm>
          <a:prstGeom prst="ellipse">
            <a:avLst/>
          </a:pr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29" name="Google Shape;229;p29"/>
          <p:cNvSpPr/>
          <p:nvPr/>
        </p:nvSpPr>
        <p:spPr>
          <a:xfrm>
            <a:off x="2334225" y="1500500"/>
            <a:ext cx="57300" cy="57300"/>
          </a:xfrm>
          <a:prstGeom prst="ellipse">
            <a:avLst/>
          </a:pr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0" name="Google Shape;230;p29"/>
          <p:cNvSpPr/>
          <p:nvPr/>
        </p:nvSpPr>
        <p:spPr>
          <a:xfrm>
            <a:off x="2012925" y="1633850"/>
            <a:ext cx="57300" cy="57300"/>
          </a:xfrm>
          <a:prstGeom prst="ellipse">
            <a:avLst/>
          </a:pr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1" name="Google Shape;231;p29"/>
          <p:cNvSpPr/>
          <p:nvPr/>
        </p:nvSpPr>
        <p:spPr>
          <a:xfrm>
            <a:off x="2012925" y="1707675"/>
            <a:ext cx="57300" cy="57300"/>
          </a:xfrm>
          <a:prstGeom prst="ellipse">
            <a:avLst/>
          </a:pr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232" name="Google Shape;232;p29"/>
          <p:cNvCxnSpPr>
            <a:endCxn id="229" idx="1"/>
          </p:cNvCxnSpPr>
          <p:nvPr/>
        </p:nvCxnSpPr>
        <p:spPr>
          <a:xfrm>
            <a:off x="1864116" y="1179191"/>
            <a:ext cx="478500" cy="329700"/>
          </a:xfrm>
          <a:prstGeom prst="straightConnector1">
            <a:avLst/>
          </a:prstGeom>
          <a:noFill/>
          <a:ln cap="flat" cmpd="sng" w="9525">
            <a:solidFill>
              <a:srgbClr val="D9D9D9"/>
            </a:solidFill>
            <a:prstDash val="solid"/>
            <a:round/>
            <a:headEnd len="med" w="med" type="none"/>
            <a:tailEnd len="med" w="med" type="none"/>
          </a:ln>
        </p:spPr>
      </p:cxnSp>
      <p:sp>
        <p:nvSpPr>
          <p:cNvPr id="233" name="Google Shape;233;p29"/>
          <p:cNvSpPr/>
          <p:nvPr/>
        </p:nvSpPr>
        <p:spPr>
          <a:xfrm>
            <a:off x="2070225" y="1748150"/>
            <a:ext cx="57300" cy="57300"/>
          </a:xfrm>
          <a:prstGeom prst="ellipse">
            <a:avLst/>
          </a:pr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4" name="Google Shape;234;p29"/>
          <p:cNvSpPr/>
          <p:nvPr/>
        </p:nvSpPr>
        <p:spPr>
          <a:xfrm>
            <a:off x="1955625" y="1748150"/>
            <a:ext cx="57300" cy="57300"/>
          </a:xfrm>
          <a:prstGeom prst="ellipse">
            <a:avLst/>
          </a:pr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5" name="Google Shape;235;p29"/>
          <p:cNvSpPr/>
          <p:nvPr/>
        </p:nvSpPr>
        <p:spPr>
          <a:xfrm>
            <a:off x="1879700" y="1150450"/>
            <a:ext cx="57300" cy="57300"/>
          </a:xfrm>
          <a:prstGeom prst="ellipse">
            <a:avLst/>
          </a:prstGeom>
          <a:solidFill>
            <a:srgbClr val="FF00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6" name="Google Shape;236;p29"/>
          <p:cNvSpPr txBox="1"/>
          <p:nvPr/>
        </p:nvSpPr>
        <p:spPr>
          <a:xfrm>
            <a:off x="2828950" y="1715750"/>
            <a:ext cx="371400" cy="1221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 sz="800">
                <a:latin typeface="Comfortaa"/>
                <a:ea typeface="Comfortaa"/>
                <a:cs typeface="Comfortaa"/>
                <a:sym typeface="Comfortaa"/>
              </a:rPr>
              <a:t>docs</a:t>
            </a:r>
            <a:endParaRPr sz="800">
              <a:latin typeface="Comfortaa"/>
              <a:ea typeface="Comfortaa"/>
              <a:cs typeface="Comfortaa"/>
              <a:sym typeface="Comfortaa"/>
            </a:endParaRPr>
          </a:p>
        </p:txBody>
      </p:sp>
      <p:cxnSp>
        <p:nvCxnSpPr>
          <p:cNvPr id="237" name="Google Shape;237;p29"/>
          <p:cNvCxnSpPr>
            <a:stCxn id="231" idx="7"/>
            <a:endCxn id="229" idx="3"/>
          </p:cNvCxnSpPr>
          <p:nvPr/>
        </p:nvCxnSpPr>
        <p:spPr>
          <a:xfrm flipH="1" rot="10800000">
            <a:off x="2061834" y="1549266"/>
            <a:ext cx="280800" cy="166800"/>
          </a:xfrm>
          <a:prstGeom prst="straightConnector1">
            <a:avLst/>
          </a:prstGeom>
          <a:noFill/>
          <a:ln cap="flat" cmpd="sng" w="9525">
            <a:solidFill>
              <a:srgbClr val="D9D9D9"/>
            </a:solidFill>
            <a:prstDash val="solid"/>
            <a:round/>
            <a:headEnd len="med" w="med" type="none"/>
            <a:tailEnd len="med" w="med" type="none"/>
          </a:ln>
        </p:spPr>
      </p:cxnSp>
      <p:cxnSp>
        <p:nvCxnSpPr>
          <p:cNvPr id="238" name="Google Shape;238;p29"/>
          <p:cNvCxnSpPr>
            <a:stCxn id="229" idx="6"/>
          </p:cNvCxnSpPr>
          <p:nvPr/>
        </p:nvCxnSpPr>
        <p:spPr>
          <a:xfrm>
            <a:off x="2391525" y="1529150"/>
            <a:ext cx="1190400" cy="307800"/>
          </a:xfrm>
          <a:prstGeom prst="straightConnector1">
            <a:avLst/>
          </a:prstGeom>
          <a:noFill/>
          <a:ln cap="flat" cmpd="sng" w="9525">
            <a:solidFill>
              <a:srgbClr val="D9D9D9"/>
            </a:solidFill>
            <a:prstDash val="solid"/>
            <a:round/>
            <a:headEnd len="med" w="med" type="none"/>
            <a:tailEnd len="med" w="med" type="none"/>
          </a:ln>
        </p:spPr>
      </p:cxnSp>
      <p:cxnSp>
        <p:nvCxnSpPr>
          <p:cNvPr id="239" name="Google Shape;239;p29"/>
          <p:cNvCxnSpPr/>
          <p:nvPr/>
        </p:nvCxnSpPr>
        <p:spPr>
          <a:xfrm>
            <a:off x="3153250" y="1093950"/>
            <a:ext cx="428700" cy="750000"/>
          </a:xfrm>
          <a:prstGeom prst="straightConnector1">
            <a:avLst/>
          </a:prstGeom>
          <a:noFill/>
          <a:ln cap="flat" cmpd="sng" w="9525">
            <a:solidFill>
              <a:srgbClr val="D9D9D9"/>
            </a:solidFill>
            <a:prstDash val="solid"/>
            <a:round/>
            <a:headEnd len="med" w="med" type="none"/>
            <a:tailEnd len="med" w="med" type="none"/>
          </a:ln>
        </p:spPr>
      </p:cxnSp>
      <p:cxnSp>
        <p:nvCxnSpPr>
          <p:cNvPr id="240" name="Google Shape;240;p29"/>
          <p:cNvCxnSpPr/>
          <p:nvPr/>
        </p:nvCxnSpPr>
        <p:spPr>
          <a:xfrm flipH="1">
            <a:off x="3582125" y="920600"/>
            <a:ext cx="257400" cy="923400"/>
          </a:xfrm>
          <a:prstGeom prst="straightConnector1">
            <a:avLst/>
          </a:prstGeom>
          <a:noFill/>
          <a:ln cap="flat" cmpd="sng" w="9525">
            <a:solidFill>
              <a:srgbClr val="D9D9D9"/>
            </a:solidFill>
            <a:prstDash val="solid"/>
            <a:round/>
            <a:headEnd len="med" w="med" type="none"/>
            <a:tailEnd len="med" w="med" type="none"/>
          </a:ln>
        </p:spPr>
      </p:cxnSp>
      <p:cxnSp>
        <p:nvCxnSpPr>
          <p:cNvPr id="241" name="Google Shape;241;p29"/>
          <p:cNvCxnSpPr/>
          <p:nvPr/>
        </p:nvCxnSpPr>
        <p:spPr>
          <a:xfrm flipH="1">
            <a:off x="3588100" y="1511625"/>
            <a:ext cx="681000" cy="333300"/>
          </a:xfrm>
          <a:prstGeom prst="straightConnector1">
            <a:avLst/>
          </a:prstGeom>
          <a:noFill/>
          <a:ln cap="flat" cmpd="sng" w="9525">
            <a:solidFill>
              <a:srgbClr val="D9D9D9"/>
            </a:solidFill>
            <a:prstDash val="solid"/>
            <a:round/>
            <a:headEnd len="med" w="med" type="none"/>
            <a:tailEnd len="med" w="med" type="none"/>
          </a:ln>
        </p:spPr>
      </p:cxnSp>
      <p:cxnSp>
        <p:nvCxnSpPr>
          <p:cNvPr id="242" name="Google Shape;242;p29"/>
          <p:cNvCxnSpPr/>
          <p:nvPr/>
        </p:nvCxnSpPr>
        <p:spPr>
          <a:xfrm flipH="1" rot="10800000">
            <a:off x="2883225" y="1844850"/>
            <a:ext cx="705000" cy="324000"/>
          </a:xfrm>
          <a:prstGeom prst="straightConnector1">
            <a:avLst/>
          </a:prstGeom>
          <a:noFill/>
          <a:ln cap="flat" cmpd="sng" w="9525">
            <a:solidFill>
              <a:srgbClr val="D9D9D9"/>
            </a:solidFill>
            <a:prstDash val="solid"/>
            <a:round/>
            <a:headEnd len="med" w="med" type="none"/>
            <a:tailEnd len="med" w="med" type="none"/>
          </a:ln>
        </p:spPr>
      </p:cxnSp>
      <p:cxnSp>
        <p:nvCxnSpPr>
          <p:cNvPr id="243" name="Google Shape;243;p29"/>
          <p:cNvCxnSpPr/>
          <p:nvPr/>
        </p:nvCxnSpPr>
        <p:spPr>
          <a:xfrm flipH="1" rot="10800000">
            <a:off x="3302325" y="1849675"/>
            <a:ext cx="295200" cy="809700"/>
          </a:xfrm>
          <a:prstGeom prst="straightConnector1">
            <a:avLst/>
          </a:prstGeom>
          <a:noFill/>
          <a:ln cap="flat" cmpd="sng" w="9525">
            <a:solidFill>
              <a:srgbClr val="F4CCCC"/>
            </a:solidFill>
            <a:prstDash val="solid"/>
            <a:round/>
            <a:headEnd len="med" w="med" type="none"/>
            <a:tailEnd len="med" w="med" type="none"/>
          </a:ln>
        </p:spPr>
      </p:cxnSp>
      <p:cxnSp>
        <p:nvCxnSpPr>
          <p:cNvPr id="244" name="Google Shape;244;p29"/>
          <p:cNvCxnSpPr/>
          <p:nvPr/>
        </p:nvCxnSpPr>
        <p:spPr>
          <a:xfrm rot="10800000">
            <a:off x="3597625" y="1849650"/>
            <a:ext cx="414300" cy="662100"/>
          </a:xfrm>
          <a:prstGeom prst="straightConnector1">
            <a:avLst/>
          </a:prstGeom>
          <a:noFill/>
          <a:ln cap="flat" cmpd="sng" w="9525">
            <a:solidFill>
              <a:srgbClr val="F4CCCC"/>
            </a:solidFill>
            <a:prstDash val="solid"/>
            <a:round/>
            <a:headEnd len="med" w="med" type="none"/>
            <a:tailEnd len="med" w="med" type="none"/>
          </a:ln>
        </p:spPr>
      </p:cxnSp>
      <p:cxnSp>
        <p:nvCxnSpPr>
          <p:cNvPr id="245" name="Google Shape;245;p29"/>
          <p:cNvCxnSpPr/>
          <p:nvPr/>
        </p:nvCxnSpPr>
        <p:spPr>
          <a:xfrm rot="10800000">
            <a:off x="3588125" y="1844925"/>
            <a:ext cx="1998300" cy="733500"/>
          </a:xfrm>
          <a:prstGeom prst="straightConnector1">
            <a:avLst/>
          </a:prstGeom>
          <a:noFill/>
          <a:ln cap="flat" cmpd="sng" w="9525">
            <a:solidFill>
              <a:srgbClr val="F4CCCC"/>
            </a:solidFill>
            <a:prstDash val="solid"/>
            <a:round/>
            <a:headEnd len="med" w="med" type="none"/>
            <a:tailEnd len="med" w="med" type="none"/>
          </a:ln>
        </p:spPr>
      </p:cxnSp>
      <p:sp>
        <p:nvSpPr>
          <p:cNvPr id="246" name="Google Shape;246;p29"/>
          <p:cNvSpPr txBox="1"/>
          <p:nvPr/>
        </p:nvSpPr>
        <p:spPr>
          <a:xfrm>
            <a:off x="4600600" y="2079150"/>
            <a:ext cx="371400" cy="1221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 sz="800">
                <a:latin typeface="Comfortaa"/>
                <a:ea typeface="Comfortaa"/>
                <a:cs typeface="Comfortaa"/>
                <a:sym typeface="Comfortaa"/>
              </a:rPr>
              <a:t>satpy</a:t>
            </a:r>
            <a:endParaRPr sz="800">
              <a:latin typeface="Comfortaa"/>
              <a:ea typeface="Comfortaa"/>
              <a:cs typeface="Comfortaa"/>
              <a:sym typeface="Comfortaa"/>
            </a:endParaRPr>
          </a:p>
        </p:txBody>
      </p:sp>
      <p:cxnSp>
        <p:nvCxnSpPr>
          <p:cNvPr id="247" name="Google Shape;247;p29"/>
          <p:cNvCxnSpPr/>
          <p:nvPr/>
        </p:nvCxnSpPr>
        <p:spPr>
          <a:xfrm flipH="1" rot="10800000">
            <a:off x="5586425" y="1902175"/>
            <a:ext cx="295500" cy="681000"/>
          </a:xfrm>
          <a:prstGeom prst="straightConnector1">
            <a:avLst/>
          </a:prstGeom>
          <a:noFill/>
          <a:ln cap="flat" cmpd="sng" w="9525">
            <a:solidFill>
              <a:srgbClr val="D0E0E3"/>
            </a:solidFill>
            <a:prstDash val="solid"/>
            <a:round/>
            <a:headEnd len="med" w="med" type="none"/>
            <a:tailEnd len="med" w="med" type="none"/>
          </a:ln>
        </p:spPr>
      </p:cxnSp>
      <p:cxnSp>
        <p:nvCxnSpPr>
          <p:cNvPr id="248" name="Google Shape;248;p29"/>
          <p:cNvCxnSpPr/>
          <p:nvPr/>
        </p:nvCxnSpPr>
        <p:spPr>
          <a:xfrm flipH="1">
            <a:off x="5048250" y="2583175"/>
            <a:ext cx="533400" cy="209700"/>
          </a:xfrm>
          <a:prstGeom prst="straightConnector1">
            <a:avLst/>
          </a:prstGeom>
          <a:noFill/>
          <a:ln cap="flat" cmpd="sng" w="9525">
            <a:solidFill>
              <a:srgbClr val="D0E0E3"/>
            </a:solidFill>
            <a:prstDash val="solid"/>
            <a:round/>
            <a:headEnd len="med" w="med" type="none"/>
            <a:tailEnd len="med" w="med" type="none"/>
          </a:ln>
        </p:spPr>
      </p:cxnSp>
      <p:cxnSp>
        <p:nvCxnSpPr>
          <p:cNvPr id="249" name="Google Shape;249;p29"/>
          <p:cNvCxnSpPr/>
          <p:nvPr/>
        </p:nvCxnSpPr>
        <p:spPr>
          <a:xfrm flipH="1">
            <a:off x="5590075" y="2103125"/>
            <a:ext cx="1200300" cy="476400"/>
          </a:xfrm>
          <a:prstGeom prst="straightConnector1">
            <a:avLst/>
          </a:prstGeom>
          <a:noFill/>
          <a:ln cap="flat" cmpd="sng" w="9525">
            <a:solidFill>
              <a:srgbClr val="D0E0E3"/>
            </a:solidFill>
            <a:prstDash val="solid"/>
            <a:round/>
            <a:headEnd len="med" w="med" type="none"/>
            <a:tailEnd len="med" w="med" type="none"/>
          </a:ln>
        </p:spPr>
      </p:cxnSp>
      <p:cxnSp>
        <p:nvCxnSpPr>
          <p:cNvPr id="250" name="Google Shape;250;p29"/>
          <p:cNvCxnSpPr/>
          <p:nvPr/>
        </p:nvCxnSpPr>
        <p:spPr>
          <a:xfrm rot="10800000">
            <a:off x="5590175" y="2579300"/>
            <a:ext cx="1376400" cy="543000"/>
          </a:xfrm>
          <a:prstGeom prst="straightConnector1">
            <a:avLst/>
          </a:prstGeom>
          <a:noFill/>
          <a:ln cap="flat" cmpd="sng" w="9525">
            <a:solidFill>
              <a:srgbClr val="D0E0E3"/>
            </a:solidFill>
            <a:prstDash val="solid"/>
            <a:round/>
            <a:headEnd len="med" w="med" type="none"/>
            <a:tailEnd len="med" w="med" type="none"/>
          </a:ln>
        </p:spPr>
      </p:cxnSp>
      <p:cxnSp>
        <p:nvCxnSpPr>
          <p:cNvPr id="251" name="Google Shape;251;p29"/>
          <p:cNvCxnSpPr/>
          <p:nvPr/>
        </p:nvCxnSpPr>
        <p:spPr>
          <a:xfrm rot="10800000">
            <a:off x="5590325" y="2579325"/>
            <a:ext cx="404700" cy="1224000"/>
          </a:xfrm>
          <a:prstGeom prst="straightConnector1">
            <a:avLst/>
          </a:prstGeom>
          <a:noFill/>
          <a:ln cap="flat" cmpd="sng" w="9525">
            <a:solidFill>
              <a:srgbClr val="D0E0E3"/>
            </a:solidFill>
            <a:prstDash val="solid"/>
            <a:round/>
            <a:headEnd len="med" w="med" type="none"/>
            <a:tailEnd len="med" w="med" type="none"/>
          </a:ln>
        </p:spPr>
      </p:cxnSp>
      <p:cxnSp>
        <p:nvCxnSpPr>
          <p:cNvPr id="252" name="Google Shape;252;p29"/>
          <p:cNvCxnSpPr/>
          <p:nvPr/>
        </p:nvCxnSpPr>
        <p:spPr>
          <a:xfrm rot="10800000">
            <a:off x="5599675" y="2579400"/>
            <a:ext cx="543000" cy="452400"/>
          </a:xfrm>
          <a:prstGeom prst="straightConnector1">
            <a:avLst/>
          </a:prstGeom>
          <a:noFill/>
          <a:ln cap="flat" cmpd="sng" w="9525">
            <a:solidFill>
              <a:srgbClr val="D0E0E3"/>
            </a:solidFill>
            <a:prstDash val="solid"/>
            <a:round/>
            <a:headEnd len="med" w="med" type="none"/>
            <a:tailEnd len="med" w="med" type="none"/>
          </a:ln>
        </p:spPr>
      </p:cxnSp>
      <p:cxnSp>
        <p:nvCxnSpPr>
          <p:cNvPr id="253" name="Google Shape;253;p29"/>
          <p:cNvCxnSpPr/>
          <p:nvPr/>
        </p:nvCxnSpPr>
        <p:spPr>
          <a:xfrm rot="10800000">
            <a:off x="5995100" y="3803425"/>
            <a:ext cx="371400" cy="453300"/>
          </a:xfrm>
          <a:prstGeom prst="straightConnector1">
            <a:avLst/>
          </a:prstGeom>
          <a:noFill/>
          <a:ln cap="flat" cmpd="sng" w="9525">
            <a:solidFill>
              <a:srgbClr val="D0E0E3"/>
            </a:solidFill>
            <a:prstDash val="solid"/>
            <a:round/>
            <a:headEnd len="med" w="med" type="none"/>
            <a:tailEnd len="med" w="med" type="none"/>
          </a:ln>
        </p:spPr>
      </p:cxnSp>
      <p:cxnSp>
        <p:nvCxnSpPr>
          <p:cNvPr id="254" name="Google Shape;254;p29"/>
          <p:cNvCxnSpPr/>
          <p:nvPr/>
        </p:nvCxnSpPr>
        <p:spPr>
          <a:xfrm rot="10800000">
            <a:off x="6000025" y="3813875"/>
            <a:ext cx="657000" cy="142800"/>
          </a:xfrm>
          <a:prstGeom prst="straightConnector1">
            <a:avLst/>
          </a:prstGeom>
          <a:noFill/>
          <a:ln cap="flat" cmpd="sng" w="9525">
            <a:solidFill>
              <a:srgbClr val="D0E0E3"/>
            </a:solidFill>
            <a:prstDash val="solid"/>
            <a:round/>
            <a:headEnd len="med" w="med" type="none"/>
            <a:tailEnd len="med" w="med" type="none"/>
          </a:ln>
        </p:spPr>
      </p:cxnSp>
      <p:cxnSp>
        <p:nvCxnSpPr>
          <p:cNvPr id="255" name="Google Shape;255;p29"/>
          <p:cNvCxnSpPr/>
          <p:nvPr/>
        </p:nvCxnSpPr>
        <p:spPr>
          <a:xfrm rot="10800000">
            <a:off x="6656875" y="3956650"/>
            <a:ext cx="324000" cy="157200"/>
          </a:xfrm>
          <a:prstGeom prst="straightConnector1">
            <a:avLst/>
          </a:prstGeom>
          <a:noFill/>
          <a:ln cap="flat" cmpd="sng" w="9525">
            <a:solidFill>
              <a:srgbClr val="D0E0E3"/>
            </a:solidFill>
            <a:prstDash val="solid"/>
            <a:round/>
            <a:headEnd len="med" w="med" type="none"/>
            <a:tailEnd len="med" w="med" type="none"/>
          </a:ln>
        </p:spPr>
      </p:cxnSp>
      <p:cxnSp>
        <p:nvCxnSpPr>
          <p:cNvPr id="256" name="Google Shape;256;p29"/>
          <p:cNvCxnSpPr/>
          <p:nvPr/>
        </p:nvCxnSpPr>
        <p:spPr>
          <a:xfrm flipH="1">
            <a:off x="5456825" y="3818575"/>
            <a:ext cx="538200" cy="385800"/>
          </a:xfrm>
          <a:prstGeom prst="straightConnector1">
            <a:avLst/>
          </a:prstGeom>
          <a:noFill/>
          <a:ln cap="flat" cmpd="sng" w="9525">
            <a:solidFill>
              <a:srgbClr val="D0E0E3"/>
            </a:solidFill>
            <a:prstDash val="solid"/>
            <a:round/>
            <a:headEnd len="med" w="med" type="none"/>
            <a:tailEnd len="med" w="med" type="none"/>
          </a:ln>
        </p:spPr>
      </p:cxnSp>
      <p:cxnSp>
        <p:nvCxnSpPr>
          <p:cNvPr id="257" name="Google Shape;257;p29"/>
          <p:cNvCxnSpPr/>
          <p:nvPr/>
        </p:nvCxnSpPr>
        <p:spPr>
          <a:xfrm>
            <a:off x="5995025" y="3818575"/>
            <a:ext cx="71400" cy="871500"/>
          </a:xfrm>
          <a:prstGeom prst="straightConnector1">
            <a:avLst/>
          </a:prstGeom>
          <a:noFill/>
          <a:ln cap="flat" cmpd="sng" w="9525">
            <a:solidFill>
              <a:srgbClr val="D0E0E3"/>
            </a:solidFill>
            <a:prstDash val="solid"/>
            <a:round/>
            <a:headEnd len="med" w="med" type="none"/>
            <a:tailEnd len="med" w="med" type="none"/>
          </a:ln>
        </p:spPr>
      </p:cxnSp>
      <p:cxnSp>
        <p:nvCxnSpPr>
          <p:cNvPr id="258" name="Google Shape;258;p29"/>
          <p:cNvCxnSpPr/>
          <p:nvPr/>
        </p:nvCxnSpPr>
        <p:spPr>
          <a:xfrm rot="10800000">
            <a:off x="6966550" y="3122275"/>
            <a:ext cx="462000" cy="141000"/>
          </a:xfrm>
          <a:prstGeom prst="straightConnector1">
            <a:avLst/>
          </a:prstGeom>
          <a:noFill/>
          <a:ln cap="flat" cmpd="sng" w="9525">
            <a:solidFill>
              <a:srgbClr val="EA9999"/>
            </a:solidFill>
            <a:prstDash val="solid"/>
            <a:round/>
            <a:headEnd len="med" w="med" type="none"/>
            <a:tailEnd len="med" w="med" type="none"/>
          </a:ln>
        </p:spPr>
      </p:cxnSp>
      <p:cxnSp>
        <p:nvCxnSpPr>
          <p:cNvPr id="259" name="Google Shape;259;p29"/>
          <p:cNvCxnSpPr/>
          <p:nvPr/>
        </p:nvCxnSpPr>
        <p:spPr>
          <a:xfrm flipH="1">
            <a:off x="6971350" y="2791775"/>
            <a:ext cx="609600" cy="342900"/>
          </a:xfrm>
          <a:prstGeom prst="straightConnector1">
            <a:avLst/>
          </a:prstGeom>
          <a:noFill/>
          <a:ln cap="flat" cmpd="sng" w="9525">
            <a:solidFill>
              <a:srgbClr val="EA9999"/>
            </a:solidFill>
            <a:prstDash val="solid"/>
            <a:round/>
            <a:headEnd len="med" w="med" type="none"/>
            <a:tailEnd len="med" w="med" type="none"/>
          </a:ln>
        </p:spPr>
      </p:cxnSp>
      <p:cxnSp>
        <p:nvCxnSpPr>
          <p:cNvPr id="260" name="Google Shape;260;p29"/>
          <p:cNvCxnSpPr/>
          <p:nvPr/>
        </p:nvCxnSpPr>
        <p:spPr>
          <a:xfrm flipH="1">
            <a:off x="6695050" y="3128000"/>
            <a:ext cx="276300" cy="233400"/>
          </a:xfrm>
          <a:prstGeom prst="straightConnector1">
            <a:avLst/>
          </a:prstGeom>
          <a:noFill/>
          <a:ln cap="flat" cmpd="sng" w="9525">
            <a:solidFill>
              <a:srgbClr val="EA9999"/>
            </a:solidFill>
            <a:prstDash val="solid"/>
            <a:round/>
            <a:headEnd len="med" w="med" type="none"/>
            <a:tailEnd len="med" w="med" type="none"/>
          </a:ln>
        </p:spPr>
      </p:cxnSp>
      <p:cxnSp>
        <p:nvCxnSpPr>
          <p:cNvPr id="261" name="Google Shape;261;p29"/>
          <p:cNvCxnSpPr/>
          <p:nvPr/>
        </p:nvCxnSpPr>
        <p:spPr>
          <a:xfrm>
            <a:off x="6971350" y="3128000"/>
            <a:ext cx="752400" cy="652500"/>
          </a:xfrm>
          <a:prstGeom prst="straightConnector1">
            <a:avLst/>
          </a:prstGeom>
          <a:noFill/>
          <a:ln cap="flat" cmpd="sng" w="9525">
            <a:solidFill>
              <a:srgbClr val="EA9999"/>
            </a:solidFill>
            <a:prstDash val="solid"/>
            <a:round/>
            <a:headEnd len="med" w="med" type="none"/>
            <a:tailEnd len="med" w="med" type="none"/>
          </a:ln>
        </p:spPr>
      </p:cxnSp>
      <p:cxnSp>
        <p:nvCxnSpPr>
          <p:cNvPr id="262" name="Google Shape;262;p29"/>
          <p:cNvCxnSpPr/>
          <p:nvPr/>
        </p:nvCxnSpPr>
        <p:spPr>
          <a:xfrm flipH="1" rot="10800000">
            <a:off x="3828241" y="865859"/>
            <a:ext cx="225600" cy="54900"/>
          </a:xfrm>
          <a:prstGeom prst="straightConnector1">
            <a:avLst/>
          </a:prstGeom>
          <a:noFill/>
          <a:ln cap="flat" cmpd="sng" w="9525">
            <a:solidFill>
              <a:srgbClr val="D9D9D9"/>
            </a:solidFill>
            <a:prstDash val="solid"/>
            <a:round/>
            <a:headEnd len="med" w="med" type="none"/>
            <a:tailEnd len="med" w="med" type="none"/>
          </a:ln>
        </p:spPr>
      </p:cxnSp>
      <p:cxnSp>
        <p:nvCxnSpPr>
          <p:cNvPr id="263" name="Google Shape;263;p29"/>
          <p:cNvCxnSpPr/>
          <p:nvPr/>
        </p:nvCxnSpPr>
        <p:spPr>
          <a:xfrm flipH="1" rot="10800000">
            <a:off x="3839650" y="708725"/>
            <a:ext cx="90300" cy="199500"/>
          </a:xfrm>
          <a:prstGeom prst="straightConnector1">
            <a:avLst/>
          </a:prstGeom>
          <a:noFill/>
          <a:ln cap="flat" cmpd="sng" w="9525">
            <a:solidFill>
              <a:srgbClr val="D9D9D9"/>
            </a:solidFill>
            <a:prstDash val="solid"/>
            <a:round/>
            <a:headEnd len="med" w="med" type="none"/>
            <a:tailEnd len="med" w="med" type="none"/>
          </a:ln>
        </p:spPr>
      </p:cxnSp>
      <p:cxnSp>
        <p:nvCxnSpPr>
          <p:cNvPr id="264" name="Google Shape;264;p29"/>
          <p:cNvCxnSpPr/>
          <p:nvPr/>
        </p:nvCxnSpPr>
        <p:spPr>
          <a:xfrm rot="10800000">
            <a:off x="3706159" y="684959"/>
            <a:ext cx="131100" cy="233100"/>
          </a:xfrm>
          <a:prstGeom prst="straightConnector1">
            <a:avLst/>
          </a:prstGeom>
          <a:noFill/>
          <a:ln cap="flat" cmpd="sng" w="9525">
            <a:solidFill>
              <a:srgbClr val="D9D9D9"/>
            </a:solidFill>
            <a:prstDash val="solid"/>
            <a:round/>
            <a:headEnd len="med" w="med" type="none"/>
            <a:tailEnd len="med" w="med" type="none"/>
          </a:ln>
        </p:spPr>
      </p:cxnSp>
      <p:sp>
        <p:nvSpPr>
          <p:cNvPr id="265" name="Google Shape;265;p29"/>
          <p:cNvSpPr/>
          <p:nvPr/>
        </p:nvSpPr>
        <p:spPr>
          <a:xfrm>
            <a:off x="3672250" y="585875"/>
            <a:ext cx="57300" cy="57300"/>
          </a:xfrm>
          <a:prstGeom prst="ellipse">
            <a:avLst/>
          </a:pr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6" name="Google Shape;266;p29"/>
          <p:cNvSpPr/>
          <p:nvPr/>
        </p:nvSpPr>
        <p:spPr>
          <a:xfrm>
            <a:off x="3672250" y="651425"/>
            <a:ext cx="57300" cy="57300"/>
          </a:xfrm>
          <a:prstGeom prst="ellipse">
            <a:avLst/>
          </a:pr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7" name="Google Shape;267;p29"/>
          <p:cNvSpPr/>
          <p:nvPr/>
        </p:nvSpPr>
        <p:spPr>
          <a:xfrm>
            <a:off x="3899950" y="669125"/>
            <a:ext cx="57300" cy="57300"/>
          </a:xfrm>
          <a:prstGeom prst="ellipse">
            <a:avLst/>
          </a:pr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8" name="Google Shape;268;p29"/>
          <p:cNvSpPr/>
          <p:nvPr/>
        </p:nvSpPr>
        <p:spPr>
          <a:xfrm>
            <a:off x="4034325" y="830100"/>
            <a:ext cx="57300" cy="57300"/>
          </a:xfrm>
          <a:prstGeom prst="ellipse">
            <a:avLst/>
          </a:pr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69" name="Google Shape;269;p29"/>
          <p:cNvSpPr/>
          <p:nvPr/>
        </p:nvSpPr>
        <p:spPr>
          <a:xfrm>
            <a:off x="3805600" y="887400"/>
            <a:ext cx="57300" cy="57300"/>
          </a:xfrm>
          <a:prstGeom prst="ellipse">
            <a:avLst/>
          </a:pr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0" name="Google Shape;270;p29"/>
          <p:cNvSpPr/>
          <p:nvPr/>
        </p:nvSpPr>
        <p:spPr>
          <a:xfrm>
            <a:off x="3188850" y="1046950"/>
            <a:ext cx="57300" cy="57300"/>
          </a:xfrm>
          <a:prstGeom prst="ellipse">
            <a:avLst/>
          </a:pr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1" name="Google Shape;271;p29"/>
          <p:cNvSpPr/>
          <p:nvPr/>
        </p:nvSpPr>
        <p:spPr>
          <a:xfrm>
            <a:off x="3112650" y="1046950"/>
            <a:ext cx="57300" cy="57300"/>
          </a:xfrm>
          <a:prstGeom prst="ellipse">
            <a:avLst/>
          </a:pr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2" name="Google Shape;272;p29"/>
          <p:cNvSpPr/>
          <p:nvPr/>
        </p:nvSpPr>
        <p:spPr>
          <a:xfrm>
            <a:off x="3036450" y="1046950"/>
            <a:ext cx="57300" cy="57300"/>
          </a:xfrm>
          <a:prstGeom prst="ellipse">
            <a:avLst/>
          </a:pr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3" name="Google Shape;273;p29"/>
          <p:cNvSpPr/>
          <p:nvPr/>
        </p:nvSpPr>
        <p:spPr>
          <a:xfrm>
            <a:off x="4253275" y="1481600"/>
            <a:ext cx="57300" cy="57300"/>
          </a:xfrm>
          <a:prstGeom prst="ellipse">
            <a:avLst/>
          </a:prstGeom>
          <a:solidFill>
            <a:srgbClr val="F4CC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4" name="Google Shape;274;p29"/>
          <p:cNvSpPr/>
          <p:nvPr/>
        </p:nvSpPr>
        <p:spPr>
          <a:xfrm>
            <a:off x="3696050" y="1787625"/>
            <a:ext cx="57300" cy="57300"/>
          </a:xfrm>
          <a:prstGeom prst="ellipse">
            <a:avLst/>
          </a:prstGeom>
          <a:solidFill>
            <a:srgbClr val="F4CC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5" name="Google Shape;275;p29"/>
          <p:cNvSpPr/>
          <p:nvPr/>
        </p:nvSpPr>
        <p:spPr>
          <a:xfrm>
            <a:off x="3618138" y="1816200"/>
            <a:ext cx="57300" cy="57300"/>
          </a:xfrm>
          <a:prstGeom prst="ellipse">
            <a:avLst/>
          </a:prstGeom>
          <a:solidFill>
            <a:srgbClr val="F4CC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6" name="Google Shape;276;p29"/>
          <p:cNvSpPr/>
          <p:nvPr/>
        </p:nvSpPr>
        <p:spPr>
          <a:xfrm>
            <a:off x="3682163" y="1890025"/>
            <a:ext cx="57300" cy="57300"/>
          </a:xfrm>
          <a:prstGeom prst="ellipse">
            <a:avLst/>
          </a:prstGeom>
          <a:solidFill>
            <a:srgbClr val="FF99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7" name="Google Shape;277;p29"/>
          <p:cNvSpPr/>
          <p:nvPr/>
        </p:nvSpPr>
        <p:spPr>
          <a:xfrm>
            <a:off x="3588088" y="1873500"/>
            <a:ext cx="57300" cy="57300"/>
          </a:xfrm>
          <a:prstGeom prst="ellipse">
            <a:avLst/>
          </a:pr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8" name="Google Shape;278;p29"/>
          <p:cNvSpPr/>
          <p:nvPr/>
        </p:nvSpPr>
        <p:spPr>
          <a:xfrm>
            <a:off x="3597613" y="1959375"/>
            <a:ext cx="57300" cy="57300"/>
          </a:xfrm>
          <a:prstGeom prst="ellipse">
            <a:avLst/>
          </a:prstGeom>
          <a:solidFill>
            <a:srgbClr val="FF00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9" name="Google Shape;279;p29"/>
          <p:cNvSpPr/>
          <p:nvPr/>
        </p:nvSpPr>
        <p:spPr>
          <a:xfrm>
            <a:off x="3497588" y="1947325"/>
            <a:ext cx="57300" cy="57300"/>
          </a:xfrm>
          <a:prstGeom prst="ellipse">
            <a:avLst/>
          </a:prstGeom>
          <a:solidFill>
            <a:srgbClr val="FF00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0" name="Google Shape;280;p29"/>
          <p:cNvSpPr/>
          <p:nvPr/>
        </p:nvSpPr>
        <p:spPr>
          <a:xfrm>
            <a:off x="3511888" y="1873500"/>
            <a:ext cx="57300" cy="57300"/>
          </a:xfrm>
          <a:prstGeom prst="ellipse">
            <a:avLst/>
          </a:prstGeom>
          <a:solidFill>
            <a:srgbClr val="D9EAD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1" name="Google Shape;281;p29"/>
          <p:cNvSpPr/>
          <p:nvPr/>
        </p:nvSpPr>
        <p:spPr>
          <a:xfrm>
            <a:off x="3421263" y="1890025"/>
            <a:ext cx="57300" cy="57300"/>
          </a:xfrm>
          <a:prstGeom prst="ellipse">
            <a:avLst/>
          </a:prstGeom>
          <a:solidFill>
            <a:srgbClr val="FF00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2" name="Google Shape;282;p29"/>
          <p:cNvSpPr/>
          <p:nvPr/>
        </p:nvSpPr>
        <p:spPr>
          <a:xfrm>
            <a:off x="3482700" y="1816200"/>
            <a:ext cx="57300" cy="57300"/>
          </a:xfrm>
          <a:prstGeom prst="ellipse">
            <a:avLst/>
          </a:prstGeom>
          <a:solidFill>
            <a:srgbClr val="FF00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3" name="Google Shape;283;p29"/>
          <p:cNvSpPr/>
          <p:nvPr/>
        </p:nvSpPr>
        <p:spPr>
          <a:xfrm>
            <a:off x="3411588" y="1787625"/>
            <a:ext cx="57300" cy="57300"/>
          </a:xfrm>
          <a:prstGeom prst="ellipse">
            <a:avLst/>
          </a:prstGeom>
          <a:solidFill>
            <a:srgbClr val="D9EAD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4" name="Google Shape;284;p29"/>
          <p:cNvSpPr/>
          <p:nvPr/>
        </p:nvSpPr>
        <p:spPr>
          <a:xfrm>
            <a:off x="3553813" y="1816200"/>
            <a:ext cx="57300" cy="57300"/>
          </a:xfrm>
          <a:prstGeom prst="ellipse">
            <a:avLst/>
          </a:prstGeom>
          <a:solidFill>
            <a:srgbClr val="D9D2E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5" name="Google Shape;285;p29"/>
          <p:cNvSpPr/>
          <p:nvPr/>
        </p:nvSpPr>
        <p:spPr>
          <a:xfrm>
            <a:off x="3588088" y="1748150"/>
            <a:ext cx="57300" cy="57300"/>
          </a:xfrm>
          <a:prstGeom prst="ellipse">
            <a:avLst/>
          </a:prstGeom>
          <a:solidFill>
            <a:srgbClr val="F4CC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6" name="Google Shape;286;p29"/>
          <p:cNvSpPr/>
          <p:nvPr/>
        </p:nvSpPr>
        <p:spPr>
          <a:xfrm>
            <a:off x="3651538" y="1707675"/>
            <a:ext cx="57300" cy="57300"/>
          </a:xfrm>
          <a:prstGeom prst="ellipse">
            <a:avLst/>
          </a:prstGeom>
          <a:solidFill>
            <a:srgbClr val="D9D2E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7" name="Google Shape;287;p29"/>
          <p:cNvSpPr/>
          <p:nvPr/>
        </p:nvSpPr>
        <p:spPr>
          <a:xfrm>
            <a:off x="3553813" y="1654400"/>
            <a:ext cx="57300" cy="57300"/>
          </a:xfrm>
          <a:prstGeom prst="ellipse">
            <a:avLst/>
          </a:prstGeom>
          <a:solidFill>
            <a:srgbClr val="B6D7A8"/>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8" name="Google Shape;288;p29"/>
          <p:cNvSpPr/>
          <p:nvPr/>
        </p:nvSpPr>
        <p:spPr>
          <a:xfrm>
            <a:off x="3511888" y="1749625"/>
            <a:ext cx="57300" cy="57300"/>
          </a:xfrm>
          <a:prstGeom prst="ellipse">
            <a:avLst/>
          </a:prstGeom>
          <a:solidFill>
            <a:srgbClr val="F4CC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89" name="Google Shape;289;p29"/>
          <p:cNvSpPr/>
          <p:nvPr/>
        </p:nvSpPr>
        <p:spPr>
          <a:xfrm>
            <a:off x="3456088" y="1707675"/>
            <a:ext cx="57300" cy="57300"/>
          </a:xfrm>
          <a:prstGeom prst="ellipse">
            <a:avLst/>
          </a:prstGeom>
          <a:solidFill>
            <a:srgbClr val="FF00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0" name="Google Shape;290;p29"/>
          <p:cNvSpPr/>
          <p:nvPr/>
        </p:nvSpPr>
        <p:spPr>
          <a:xfrm>
            <a:off x="2842763" y="2152050"/>
            <a:ext cx="57300" cy="57300"/>
          </a:xfrm>
          <a:prstGeom prst="ellipse">
            <a:avLst/>
          </a:prstGeom>
          <a:solidFill>
            <a:srgbClr val="EFEFE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1" name="Google Shape;291;p29"/>
          <p:cNvSpPr/>
          <p:nvPr/>
        </p:nvSpPr>
        <p:spPr>
          <a:xfrm>
            <a:off x="3996538" y="2488425"/>
            <a:ext cx="57300" cy="57300"/>
          </a:xfrm>
          <a:prstGeom prst="ellipse">
            <a:avLst/>
          </a:prstGeom>
          <a:solidFill>
            <a:srgbClr val="FF00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2" name="Google Shape;292;p29"/>
          <p:cNvSpPr/>
          <p:nvPr/>
        </p:nvSpPr>
        <p:spPr>
          <a:xfrm>
            <a:off x="3996538" y="2414600"/>
            <a:ext cx="57300" cy="57300"/>
          </a:xfrm>
          <a:prstGeom prst="ellipse">
            <a:avLst/>
          </a:prstGeom>
          <a:solidFill>
            <a:srgbClr val="FF00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3" name="Google Shape;293;p29"/>
          <p:cNvSpPr/>
          <p:nvPr/>
        </p:nvSpPr>
        <p:spPr>
          <a:xfrm>
            <a:off x="3270463" y="2637750"/>
            <a:ext cx="57300" cy="57300"/>
          </a:xfrm>
          <a:prstGeom prst="ellipse">
            <a:avLst/>
          </a:prstGeom>
          <a:solidFill>
            <a:srgbClr val="F4CC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4" name="Google Shape;294;p29"/>
          <p:cNvSpPr/>
          <p:nvPr/>
        </p:nvSpPr>
        <p:spPr>
          <a:xfrm>
            <a:off x="3338938" y="2637750"/>
            <a:ext cx="57300" cy="57300"/>
          </a:xfrm>
          <a:prstGeom prst="ellipse">
            <a:avLst/>
          </a:prstGeom>
          <a:solidFill>
            <a:srgbClr val="F4CC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5" name="Google Shape;295;p29"/>
          <p:cNvSpPr/>
          <p:nvPr/>
        </p:nvSpPr>
        <p:spPr>
          <a:xfrm>
            <a:off x="3201988" y="2637750"/>
            <a:ext cx="57300" cy="57300"/>
          </a:xfrm>
          <a:prstGeom prst="ellipse">
            <a:avLst/>
          </a:prstGeom>
          <a:solidFill>
            <a:srgbClr val="F4CC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6" name="Google Shape;296;p29"/>
          <p:cNvSpPr/>
          <p:nvPr/>
        </p:nvSpPr>
        <p:spPr>
          <a:xfrm>
            <a:off x="5010888" y="2766325"/>
            <a:ext cx="57300" cy="57300"/>
          </a:xfrm>
          <a:prstGeom prst="ellipse">
            <a:avLst/>
          </a:prstGeom>
          <a:solidFill>
            <a:srgbClr val="CFE2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7" name="Google Shape;297;p29"/>
          <p:cNvSpPr/>
          <p:nvPr/>
        </p:nvSpPr>
        <p:spPr>
          <a:xfrm>
            <a:off x="5553813" y="2556775"/>
            <a:ext cx="57300" cy="57300"/>
          </a:xfrm>
          <a:prstGeom prst="ellipse">
            <a:avLst/>
          </a:prstGeom>
          <a:solidFill>
            <a:srgbClr val="CFE2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8" name="Google Shape;298;p29"/>
          <p:cNvSpPr/>
          <p:nvPr/>
        </p:nvSpPr>
        <p:spPr>
          <a:xfrm>
            <a:off x="5510938" y="2614075"/>
            <a:ext cx="57300" cy="57300"/>
          </a:xfrm>
          <a:prstGeom prst="ellipse">
            <a:avLst/>
          </a:prstGeom>
          <a:solidFill>
            <a:srgbClr val="CFE2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99" name="Google Shape;299;p29"/>
          <p:cNvSpPr/>
          <p:nvPr/>
        </p:nvSpPr>
        <p:spPr>
          <a:xfrm>
            <a:off x="5590063" y="2614075"/>
            <a:ext cx="57300" cy="57300"/>
          </a:xfrm>
          <a:prstGeom prst="ellipse">
            <a:avLst/>
          </a:prstGeom>
          <a:solidFill>
            <a:srgbClr val="CFE2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0" name="Google Shape;300;p29"/>
          <p:cNvSpPr/>
          <p:nvPr/>
        </p:nvSpPr>
        <p:spPr>
          <a:xfrm>
            <a:off x="5581638" y="2488425"/>
            <a:ext cx="57300" cy="57300"/>
          </a:xfrm>
          <a:prstGeom prst="ellipse">
            <a:avLst/>
          </a:prstGeom>
          <a:solidFill>
            <a:srgbClr val="D9EAD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1" name="Google Shape;301;p29"/>
          <p:cNvSpPr/>
          <p:nvPr/>
        </p:nvSpPr>
        <p:spPr>
          <a:xfrm>
            <a:off x="5510938" y="2488425"/>
            <a:ext cx="57300" cy="57300"/>
          </a:xfrm>
          <a:prstGeom prst="ellipse">
            <a:avLst/>
          </a:prstGeom>
          <a:solidFill>
            <a:srgbClr val="D9EAD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2" name="Google Shape;302;p29"/>
          <p:cNvSpPr/>
          <p:nvPr/>
        </p:nvSpPr>
        <p:spPr>
          <a:xfrm>
            <a:off x="5477613" y="2551250"/>
            <a:ext cx="57300" cy="57300"/>
          </a:xfrm>
          <a:prstGeom prst="ellipse">
            <a:avLst/>
          </a:prstGeom>
          <a:solidFill>
            <a:srgbClr val="CFE2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3" name="Google Shape;303;p29"/>
          <p:cNvSpPr/>
          <p:nvPr/>
        </p:nvSpPr>
        <p:spPr>
          <a:xfrm>
            <a:off x="5630013" y="2551250"/>
            <a:ext cx="57300" cy="57300"/>
          </a:xfrm>
          <a:prstGeom prst="ellipse">
            <a:avLst/>
          </a:prstGeom>
          <a:solidFill>
            <a:srgbClr val="CFE2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4" name="Google Shape;304;p29"/>
          <p:cNvSpPr/>
          <p:nvPr/>
        </p:nvSpPr>
        <p:spPr>
          <a:xfrm>
            <a:off x="5655788" y="2659375"/>
            <a:ext cx="57300" cy="57300"/>
          </a:xfrm>
          <a:prstGeom prst="ellipse">
            <a:avLst/>
          </a:prstGeom>
          <a:solidFill>
            <a:srgbClr val="CFE2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5" name="Google Shape;305;p29"/>
          <p:cNvSpPr/>
          <p:nvPr/>
        </p:nvSpPr>
        <p:spPr>
          <a:xfrm>
            <a:off x="5443863" y="2659375"/>
            <a:ext cx="57300" cy="57300"/>
          </a:xfrm>
          <a:prstGeom prst="ellipse">
            <a:avLst/>
          </a:prstGeom>
          <a:solidFill>
            <a:srgbClr val="CFE2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6" name="Google Shape;306;p29"/>
          <p:cNvSpPr/>
          <p:nvPr/>
        </p:nvSpPr>
        <p:spPr>
          <a:xfrm>
            <a:off x="5440238" y="2443125"/>
            <a:ext cx="57300" cy="57300"/>
          </a:xfrm>
          <a:prstGeom prst="ellipse">
            <a:avLst/>
          </a:prstGeom>
          <a:solidFill>
            <a:srgbClr val="CFE2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7" name="Google Shape;307;p29"/>
          <p:cNvSpPr/>
          <p:nvPr/>
        </p:nvSpPr>
        <p:spPr>
          <a:xfrm>
            <a:off x="5652338" y="2443125"/>
            <a:ext cx="57300" cy="57300"/>
          </a:xfrm>
          <a:prstGeom prst="ellipse">
            <a:avLst/>
          </a:prstGeom>
          <a:solidFill>
            <a:srgbClr val="CFE2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8" name="Google Shape;308;p29"/>
          <p:cNvSpPr/>
          <p:nvPr/>
        </p:nvSpPr>
        <p:spPr>
          <a:xfrm>
            <a:off x="5859513" y="1849650"/>
            <a:ext cx="57300" cy="57300"/>
          </a:xfrm>
          <a:prstGeom prst="ellipse">
            <a:avLst/>
          </a:prstGeom>
          <a:solidFill>
            <a:srgbClr val="CFE2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09" name="Google Shape;309;p29"/>
          <p:cNvSpPr/>
          <p:nvPr/>
        </p:nvSpPr>
        <p:spPr>
          <a:xfrm>
            <a:off x="5899988" y="1906950"/>
            <a:ext cx="57300" cy="57300"/>
          </a:xfrm>
          <a:prstGeom prst="ellipse">
            <a:avLst/>
          </a:prstGeom>
          <a:solidFill>
            <a:srgbClr val="CFE2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0" name="Google Shape;310;p29"/>
          <p:cNvSpPr/>
          <p:nvPr/>
        </p:nvSpPr>
        <p:spPr>
          <a:xfrm>
            <a:off x="5790438" y="1854350"/>
            <a:ext cx="57300" cy="57300"/>
          </a:xfrm>
          <a:prstGeom prst="ellipse">
            <a:avLst/>
          </a:prstGeom>
          <a:solidFill>
            <a:srgbClr val="CFE2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1" name="Google Shape;311;p29"/>
          <p:cNvSpPr/>
          <p:nvPr/>
        </p:nvSpPr>
        <p:spPr>
          <a:xfrm>
            <a:off x="5811863" y="1787625"/>
            <a:ext cx="57300" cy="57300"/>
          </a:xfrm>
          <a:prstGeom prst="ellipse">
            <a:avLst/>
          </a:prstGeom>
          <a:solidFill>
            <a:srgbClr val="FFF2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2" name="Google Shape;312;p29"/>
          <p:cNvSpPr/>
          <p:nvPr/>
        </p:nvSpPr>
        <p:spPr>
          <a:xfrm>
            <a:off x="5881913" y="1787650"/>
            <a:ext cx="57300" cy="57300"/>
          </a:xfrm>
          <a:prstGeom prst="ellipse">
            <a:avLst/>
          </a:prstGeom>
          <a:solidFill>
            <a:srgbClr val="FFF2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 name="Google Shape;313;p29"/>
          <p:cNvSpPr/>
          <p:nvPr/>
        </p:nvSpPr>
        <p:spPr>
          <a:xfrm>
            <a:off x="5928588" y="1847288"/>
            <a:ext cx="57300" cy="57300"/>
          </a:xfrm>
          <a:prstGeom prst="ellipse">
            <a:avLst/>
          </a:prstGeom>
          <a:solidFill>
            <a:srgbClr val="CFE2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 name="Google Shape;314;p29"/>
          <p:cNvSpPr/>
          <p:nvPr/>
        </p:nvSpPr>
        <p:spPr>
          <a:xfrm>
            <a:off x="5824613" y="1911650"/>
            <a:ext cx="57300" cy="57300"/>
          </a:xfrm>
          <a:prstGeom prst="ellipse">
            <a:avLst/>
          </a:prstGeom>
          <a:solidFill>
            <a:srgbClr val="CFE2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5" name="Google Shape;315;p29"/>
          <p:cNvSpPr/>
          <p:nvPr/>
        </p:nvSpPr>
        <p:spPr>
          <a:xfrm>
            <a:off x="6116663" y="2934575"/>
            <a:ext cx="57300" cy="57300"/>
          </a:xfrm>
          <a:prstGeom prst="ellipse">
            <a:avLst/>
          </a:prstGeom>
          <a:solidFill>
            <a:srgbClr val="CFE2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6" name="Google Shape;316;p29"/>
          <p:cNvSpPr/>
          <p:nvPr/>
        </p:nvSpPr>
        <p:spPr>
          <a:xfrm>
            <a:off x="6116663" y="3015550"/>
            <a:ext cx="57300" cy="57300"/>
          </a:xfrm>
          <a:prstGeom prst="ellipse">
            <a:avLst/>
          </a:prstGeom>
          <a:solidFill>
            <a:srgbClr val="FFF2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7" name="Google Shape;317;p29"/>
          <p:cNvSpPr/>
          <p:nvPr/>
        </p:nvSpPr>
        <p:spPr>
          <a:xfrm>
            <a:off x="6161563" y="3072850"/>
            <a:ext cx="57300" cy="57300"/>
          </a:xfrm>
          <a:prstGeom prst="ellipse">
            <a:avLst/>
          </a:prstGeom>
          <a:solidFill>
            <a:srgbClr val="FFF2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8" name="Google Shape;318;p29"/>
          <p:cNvSpPr/>
          <p:nvPr/>
        </p:nvSpPr>
        <p:spPr>
          <a:xfrm>
            <a:off x="6066413" y="3072850"/>
            <a:ext cx="57300" cy="57300"/>
          </a:xfrm>
          <a:prstGeom prst="ellipse">
            <a:avLst/>
          </a:prstGeom>
          <a:solidFill>
            <a:srgbClr val="CFE2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9" name="Google Shape;319;p29"/>
          <p:cNvSpPr/>
          <p:nvPr/>
        </p:nvSpPr>
        <p:spPr>
          <a:xfrm>
            <a:off x="6192863" y="2991875"/>
            <a:ext cx="57300" cy="57300"/>
          </a:xfrm>
          <a:prstGeom prst="ellipse">
            <a:avLst/>
          </a:prstGeom>
          <a:solidFill>
            <a:srgbClr val="FFF2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0" name="Google Shape;320;p29"/>
          <p:cNvSpPr/>
          <p:nvPr/>
        </p:nvSpPr>
        <p:spPr>
          <a:xfrm>
            <a:off x="6040463" y="2991875"/>
            <a:ext cx="57300" cy="57300"/>
          </a:xfrm>
          <a:prstGeom prst="ellipse">
            <a:avLst/>
          </a:prstGeom>
          <a:solidFill>
            <a:srgbClr val="CFE2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1" name="Google Shape;321;p29"/>
          <p:cNvSpPr/>
          <p:nvPr/>
        </p:nvSpPr>
        <p:spPr>
          <a:xfrm>
            <a:off x="6861638" y="3096675"/>
            <a:ext cx="57300" cy="57300"/>
          </a:xfrm>
          <a:prstGeom prst="ellipse">
            <a:avLst/>
          </a:prstGeom>
          <a:solidFill>
            <a:srgbClr val="EA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 name="Google Shape;322;p29"/>
          <p:cNvSpPr/>
          <p:nvPr/>
        </p:nvSpPr>
        <p:spPr>
          <a:xfrm>
            <a:off x="6657013" y="3332425"/>
            <a:ext cx="57300" cy="57300"/>
          </a:xfrm>
          <a:prstGeom prst="ellipse">
            <a:avLst/>
          </a:prstGeom>
          <a:solidFill>
            <a:srgbClr val="EA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3" name="Google Shape;323;p29"/>
          <p:cNvSpPr/>
          <p:nvPr/>
        </p:nvSpPr>
        <p:spPr>
          <a:xfrm>
            <a:off x="7016413" y="3096675"/>
            <a:ext cx="57300" cy="57300"/>
          </a:xfrm>
          <a:prstGeom prst="ellipse">
            <a:avLst/>
          </a:prstGeom>
          <a:solidFill>
            <a:srgbClr val="D9EAD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 name="Google Shape;324;p29"/>
          <p:cNvSpPr/>
          <p:nvPr/>
        </p:nvSpPr>
        <p:spPr>
          <a:xfrm>
            <a:off x="6939025" y="3096675"/>
            <a:ext cx="57300" cy="57300"/>
          </a:xfrm>
          <a:prstGeom prst="ellipse">
            <a:avLst/>
          </a:prstGeom>
          <a:solidFill>
            <a:srgbClr val="F4CC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5" name="Google Shape;325;p29"/>
          <p:cNvSpPr/>
          <p:nvPr/>
        </p:nvSpPr>
        <p:spPr>
          <a:xfrm>
            <a:off x="6909250" y="2035400"/>
            <a:ext cx="57300" cy="57300"/>
          </a:xfrm>
          <a:prstGeom prst="ellipse">
            <a:avLst/>
          </a:prstGeom>
          <a:solidFill>
            <a:srgbClr val="CFE2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 name="Google Shape;326;p29"/>
          <p:cNvSpPr/>
          <p:nvPr/>
        </p:nvSpPr>
        <p:spPr>
          <a:xfrm>
            <a:off x="6831338" y="2063975"/>
            <a:ext cx="57300" cy="57300"/>
          </a:xfrm>
          <a:prstGeom prst="ellipse">
            <a:avLst/>
          </a:prstGeom>
          <a:solidFill>
            <a:srgbClr val="CFE2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 name="Google Shape;327;p29"/>
          <p:cNvSpPr/>
          <p:nvPr/>
        </p:nvSpPr>
        <p:spPr>
          <a:xfrm>
            <a:off x="6895363" y="2137800"/>
            <a:ext cx="57300" cy="57300"/>
          </a:xfrm>
          <a:prstGeom prst="ellipse">
            <a:avLst/>
          </a:prstGeom>
          <a:solidFill>
            <a:srgbClr val="CFE2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8" name="Google Shape;328;p29"/>
          <p:cNvSpPr/>
          <p:nvPr/>
        </p:nvSpPr>
        <p:spPr>
          <a:xfrm>
            <a:off x="6801288" y="2121275"/>
            <a:ext cx="57300" cy="57300"/>
          </a:xfrm>
          <a:prstGeom prst="ellipse">
            <a:avLst/>
          </a:prstGeom>
          <a:solidFill>
            <a:srgbClr val="CFE2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 name="Google Shape;329;p29"/>
          <p:cNvSpPr/>
          <p:nvPr/>
        </p:nvSpPr>
        <p:spPr>
          <a:xfrm>
            <a:off x="6810813" y="2207150"/>
            <a:ext cx="57300" cy="57300"/>
          </a:xfrm>
          <a:prstGeom prst="ellipse">
            <a:avLst/>
          </a:prstGeom>
          <a:solidFill>
            <a:srgbClr val="CFE2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0" name="Google Shape;330;p29"/>
          <p:cNvSpPr/>
          <p:nvPr/>
        </p:nvSpPr>
        <p:spPr>
          <a:xfrm>
            <a:off x="6710788" y="2195100"/>
            <a:ext cx="57300" cy="57300"/>
          </a:xfrm>
          <a:prstGeom prst="ellipse">
            <a:avLst/>
          </a:prstGeom>
          <a:solidFill>
            <a:srgbClr val="CFE2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 name="Google Shape;331;p29"/>
          <p:cNvSpPr/>
          <p:nvPr/>
        </p:nvSpPr>
        <p:spPr>
          <a:xfrm>
            <a:off x="6725088" y="2121275"/>
            <a:ext cx="57300" cy="57300"/>
          </a:xfrm>
          <a:prstGeom prst="ellipse">
            <a:avLst/>
          </a:prstGeom>
          <a:solidFill>
            <a:srgbClr val="CFE2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 name="Google Shape;332;p29"/>
          <p:cNvSpPr/>
          <p:nvPr/>
        </p:nvSpPr>
        <p:spPr>
          <a:xfrm>
            <a:off x="6634463" y="2137800"/>
            <a:ext cx="57300" cy="57300"/>
          </a:xfrm>
          <a:prstGeom prst="ellipse">
            <a:avLst/>
          </a:prstGeom>
          <a:solidFill>
            <a:srgbClr val="CFE2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3" name="Google Shape;333;p29"/>
          <p:cNvSpPr/>
          <p:nvPr/>
        </p:nvSpPr>
        <p:spPr>
          <a:xfrm>
            <a:off x="6695900" y="2063975"/>
            <a:ext cx="57300" cy="57300"/>
          </a:xfrm>
          <a:prstGeom prst="ellipse">
            <a:avLst/>
          </a:prstGeom>
          <a:solidFill>
            <a:srgbClr val="CFE2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 name="Google Shape;334;p29"/>
          <p:cNvSpPr/>
          <p:nvPr/>
        </p:nvSpPr>
        <p:spPr>
          <a:xfrm>
            <a:off x="6624788" y="2035400"/>
            <a:ext cx="57300" cy="57300"/>
          </a:xfrm>
          <a:prstGeom prst="ellipse">
            <a:avLst/>
          </a:prstGeom>
          <a:solidFill>
            <a:srgbClr val="CFE2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5" name="Google Shape;335;p29"/>
          <p:cNvSpPr/>
          <p:nvPr/>
        </p:nvSpPr>
        <p:spPr>
          <a:xfrm>
            <a:off x="6767013" y="2063975"/>
            <a:ext cx="57300" cy="57300"/>
          </a:xfrm>
          <a:prstGeom prst="ellipse">
            <a:avLst/>
          </a:prstGeom>
          <a:solidFill>
            <a:srgbClr val="CFE2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 name="Google Shape;336;p29"/>
          <p:cNvSpPr/>
          <p:nvPr/>
        </p:nvSpPr>
        <p:spPr>
          <a:xfrm>
            <a:off x="6801288" y="1995925"/>
            <a:ext cx="57300" cy="57300"/>
          </a:xfrm>
          <a:prstGeom prst="ellipse">
            <a:avLst/>
          </a:prstGeom>
          <a:solidFill>
            <a:srgbClr val="CFE2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 name="Google Shape;337;p29"/>
          <p:cNvSpPr/>
          <p:nvPr/>
        </p:nvSpPr>
        <p:spPr>
          <a:xfrm>
            <a:off x="6864738" y="1955450"/>
            <a:ext cx="57300" cy="57300"/>
          </a:xfrm>
          <a:prstGeom prst="ellipse">
            <a:avLst/>
          </a:prstGeom>
          <a:solidFill>
            <a:srgbClr val="FFF2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8" name="Google Shape;338;p29"/>
          <p:cNvSpPr/>
          <p:nvPr/>
        </p:nvSpPr>
        <p:spPr>
          <a:xfrm>
            <a:off x="6767013" y="1902175"/>
            <a:ext cx="57300" cy="57300"/>
          </a:xfrm>
          <a:prstGeom prst="ellipse">
            <a:avLst/>
          </a:prstGeom>
          <a:solidFill>
            <a:srgbClr val="CFE2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9" name="Google Shape;339;p29"/>
          <p:cNvSpPr/>
          <p:nvPr/>
        </p:nvSpPr>
        <p:spPr>
          <a:xfrm>
            <a:off x="6725088" y="1997400"/>
            <a:ext cx="57300" cy="57300"/>
          </a:xfrm>
          <a:prstGeom prst="ellipse">
            <a:avLst/>
          </a:prstGeom>
          <a:solidFill>
            <a:srgbClr val="CFE2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0" name="Google Shape;340;p29"/>
          <p:cNvSpPr/>
          <p:nvPr/>
        </p:nvSpPr>
        <p:spPr>
          <a:xfrm>
            <a:off x="6669288" y="1955450"/>
            <a:ext cx="57300" cy="57300"/>
          </a:xfrm>
          <a:prstGeom prst="ellipse">
            <a:avLst/>
          </a:prstGeom>
          <a:solidFill>
            <a:srgbClr val="CFE2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 name="Google Shape;341;p29"/>
          <p:cNvSpPr/>
          <p:nvPr/>
        </p:nvSpPr>
        <p:spPr>
          <a:xfrm>
            <a:off x="6922038" y="1902175"/>
            <a:ext cx="57300" cy="57300"/>
          </a:xfrm>
          <a:prstGeom prst="ellipse">
            <a:avLst/>
          </a:prstGeom>
          <a:solidFill>
            <a:srgbClr val="CFE2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 name="Google Shape;342;p29"/>
          <p:cNvSpPr/>
          <p:nvPr/>
        </p:nvSpPr>
        <p:spPr>
          <a:xfrm>
            <a:off x="6980863" y="1854350"/>
            <a:ext cx="57300" cy="57300"/>
          </a:xfrm>
          <a:prstGeom prst="ellipse">
            <a:avLst/>
          </a:prstGeom>
          <a:solidFill>
            <a:srgbClr val="CFE2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3" name="Google Shape;343;p29"/>
          <p:cNvSpPr/>
          <p:nvPr/>
        </p:nvSpPr>
        <p:spPr>
          <a:xfrm>
            <a:off x="7016413" y="1787650"/>
            <a:ext cx="57300" cy="57300"/>
          </a:xfrm>
          <a:prstGeom prst="ellipse">
            <a:avLst/>
          </a:prstGeom>
          <a:solidFill>
            <a:srgbClr val="CFE2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 name="Google Shape;344;p29"/>
          <p:cNvSpPr/>
          <p:nvPr/>
        </p:nvSpPr>
        <p:spPr>
          <a:xfrm>
            <a:off x="6968113" y="2121275"/>
            <a:ext cx="57300" cy="57300"/>
          </a:xfrm>
          <a:prstGeom prst="ellipse">
            <a:avLst/>
          </a:prstGeom>
          <a:solidFill>
            <a:srgbClr val="CFE2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5" name="Google Shape;345;p29"/>
          <p:cNvSpPr/>
          <p:nvPr/>
        </p:nvSpPr>
        <p:spPr>
          <a:xfrm>
            <a:off x="7044700" y="1973525"/>
            <a:ext cx="57300" cy="57300"/>
          </a:xfrm>
          <a:prstGeom prst="ellipse">
            <a:avLst/>
          </a:prstGeom>
          <a:solidFill>
            <a:srgbClr val="CFE2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6" name="Google Shape;346;p29"/>
          <p:cNvSpPr/>
          <p:nvPr/>
        </p:nvSpPr>
        <p:spPr>
          <a:xfrm>
            <a:off x="6966788" y="2002100"/>
            <a:ext cx="57300" cy="57300"/>
          </a:xfrm>
          <a:prstGeom prst="ellipse">
            <a:avLst/>
          </a:prstGeom>
          <a:solidFill>
            <a:srgbClr val="CFE2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7" name="Google Shape;347;p29"/>
          <p:cNvSpPr/>
          <p:nvPr/>
        </p:nvSpPr>
        <p:spPr>
          <a:xfrm>
            <a:off x="7065650" y="2092700"/>
            <a:ext cx="57300" cy="57300"/>
          </a:xfrm>
          <a:prstGeom prst="ellipse">
            <a:avLst/>
          </a:prstGeom>
          <a:solidFill>
            <a:srgbClr val="FFF2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8" name="Google Shape;348;p29"/>
          <p:cNvSpPr/>
          <p:nvPr/>
        </p:nvSpPr>
        <p:spPr>
          <a:xfrm>
            <a:off x="7016425" y="2211875"/>
            <a:ext cx="57300" cy="57300"/>
          </a:xfrm>
          <a:prstGeom prst="ellipse">
            <a:avLst/>
          </a:prstGeom>
          <a:solidFill>
            <a:srgbClr val="CFE2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9" name="Google Shape;349;p29"/>
          <p:cNvSpPr/>
          <p:nvPr/>
        </p:nvSpPr>
        <p:spPr>
          <a:xfrm>
            <a:off x="6922038" y="2216825"/>
            <a:ext cx="57300" cy="57300"/>
          </a:xfrm>
          <a:prstGeom prst="ellipse">
            <a:avLst/>
          </a:prstGeom>
          <a:solidFill>
            <a:srgbClr val="FFF2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0" name="Google Shape;350;p29"/>
          <p:cNvSpPr/>
          <p:nvPr/>
        </p:nvSpPr>
        <p:spPr>
          <a:xfrm>
            <a:off x="6926350" y="2290700"/>
            <a:ext cx="57300" cy="57300"/>
          </a:xfrm>
          <a:prstGeom prst="ellipse">
            <a:avLst/>
          </a:prstGeom>
          <a:solidFill>
            <a:srgbClr val="CFE2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1" name="Google Shape;351;p29"/>
          <p:cNvSpPr/>
          <p:nvPr/>
        </p:nvSpPr>
        <p:spPr>
          <a:xfrm>
            <a:off x="6813975" y="2276750"/>
            <a:ext cx="57300" cy="57300"/>
          </a:xfrm>
          <a:prstGeom prst="ellipse">
            <a:avLst/>
          </a:prstGeom>
          <a:solidFill>
            <a:srgbClr val="CFE2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2" name="Google Shape;352;p29"/>
          <p:cNvSpPr/>
          <p:nvPr/>
        </p:nvSpPr>
        <p:spPr>
          <a:xfrm>
            <a:off x="6831338" y="2350288"/>
            <a:ext cx="57300" cy="57300"/>
          </a:xfrm>
          <a:prstGeom prst="ellipse">
            <a:avLst/>
          </a:prstGeom>
          <a:solidFill>
            <a:srgbClr val="CFE2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3" name="Google Shape;353;p29"/>
          <p:cNvSpPr/>
          <p:nvPr/>
        </p:nvSpPr>
        <p:spPr>
          <a:xfrm>
            <a:off x="7022988" y="2331050"/>
            <a:ext cx="57300" cy="57300"/>
          </a:xfrm>
          <a:prstGeom prst="ellipse">
            <a:avLst/>
          </a:prstGeom>
          <a:solidFill>
            <a:srgbClr val="CFE2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4" name="Google Shape;354;p29"/>
          <p:cNvSpPr/>
          <p:nvPr/>
        </p:nvSpPr>
        <p:spPr>
          <a:xfrm>
            <a:off x="6710800" y="2350288"/>
            <a:ext cx="57300" cy="57300"/>
          </a:xfrm>
          <a:prstGeom prst="ellipse">
            <a:avLst/>
          </a:prstGeom>
          <a:solidFill>
            <a:srgbClr val="CFE2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5" name="Google Shape;355;p29"/>
          <p:cNvSpPr/>
          <p:nvPr/>
        </p:nvSpPr>
        <p:spPr>
          <a:xfrm>
            <a:off x="6701600" y="2267375"/>
            <a:ext cx="57300" cy="57300"/>
          </a:xfrm>
          <a:prstGeom prst="ellipse">
            <a:avLst/>
          </a:prstGeom>
          <a:solidFill>
            <a:srgbClr val="CFE2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6" name="Google Shape;356;p29"/>
          <p:cNvSpPr/>
          <p:nvPr/>
        </p:nvSpPr>
        <p:spPr>
          <a:xfrm>
            <a:off x="6589213" y="2307350"/>
            <a:ext cx="57300" cy="57300"/>
          </a:xfrm>
          <a:prstGeom prst="ellipse">
            <a:avLst/>
          </a:prstGeom>
          <a:solidFill>
            <a:srgbClr val="CFE2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7" name="Google Shape;357;p29"/>
          <p:cNvSpPr/>
          <p:nvPr/>
        </p:nvSpPr>
        <p:spPr>
          <a:xfrm>
            <a:off x="6605225" y="2211875"/>
            <a:ext cx="57300" cy="57300"/>
          </a:xfrm>
          <a:prstGeom prst="ellipse">
            <a:avLst/>
          </a:prstGeom>
          <a:solidFill>
            <a:srgbClr val="CFE2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8" name="Google Shape;358;p29"/>
          <p:cNvSpPr/>
          <p:nvPr/>
        </p:nvSpPr>
        <p:spPr>
          <a:xfrm>
            <a:off x="6548600" y="1997400"/>
            <a:ext cx="57300" cy="57300"/>
          </a:xfrm>
          <a:prstGeom prst="ellipse">
            <a:avLst/>
          </a:prstGeom>
          <a:solidFill>
            <a:srgbClr val="CFE2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59" name="Google Shape;359;p29"/>
          <p:cNvSpPr/>
          <p:nvPr/>
        </p:nvSpPr>
        <p:spPr>
          <a:xfrm>
            <a:off x="6473838" y="1973525"/>
            <a:ext cx="57300" cy="57300"/>
          </a:xfrm>
          <a:prstGeom prst="ellipse">
            <a:avLst/>
          </a:prstGeom>
          <a:solidFill>
            <a:srgbClr val="CFE2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0" name="Google Shape;360;p29"/>
          <p:cNvSpPr/>
          <p:nvPr/>
        </p:nvSpPr>
        <p:spPr>
          <a:xfrm>
            <a:off x="6554813" y="2116400"/>
            <a:ext cx="57300" cy="57300"/>
          </a:xfrm>
          <a:prstGeom prst="ellipse">
            <a:avLst/>
          </a:prstGeom>
          <a:solidFill>
            <a:srgbClr val="CFE2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1" name="Google Shape;361;p29"/>
          <p:cNvSpPr/>
          <p:nvPr/>
        </p:nvSpPr>
        <p:spPr>
          <a:xfrm>
            <a:off x="6467638" y="2092700"/>
            <a:ext cx="57300" cy="57300"/>
          </a:xfrm>
          <a:prstGeom prst="ellipse">
            <a:avLst/>
          </a:prstGeom>
          <a:solidFill>
            <a:srgbClr val="FFF2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2" name="Google Shape;362;p29"/>
          <p:cNvSpPr/>
          <p:nvPr/>
        </p:nvSpPr>
        <p:spPr>
          <a:xfrm>
            <a:off x="6508838" y="2211875"/>
            <a:ext cx="57300" cy="57300"/>
          </a:xfrm>
          <a:prstGeom prst="ellipse">
            <a:avLst/>
          </a:prstGeom>
          <a:solidFill>
            <a:srgbClr val="CFE2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3" name="Google Shape;363;p29"/>
          <p:cNvSpPr/>
          <p:nvPr/>
        </p:nvSpPr>
        <p:spPr>
          <a:xfrm>
            <a:off x="6491288" y="2312675"/>
            <a:ext cx="57300" cy="57300"/>
          </a:xfrm>
          <a:prstGeom prst="ellipse">
            <a:avLst/>
          </a:prstGeom>
          <a:solidFill>
            <a:srgbClr val="CFE2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4" name="Google Shape;364;p29"/>
          <p:cNvSpPr/>
          <p:nvPr/>
        </p:nvSpPr>
        <p:spPr>
          <a:xfrm>
            <a:off x="6605213" y="1911650"/>
            <a:ext cx="57300" cy="57300"/>
          </a:xfrm>
          <a:prstGeom prst="ellipse">
            <a:avLst/>
          </a:prstGeom>
          <a:solidFill>
            <a:srgbClr val="FFF2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5" name="Google Shape;365;p29"/>
          <p:cNvSpPr/>
          <p:nvPr/>
        </p:nvSpPr>
        <p:spPr>
          <a:xfrm>
            <a:off x="6531138" y="1854350"/>
            <a:ext cx="57300" cy="57300"/>
          </a:xfrm>
          <a:prstGeom prst="ellipse">
            <a:avLst/>
          </a:prstGeom>
          <a:solidFill>
            <a:srgbClr val="FFF2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6" name="Google Shape;366;p29"/>
          <p:cNvSpPr/>
          <p:nvPr/>
        </p:nvSpPr>
        <p:spPr>
          <a:xfrm>
            <a:off x="6819538" y="1846925"/>
            <a:ext cx="57300" cy="57300"/>
          </a:xfrm>
          <a:prstGeom prst="ellipse">
            <a:avLst/>
          </a:prstGeom>
          <a:solidFill>
            <a:srgbClr val="CFE2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7" name="Google Shape;367;p29"/>
          <p:cNvSpPr/>
          <p:nvPr/>
        </p:nvSpPr>
        <p:spPr>
          <a:xfrm>
            <a:off x="6876838" y="1793650"/>
            <a:ext cx="57300" cy="57300"/>
          </a:xfrm>
          <a:prstGeom prst="ellipse">
            <a:avLst/>
          </a:prstGeom>
          <a:solidFill>
            <a:srgbClr val="CFE2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8" name="Google Shape;368;p29"/>
          <p:cNvSpPr/>
          <p:nvPr/>
        </p:nvSpPr>
        <p:spPr>
          <a:xfrm>
            <a:off x="6703988" y="1846925"/>
            <a:ext cx="57300" cy="57300"/>
          </a:xfrm>
          <a:prstGeom prst="ellipse">
            <a:avLst/>
          </a:prstGeom>
          <a:solidFill>
            <a:srgbClr val="CFE2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69" name="Google Shape;369;p29"/>
          <p:cNvSpPr/>
          <p:nvPr/>
        </p:nvSpPr>
        <p:spPr>
          <a:xfrm>
            <a:off x="6767013" y="1764975"/>
            <a:ext cx="57300" cy="57300"/>
          </a:xfrm>
          <a:prstGeom prst="ellipse">
            <a:avLst/>
          </a:prstGeom>
          <a:solidFill>
            <a:srgbClr val="CFE2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0" name="Google Shape;370;p29"/>
          <p:cNvSpPr/>
          <p:nvPr/>
        </p:nvSpPr>
        <p:spPr>
          <a:xfrm>
            <a:off x="6646513" y="1787900"/>
            <a:ext cx="57300" cy="57300"/>
          </a:xfrm>
          <a:prstGeom prst="ellipse">
            <a:avLst/>
          </a:prstGeom>
          <a:solidFill>
            <a:srgbClr val="CFE2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1" name="Google Shape;371;p29"/>
          <p:cNvSpPr/>
          <p:nvPr/>
        </p:nvSpPr>
        <p:spPr>
          <a:xfrm>
            <a:off x="6491288" y="1793650"/>
            <a:ext cx="57300" cy="57300"/>
          </a:xfrm>
          <a:prstGeom prst="ellipse">
            <a:avLst/>
          </a:prstGeom>
          <a:solidFill>
            <a:srgbClr val="CFE2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2" name="Google Shape;372;p29"/>
          <p:cNvSpPr/>
          <p:nvPr/>
        </p:nvSpPr>
        <p:spPr>
          <a:xfrm>
            <a:off x="6108425" y="3780500"/>
            <a:ext cx="57300" cy="57300"/>
          </a:xfrm>
          <a:prstGeom prst="ellipse">
            <a:avLst/>
          </a:prstGeom>
          <a:solidFill>
            <a:srgbClr val="FFF2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3" name="Google Shape;373;p29"/>
          <p:cNvSpPr/>
          <p:nvPr/>
        </p:nvSpPr>
        <p:spPr>
          <a:xfrm>
            <a:off x="6031163" y="3771000"/>
            <a:ext cx="57300" cy="57300"/>
          </a:xfrm>
          <a:prstGeom prst="ellipse">
            <a:avLst/>
          </a:prstGeom>
          <a:solidFill>
            <a:srgbClr val="CFE2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4" name="Google Shape;374;p29"/>
          <p:cNvSpPr/>
          <p:nvPr/>
        </p:nvSpPr>
        <p:spPr>
          <a:xfrm>
            <a:off x="6095188" y="3844825"/>
            <a:ext cx="57300" cy="57300"/>
          </a:xfrm>
          <a:prstGeom prst="ellipse">
            <a:avLst/>
          </a:prstGeom>
          <a:solidFill>
            <a:srgbClr val="CFE2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5" name="Google Shape;375;p29"/>
          <p:cNvSpPr/>
          <p:nvPr/>
        </p:nvSpPr>
        <p:spPr>
          <a:xfrm>
            <a:off x="6001113" y="3828300"/>
            <a:ext cx="57300" cy="57300"/>
          </a:xfrm>
          <a:prstGeom prst="ellipse">
            <a:avLst/>
          </a:prstGeom>
          <a:solidFill>
            <a:srgbClr val="CFE2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6" name="Google Shape;376;p29"/>
          <p:cNvSpPr/>
          <p:nvPr/>
        </p:nvSpPr>
        <p:spPr>
          <a:xfrm>
            <a:off x="6010638" y="3914175"/>
            <a:ext cx="57300" cy="57300"/>
          </a:xfrm>
          <a:prstGeom prst="ellipse">
            <a:avLst/>
          </a:prstGeom>
          <a:solidFill>
            <a:srgbClr val="CFE2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7" name="Google Shape;377;p29"/>
          <p:cNvSpPr/>
          <p:nvPr/>
        </p:nvSpPr>
        <p:spPr>
          <a:xfrm>
            <a:off x="5910613" y="3902125"/>
            <a:ext cx="57300" cy="57300"/>
          </a:xfrm>
          <a:prstGeom prst="ellipse">
            <a:avLst/>
          </a:prstGeom>
          <a:solidFill>
            <a:srgbClr val="FFF2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8" name="Google Shape;378;p29"/>
          <p:cNvSpPr/>
          <p:nvPr/>
        </p:nvSpPr>
        <p:spPr>
          <a:xfrm>
            <a:off x="5924913" y="3828300"/>
            <a:ext cx="57300" cy="57300"/>
          </a:xfrm>
          <a:prstGeom prst="ellipse">
            <a:avLst/>
          </a:prstGeom>
          <a:solidFill>
            <a:srgbClr val="CFE2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9" name="Google Shape;379;p29"/>
          <p:cNvSpPr/>
          <p:nvPr/>
        </p:nvSpPr>
        <p:spPr>
          <a:xfrm>
            <a:off x="5834288" y="3844825"/>
            <a:ext cx="57300" cy="57300"/>
          </a:xfrm>
          <a:prstGeom prst="ellipse">
            <a:avLst/>
          </a:prstGeom>
          <a:solidFill>
            <a:srgbClr val="CFE2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0" name="Google Shape;380;p29"/>
          <p:cNvSpPr/>
          <p:nvPr/>
        </p:nvSpPr>
        <p:spPr>
          <a:xfrm>
            <a:off x="5895725" y="3771000"/>
            <a:ext cx="57300" cy="57300"/>
          </a:xfrm>
          <a:prstGeom prst="ellipse">
            <a:avLst/>
          </a:prstGeom>
          <a:solidFill>
            <a:srgbClr val="CFE2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 name="Google Shape;381;p29"/>
          <p:cNvSpPr/>
          <p:nvPr/>
        </p:nvSpPr>
        <p:spPr>
          <a:xfrm>
            <a:off x="5824613" y="3742425"/>
            <a:ext cx="57300" cy="57300"/>
          </a:xfrm>
          <a:prstGeom prst="ellipse">
            <a:avLst/>
          </a:prstGeom>
          <a:solidFill>
            <a:srgbClr val="CFE2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2" name="Google Shape;382;p29"/>
          <p:cNvSpPr/>
          <p:nvPr/>
        </p:nvSpPr>
        <p:spPr>
          <a:xfrm>
            <a:off x="5966838" y="3771000"/>
            <a:ext cx="57300" cy="57300"/>
          </a:xfrm>
          <a:prstGeom prst="ellipse">
            <a:avLst/>
          </a:prstGeom>
          <a:solidFill>
            <a:srgbClr val="FFF2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3" name="Google Shape;383;p29"/>
          <p:cNvSpPr/>
          <p:nvPr/>
        </p:nvSpPr>
        <p:spPr>
          <a:xfrm>
            <a:off x="6001113" y="3702950"/>
            <a:ext cx="57300" cy="57300"/>
          </a:xfrm>
          <a:prstGeom prst="ellipse">
            <a:avLst/>
          </a:prstGeom>
          <a:solidFill>
            <a:srgbClr val="CFE2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4" name="Google Shape;384;p29"/>
          <p:cNvSpPr/>
          <p:nvPr/>
        </p:nvSpPr>
        <p:spPr>
          <a:xfrm>
            <a:off x="6040463" y="3646950"/>
            <a:ext cx="57300" cy="57300"/>
          </a:xfrm>
          <a:prstGeom prst="ellipse">
            <a:avLst/>
          </a:prstGeom>
          <a:solidFill>
            <a:srgbClr val="FFF2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5" name="Google Shape;385;p29"/>
          <p:cNvSpPr/>
          <p:nvPr/>
        </p:nvSpPr>
        <p:spPr>
          <a:xfrm>
            <a:off x="5924913" y="3704425"/>
            <a:ext cx="57300" cy="57300"/>
          </a:xfrm>
          <a:prstGeom prst="ellipse">
            <a:avLst/>
          </a:prstGeom>
          <a:solidFill>
            <a:srgbClr val="FFF2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6" name="Google Shape;386;p29"/>
          <p:cNvSpPr/>
          <p:nvPr/>
        </p:nvSpPr>
        <p:spPr>
          <a:xfrm>
            <a:off x="5869113" y="3646950"/>
            <a:ext cx="57300" cy="57300"/>
          </a:xfrm>
          <a:prstGeom prst="ellipse">
            <a:avLst/>
          </a:prstGeom>
          <a:solidFill>
            <a:srgbClr val="CFE2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7" name="Google Shape;387;p29"/>
          <p:cNvSpPr/>
          <p:nvPr/>
        </p:nvSpPr>
        <p:spPr>
          <a:xfrm>
            <a:off x="6624788" y="3930100"/>
            <a:ext cx="57300" cy="57300"/>
          </a:xfrm>
          <a:prstGeom prst="ellipse">
            <a:avLst/>
          </a:prstGeom>
          <a:solidFill>
            <a:srgbClr val="CFE2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8" name="Google Shape;388;p29"/>
          <p:cNvSpPr/>
          <p:nvPr/>
        </p:nvSpPr>
        <p:spPr>
          <a:xfrm>
            <a:off x="6689113" y="3930100"/>
            <a:ext cx="57300" cy="57300"/>
          </a:xfrm>
          <a:prstGeom prst="ellipse">
            <a:avLst/>
          </a:prstGeom>
          <a:solidFill>
            <a:srgbClr val="CFE2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9" name="Google Shape;389;p29"/>
          <p:cNvSpPr/>
          <p:nvPr/>
        </p:nvSpPr>
        <p:spPr>
          <a:xfrm>
            <a:off x="6560463" y="3930100"/>
            <a:ext cx="57300" cy="57300"/>
          </a:xfrm>
          <a:prstGeom prst="ellipse">
            <a:avLst/>
          </a:prstGeom>
          <a:solidFill>
            <a:srgbClr val="CFE2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0" name="Google Shape;390;p29"/>
          <p:cNvSpPr/>
          <p:nvPr/>
        </p:nvSpPr>
        <p:spPr>
          <a:xfrm>
            <a:off x="6939013" y="4081800"/>
            <a:ext cx="57300" cy="57300"/>
          </a:xfrm>
          <a:prstGeom prst="ellipse">
            <a:avLst/>
          </a:prstGeom>
          <a:solidFill>
            <a:srgbClr val="CFE2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1" name="Google Shape;391;p29"/>
          <p:cNvSpPr/>
          <p:nvPr/>
        </p:nvSpPr>
        <p:spPr>
          <a:xfrm>
            <a:off x="7003338" y="4081800"/>
            <a:ext cx="57300" cy="57300"/>
          </a:xfrm>
          <a:prstGeom prst="ellipse">
            <a:avLst/>
          </a:prstGeom>
          <a:solidFill>
            <a:srgbClr val="CFE2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2" name="Google Shape;392;p29"/>
          <p:cNvSpPr/>
          <p:nvPr/>
        </p:nvSpPr>
        <p:spPr>
          <a:xfrm>
            <a:off x="6874688" y="4081800"/>
            <a:ext cx="57300" cy="57300"/>
          </a:xfrm>
          <a:prstGeom prst="ellipse">
            <a:avLst/>
          </a:prstGeom>
          <a:solidFill>
            <a:srgbClr val="CFE2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3" name="Google Shape;393;p29"/>
          <p:cNvSpPr/>
          <p:nvPr/>
        </p:nvSpPr>
        <p:spPr>
          <a:xfrm>
            <a:off x="6336863" y="4225675"/>
            <a:ext cx="57300" cy="57300"/>
          </a:xfrm>
          <a:prstGeom prst="ellipse">
            <a:avLst/>
          </a:prstGeom>
          <a:solidFill>
            <a:srgbClr val="FFF2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4" name="Google Shape;394;p29"/>
          <p:cNvSpPr/>
          <p:nvPr/>
        </p:nvSpPr>
        <p:spPr>
          <a:xfrm>
            <a:off x="6182375" y="4679000"/>
            <a:ext cx="57300" cy="57300"/>
          </a:xfrm>
          <a:prstGeom prst="ellipse">
            <a:avLst/>
          </a:prstGeom>
          <a:solidFill>
            <a:srgbClr val="FFF2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5" name="Google Shape;395;p29"/>
          <p:cNvSpPr/>
          <p:nvPr/>
        </p:nvSpPr>
        <p:spPr>
          <a:xfrm>
            <a:off x="6105113" y="4669500"/>
            <a:ext cx="57300" cy="57300"/>
          </a:xfrm>
          <a:prstGeom prst="ellipse">
            <a:avLst/>
          </a:prstGeom>
          <a:solidFill>
            <a:srgbClr val="CFE2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6" name="Google Shape;396;p29"/>
          <p:cNvSpPr/>
          <p:nvPr/>
        </p:nvSpPr>
        <p:spPr>
          <a:xfrm>
            <a:off x="6169138" y="4743325"/>
            <a:ext cx="57300" cy="57300"/>
          </a:xfrm>
          <a:prstGeom prst="ellipse">
            <a:avLst/>
          </a:prstGeom>
          <a:solidFill>
            <a:srgbClr val="CFE2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7" name="Google Shape;397;p29"/>
          <p:cNvSpPr/>
          <p:nvPr/>
        </p:nvSpPr>
        <p:spPr>
          <a:xfrm>
            <a:off x="6075063" y="4726800"/>
            <a:ext cx="57300" cy="57300"/>
          </a:xfrm>
          <a:prstGeom prst="ellipse">
            <a:avLst/>
          </a:prstGeom>
          <a:solidFill>
            <a:srgbClr val="CFE2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8" name="Google Shape;398;p29"/>
          <p:cNvSpPr/>
          <p:nvPr/>
        </p:nvSpPr>
        <p:spPr>
          <a:xfrm>
            <a:off x="6084588" y="4812675"/>
            <a:ext cx="57300" cy="57300"/>
          </a:xfrm>
          <a:prstGeom prst="ellipse">
            <a:avLst/>
          </a:prstGeom>
          <a:solidFill>
            <a:srgbClr val="CFE2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99" name="Google Shape;399;p29"/>
          <p:cNvSpPr/>
          <p:nvPr/>
        </p:nvSpPr>
        <p:spPr>
          <a:xfrm>
            <a:off x="5984563" y="4800625"/>
            <a:ext cx="57300" cy="57300"/>
          </a:xfrm>
          <a:prstGeom prst="ellipse">
            <a:avLst/>
          </a:prstGeom>
          <a:solidFill>
            <a:srgbClr val="FFF2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0" name="Google Shape;400;p29"/>
          <p:cNvSpPr/>
          <p:nvPr/>
        </p:nvSpPr>
        <p:spPr>
          <a:xfrm>
            <a:off x="5998863" y="4726800"/>
            <a:ext cx="57300" cy="57300"/>
          </a:xfrm>
          <a:prstGeom prst="ellipse">
            <a:avLst/>
          </a:prstGeom>
          <a:solidFill>
            <a:srgbClr val="CFE2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1" name="Google Shape;401;p29"/>
          <p:cNvSpPr/>
          <p:nvPr/>
        </p:nvSpPr>
        <p:spPr>
          <a:xfrm>
            <a:off x="5908238" y="4743325"/>
            <a:ext cx="57300" cy="57300"/>
          </a:xfrm>
          <a:prstGeom prst="ellipse">
            <a:avLst/>
          </a:prstGeom>
          <a:solidFill>
            <a:srgbClr val="CFE2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2" name="Google Shape;402;p29"/>
          <p:cNvSpPr/>
          <p:nvPr/>
        </p:nvSpPr>
        <p:spPr>
          <a:xfrm>
            <a:off x="5969675" y="4669500"/>
            <a:ext cx="57300" cy="57300"/>
          </a:xfrm>
          <a:prstGeom prst="ellipse">
            <a:avLst/>
          </a:prstGeom>
          <a:solidFill>
            <a:srgbClr val="CFE2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3" name="Google Shape;403;p29"/>
          <p:cNvSpPr/>
          <p:nvPr/>
        </p:nvSpPr>
        <p:spPr>
          <a:xfrm>
            <a:off x="5898563" y="4640925"/>
            <a:ext cx="57300" cy="57300"/>
          </a:xfrm>
          <a:prstGeom prst="ellipse">
            <a:avLst/>
          </a:prstGeom>
          <a:solidFill>
            <a:srgbClr val="CFE2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4" name="Google Shape;404;p29"/>
          <p:cNvSpPr/>
          <p:nvPr/>
        </p:nvSpPr>
        <p:spPr>
          <a:xfrm>
            <a:off x="6040788" y="4669500"/>
            <a:ext cx="57300" cy="57300"/>
          </a:xfrm>
          <a:prstGeom prst="ellipse">
            <a:avLst/>
          </a:prstGeom>
          <a:solidFill>
            <a:srgbClr val="FFF2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5" name="Google Shape;405;p29"/>
          <p:cNvSpPr/>
          <p:nvPr/>
        </p:nvSpPr>
        <p:spPr>
          <a:xfrm>
            <a:off x="6075063" y="4601450"/>
            <a:ext cx="57300" cy="57300"/>
          </a:xfrm>
          <a:prstGeom prst="ellipse">
            <a:avLst/>
          </a:prstGeom>
          <a:solidFill>
            <a:srgbClr val="CFE2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6" name="Google Shape;406;p29"/>
          <p:cNvSpPr/>
          <p:nvPr/>
        </p:nvSpPr>
        <p:spPr>
          <a:xfrm>
            <a:off x="6114413" y="4545450"/>
            <a:ext cx="57300" cy="57300"/>
          </a:xfrm>
          <a:prstGeom prst="ellipse">
            <a:avLst/>
          </a:prstGeom>
          <a:solidFill>
            <a:srgbClr val="FFF2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7" name="Google Shape;407;p29"/>
          <p:cNvSpPr/>
          <p:nvPr/>
        </p:nvSpPr>
        <p:spPr>
          <a:xfrm>
            <a:off x="5998863" y="4602925"/>
            <a:ext cx="57300" cy="57300"/>
          </a:xfrm>
          <a:prstGeom prst="ellipse">
            <a:avLst/>
          </a:prstGeom>
          <a:solidFill>
            <a:srgbClr val="FFF2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8" name="Google Shape;408;p29"/>
          <p:cNvSpPr/>
          <p:nvPr/>
        </p:nvSpPr>
        <p:spPr>
          <a:xfrm>
            <a:off x="5943063" y="4545450"/>
            <a:ext cx="57300" cy="57300"/>
          </a:xfrm>
          <a:prstGeom prst="ellipse">
            <a:avLst/>
          </a:prstGeom>
          <a:solidFill>
            <a:srgbClr val="CFE2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09" name="Google Shape;409;p29"/>
          <p:cNvSpPr/>
          <p:nvPr/>
        </p:nvSpPr>
        <p:spPr>
          <a:xfrm>
            <a:off x="5495463" y="4171800"/>
            <a:ext cx="57300" cy="57300"/>
          </a:xfrm>
          <a:prstGeom prst="ellipse">
            <a:avLst/>
          </a:prstGeom>
          <a:solidFill>
            <a:srgbClr val="FFF2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0" name="Google Shape;410;p29"/>
          <p:cNvSpPr/>
          <p:nvPr/>
        </p:nvSpPr>
        <p:spPr>
          <a:xfrm>
            <a:off x="5465413" y="4229100"/>
            <a:ext cx="57300" cy="57300"/>
          </a:xfrm>
          <a:prstGeom prst="ellipse">
            <a:avLst/>
          </a:prstGeom>
          <a:solidFill>
            <a:srgbClr val="CFE2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1" name="Google Shape;411;p29"/>
          <p:cNvSpPr/>
          <p:nvPr/>
        </p:nvSpPr>
        <p:spPr>
          <a:xfrm>
            <a:off x="5389213" y="4229100"/>
            <a:ext cx="57300" cy="57300"/>
          </a:xfrm>
          <a:prstGeom prst="ellipse">
            <a:avLst/>
          </a:prstGeom>
          <a:solidFill>
            <a:srgbClr val="FFF2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2" name="Google Shape;412;p29"/>
          <p:cNvSpPr/>
          <p:nvPr/>
        </p:nvSpPr>
        <p:spPr>
          <a:xfrm>
            <a:off x="5360025" y="4171800"/>
            <a:ext cx="57300" cy="57300"/>
          </a:xfrm>
          <a:prstGeom prst="ellipse">
            <a:avLst/>
          </a:prstGeom>
          <a:solidFill>
            <a:srgbClr val="FFF2CC"/>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3" name="Google Shape;413;p29"/>
          <p:cNvSpPr/>
          <p:nvPr/>
        </p:nvSpPr>
        <p:spPr>
          <a:xfrm>
            <a:off x="5431138" y="4171800"/>
            <a:ext cx="57300" cy="57300"/>
          </a:xfrm>
          <a:prstGeom prst="ellipse">
            <a:avLst/>
          </a:prstGeom>
          <a:solidFill>
            <a:srgbClr val="CFE2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4" name="Google Shape;414;p29"/>
          <p:cNvSpPr/>
          <p:nvPr/>
        </p:nvSpPr>
        <p:spPr>
          <a:xfrm>
            <a:off x="5465413" y="4103750"/>
            <a:ext cx="57300" cy="57300"/>
          </a:xfrm>
          <a:prstGeom prst="ellipse">
            <a:avLst/>
          </a:prstGeom>
          <a:solidFill>
            <a:srgbClr val="CFE2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5" name="Google Shape;415;p29"/>
          <p:cNvSpPr/>
          <p:nvPr/>
        </p:nvSpPr>
        <p:spPr>
          <a:xfrm>
            <a:off x="5389213" y="4105225"/>
            <a:ext cx="57300" cy="57300"/>
          </a:xfrm>
          <a:prstGeom prst="ellipse">
            <a:avLst/>
          </a:prstGeom>
          <a:solidFill>
            <a:srgbClr val="CFE2F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6" name="Google Shape;416;p29"/>
          <p:cNvSpPr/>
          <p:nvPr/>
        </p:nvSpPr>
        <p:spPr>
          <a:xfrm>
            <a:off x="7839250" y="3713813"/>
            <a:ext cx="57300" cy="57300"/>
          </a:xfrm>
          <a:prstGeom prst="ellipse">
            <a:avLst/>
          </a:prstGeom>
          <a:solidFill>
            <a:srgbClr val="FF00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7" name="Google Shape;417;p29"/>
          <p:cNvSpPr/>
          <p:nvPr/>
        </p:nvSpPr>
        <p:spPr>
          <a:xfrm>
            <a:off x="7752838" y="3742388"/>
            <a:ext cx="57300" cy="57300"/>
          </a:xfrm>
          <a:prstGeom prst="ellipse">
            <a:avLst/>
          </a:prstGeom>
          <a:solidFill>
            <a:srgbClr val="FF00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8" name="Google Shape;418;p29"/>
          <p:cNvSpPr/>
          <p:nvPr/>
        </p:nvSpPr>
        <p:spPr>
          <a:xfrm>
            <a:off x="7816863" y="3816213"/>
            <a:ext cx="57300" cy="57300"/>
          </a:xfrm>
          <a:prstGeom prst="ellipse">
            <a:avLst/>
          </a:prstGeom>
          <a:solidFill>
            <a:srgbClr val="FF00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19" name="Google Shape;419;p29"/>
          <p:cNvSpPr/>
          <p:nvPr/>
        </p:nvSpPr>
        <p:spPr>
          <a:xfrm>
            <a:off x="7722788" y="3799688"/>
            <a:ext cx="57300" cy="57300"/>
          </a:xfrm>
          <a:prstGeom prst="ellipse">
            <a:avLst/>
          </a:prstGeom>
          <a:solidFill>
            <a:srgbClr val="FF00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0" name="Google Shape;420;p29"/>
          <p:cNvSpPr/>
          <p:nvPr/>
        </p:nvSpPr>
        <p:spPr>
          <a:xfrm>
            <a:off x="7732313" y="3885563"/>
            <a:ext cx="57300" cy="57300"/>
          </a:xfrm>
          <a:prstGeom prst="ellipse">
            <a:avLst/>
          </a:prstGeom>
          <a:solidFill>
            <a:srgbClr val="FF00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1" name="Google Shape;421;p29"/>
          <p:cNvSpPr/>
          <p:nvPr/>
        </p:nvSpPr>
        <p:spPr>
          <a:xfrm>
            <a:off x="7632288" y="3873513"/>
            <a:ext cx="57300" cy="57300"/>
          </a:xfrm>
          <a:prstGeom prst="ellipse">
            <a:avLst/>
          </a:prstGeom>
          <a:solidFill>
            <a:srgbClr val="FF00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2" name="Google Shape;422;p29"/>
          <p:cNvSpPr/>
          <p:nvPr/>
        </p:nvSpPr>
        <p:spPr>
          <a:xfrm>
            <a:off x="7646588" y="3799688"/>
            <a:ext cx="57300" cy="57300"/>
          </a:xfrm>
          <a:prstGeom prst="ellipse">
            <a:avLst/>
          </a:prstGeom>
          <a:solidFill>
            <a:srgbClr val="FF00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3" name="Google Shape;423;p29"/>
          <p:cNvSpPr/>
          <p:nvPr/>
        </p:nvSpPr>
        <p:spPr>
          <a:xfrm>
            <a:off x="7555963" y="3816213"/>
            <a:ext cx="57300" cy="57300"/>
          </a:xfrm>
          <a:prstGeom prst="ellipse">
            <a:avLst/>
          </a:prstGeom>
          <a:solidFill>
            <a:srgbClr val="FF00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4" name="Google Shape;424;p29"/>
          <p:cNvSpPr/>
          <p:nvPr/>
        </p:nvSpPr>
        <p:spPr>
          <a:xfrm>
            <a:off x="7617400" y="3742388"/>
            <a:ext cx="57300" cy="57300"/>
          </a:xfrm>
          <a:prstGeom prst="ellipse">
            <a:avLst/>
          </a:prstGeom>
          <a:solidFill>
            <a:srgbClr val="FF00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5" name="Google Shape;425;p29"/>
          <p:cNvSpPr/>
          <p:nvPr/>
        </p:nvSpPr>
        <p:spPr>
          <a:xfrm>
            <a:off x="7546288" y="3713813"/>
            <a:ext cx="57300" cy="57300"/>
          </a:xfrm>
          <a:prstGeom prst="ellipse">
            <a:avLst/>
          </a:prstGeom>
          <a:solidFill>
            <a:srgbClr val="FF00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6" name="Google Shape;426;p29"/>
          <p:cNvSpPr/>
          <p:nvPr/>
        </p:nvSpPr>
        <p:spPr>
          <a:xfrm>
            <a:off x="7688513" y="3742388"/>
            <a:ext cx="57300" cy="57300"/>
          </a:xfrm>
          <a:prstGeom prst="ellipse">
            <a:avLst/>
          </a:prstGeom>
          <a:solidFill>
            <a:srgbClr val="FF00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7" name="Google Shape;427;p29"/>
          <p:cNvSpPr/>
          <p:nvPr/>
        </p:nvSpPr>
        <p:spPr>
          <a:xfrm>
            <a:off x="7722788" y="3674338"/>
            <a:ext cx="57300" cy="57300"/>
          </a:xfrm>
          <a:prstGeom prst="ellipse">
            <a:avLst/>
          </a:prstGeom>
          <a:solidFill>
            <a:srgbClr val="FF00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8" name="Google Shape;428;p29"/>
          <p:cNvSpPr/>
          <p:nvPr/>
        </p:nvSpPr>
        <p:spPr>
          <a:xfrm>
            <a:off x="7789613" y="3632638"/>
            <a:ext cx="57300" cy="57300"/>
          </a:xfrm>
          <a:prstGeom prst="ellipse">
            <a:avLst/>
          </a:prstGeom>
          <a:solidFill>
            <a:srgbClr val="FF00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29" name="Google Shape;429;p29"/>
          <p:cNvSpPr/>
          <p:nvPr/>
        </p:nvSpPr>
        <p:spPr>
          <a:xfrm>
            <a:off x="7646588" y="3675813"/>
            <a:ext cx="57300" cy="57300"/>
          </a:xfrm>
          <a:prstGeom prst="ellipse">
            <a:avLst/>
          </a:prstGeom>
          <a:solidFill>
            <a:srgbClr val="FF00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0" name="Google Shape;430;p29"/>
          <p:cNvSpPr/>
          <p:nvPr/>
        </p:nvSpPr>
        <p:spPr>
          <a:xfrm>
            <a:off x="7590788" y="3618338"/>
            <a:ext cx="57300" cy="57300"/>
          </a:xfrm>
          <a:prstGeom prst="ellipse">
            <a:avLst/>
          </a:prstGeom>
          <a:solidFill>
            <a:srgbClr val="FF00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1" name="Google Shape;431;p29"/>
          <p:cNvSpPr/>
          <p:nvPr/>
        </p:nvSpPr>
        <p:spPr>
          <a:xfrm>
            <a:off x="7843538" y="3901950"/>
            <a:ext cx="57300" cy="57300"/>
          </a:xfrm>
          <a:prstGeom prst="ellipse">
            <a:avLst/>
          </a:prstGeom>
          <a:solidFill>
            <a:srgbClr val="FF00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2" name="Google Shape;432;p29"/>
          <p:cNvSpPr/>
          <p:nvPr/>
        </p:nvSpPr>
        <p:spPr>
          <a:xfrm>
            <a:off x="7975263" y="3799500"/>
            <a:ext cx="57300" cy="57300"/>
          </a:xfrm>
          <a:prstGeom prst="ellipse">
            <a:avLst/>
          </a:prstGeom>
          <a:solidFill>
            <a:srgbClr val="FF00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3" name="Google Shape;433;p29"/>
          <p:cNvSpPr/>
          <p:nvPr/>
        </p:nvSpPr>
        <p:spPr>
          <a:xfrm>
            <a:off x="7935913" y="3885575"/>
            <a:ext cx="57300" cy="57300"/>
          </a:xfrm>
          <a:prstGeom prst="ellipse">
            <a:avLst/>
          </a:prstGeom>
          <a:solidFill>
            <a:srgbClr val="FF00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4" name="Google Shape;434;p29"/>
          <p:cNvSpPr/>
          <p:nvPr/>
        </p:nvSpPr>
        <p:spPr>
          <a:xfrm>
            <a:off x="7753113" y="3951950"/>
            <a:ext cx="57300" cy="57300"/>
          </a:xfrm>
          <a:prstGeom prst="ellipse">
            <a:avLst/>
          </a:prstGeom>
          <a:solidFill>
            <a:srgbClr val="FF00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5" name="Google Shape;435;p29"/>
          <p:cNvSpPr/>
          <p:nvPr/>
        </p:nvSpPr>
        <p:spPr>
          <a:xfrm>
            <a:off x="7789613" y="4018325"/>
            <a:ext cx="57300" cy="57300"/>
          </a:xfrm>
          <a:prstGeom prst="ellipse">
            <a:avLst/>
          </a:prstGeom>
          <a:solidFill>
            <a:srgbClr val="FF00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6" name="Google Shape;436;p29"/>
          <p:cNvSpPr/>
          <p:nvPr/>
        </p:nvSpPr>
        <p:spPr>
          <a:xfrm>
            <a:off x="7910938" y="3799500"/>
            <a:ext cx="57300" cy="57300"/>
          </a:xfrm>
          <a:prstGeom prst="ellipse">
            <a:avLst/>
          </a:prstGeom>
          <a:solidFill>
            <a:srgbClr val="FF00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7" name="Google Shape;437;p29"/>
          <p:cNvSpPr/>
          <p:nvPr/>
        </p:nvSpPr>
        <p:spPr>
          <a:xfrm>
            <a:off x="7900825" y="3686138"/>
            <a:ext cx="57300" cy="57300"/>
          </a:xfrm>
          <a:prstGeom prst="ellipse">
            <a:avLst/>
          </a:prstGeom>
          <a:solidFill>
            <a:srgbClr val="FF00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8" name="Google Shape;438;p29"/>
          <p:cNvSpPr/>
          <p:nvPr/>
        </p:nvSpPr>
        <p:spPr>
          <a:xfrm>
            <a:off x="7989963" y="3686625"/>
            <a:ext cx="57300" cy="57300"/>
          </a:xfrm>
          <a:prstGeom prst="ellipse">
            <a:avLst/>
          </a:prstGeom>
          <a:solidFill>
            <a:srgbClr val="FF00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39" name="Google Shape;439;p29"/>
          <p:cNvSpPr/>
          <p:nvPr/>
        </p:nvSpPr>
        <p:spPr>
          <a:xfrm>
            <a:off x="7475188" y="3686625"/>
            <a:ext cx="57300" cy="57300"/>
          </a:xfrm>
          <a:prstGeom prst="ellipse">
            <a:avLst/>
          </a:prstGeom>
          <a:solidFill>
            <a:srgbClr val="FF00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0" name="Google Shape;440;p29"/>
          <p:cNvSpPr/>
          <p:nvPr/>
        </p:nvSpPr>
        <p:spPr>
          <a:xfrm>
            <a:off x="7690225" y="3456050"/>
            <a:ext cx="57300" cy="57300"/>
          </a:xfrm>
          <a:prstGeom prst="ellipse">
            <a:avLst/>
          </a:prstGeom>
          <a:solidFill>
            <a:srgbClr val="FF00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1" name="Google Shape;441;p29"/>
          <p:cNvSpPr/>
          <p:nvPr/>
        </p:nvSpPr>
        <p:spPr>
          <a:xfrm>
            <a:off x="7491950" y="3528950"/>
            <a:ext cx="57300" cy="57300"/>
          </a:xfrm>
          <a:prstGeom prst="ellipse">
            <a:avLst/>
          </a:prstGeom>
          <a:solidFill>
            <a:srgbClr val="FF00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2" name="Google Shape;442;p29"/>
          <p:cNvSpPr/>
          <p:nvPr/>
        </p:nvSpPr>
        <p:spPr>
          <a:xfrm>
            <a:off x="7752850" y="3515475"/>
            <a:ext cx="57300" cy="57300"/>
          </a:xfrm>
          <a:prstGeom prst="ellipse">
            <a:avLst/>
          </a:prstGeom>
          <a:solidFill>
            <a:srgbClr val="FF00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3" name="Google Shape;443;p29"/>
          <p:cNvSpPr/>
          <p:nvPr/>
        </p:nvSpPr>
        <p:spPr>
          <a:xfrm>
            <a:off x="7690213" y="3599225"/>
            <a:ext cx="57300" cy="57300"/>
          </a:xfrm>
          <a:prstGeom prst="ellipse">
            <a:avLst/>
          </a:prstGeom>
          <a:solidFill>
            <a:srgbClr val="FF00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4" name="Google Shape;444;p29"/>
          <p:cNvSpPr/>
          <p:nvPr/>
        </p:nvSpPr>
        <p:spPr>
          <a:xfrm>
            <a:off x="7632300" y="3515475"/>
            <a:ext cx="57300" cy="57300"/>
          </a:xfrm>
          <a:prstGeom prst="ellipse">
            <a:avLst/>
          </a:prstGeom>
          <a:solidFill>
            <a:srgbClr val="FF00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5" name="Google Shape;445;p29"/>
          <p:cNvSpPr/>
          <p:nvPr/>
        </p:nvSpPr>
        <p:spPr>
          <a:xfrm>
            <a:off x="7846925" y="3586250"/>
            <a:ext cx="57300" cy="57300"/>
          </a:xfrm>
          <a:prstGeom prst="ellipse">
            <a:avLst/>
          </a:prstGeom>
          <a:solidFill>
            <a:srgbClr val="FF00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6" name="Google Shape;446;p29"/>
          <p:cNvSpPr/>
          <p:nvPr/>
        </p:nvSpPr>
        <p:spPr>
          <a:xfrm>
            <a:off x="7873400" y="3515475"/>
            <a:ext cx="57300" cy="57300"/>
          </a:xfrm>
          <a:prstGeom prst="ellipse">
            <a:avLst/>
          </a:prstGeom>
          <a:solidFill>
            <a:srgbClr val="FF00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7" name="Google Shape;447;p29"/>
          <p:cNvSpPr/>
          <p:nvPr/>
        </p:nvSpPr>
        <p:spPr>
          <a:xfrm>
            <a:off x="7478475" y="3792488"/>
            <a:ext cx="57300" cy="57300"/>
          </a:xfrm>
          <a:prstGeom prst="ellipse">
            <a:avLst/>
          </a:prstGeom>
          <a:solidFill>
            <a:srgbClr val="FF00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8" name="Google Shape;448;p29"/>
          <p:cNvSpPr/>
          <p:nvPr/>
        </p:nvSpPr>
        <p:spPr>
          <a:xfrm>
            <a:off x="7404088" y="3686613"/>
            <a:ext cx="57300" cy="57300"/>
          </a:xfrm>
          <a:prstGeom prst="ellipse">
            <a:avLst/>
          </a:prstGeom>
          <a:solidFill>
            <a:srgbClr val="FF00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49" name="Google Shape;449;p29"/>
          <p:cNvSpPr/>
          <p:nvPr/>
        </p:nvSpPr>
        <p:spPr>
          <a:xfrm>
            <a:off x="7635588" y="3947338"/>
            <a:ext cx="57300" cy="57300"/>
          </a:xfrm>
          <a:prstGeom prst="ellipse">
            <a:avLst/>
          </a:prstGeom>
          <a:solidFill>
            <a:srgbClr val="FF00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0" name="Google Shape;450;p29"/>
          <p:cNvSpPr/>
          <p:nvPr/>
        </p:nvSpPr>
        <p:spPr>
          <a:xfrm>
            <a:off x="7491938" y="3980513"/>
            <a:ext cx="57300" cy="57300"/>
          </a:xfrm>
          <a:prstGeom prst="ellipse">
            <a:avLst/>
          </a:prstGeom>
          <a:solidFill>
            <a:srgbClr val="FF00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1" name="Google Shape;451;p29"/>
          <p:cNvSpPr/>
          <p:nvPr/>
        </p:nvSpPr>
        <p:spPr>
          <a:xfrm>
            <a:off x="7590788" y="4021163"/>
            <a:ext cx="57300" cy="57300"/>
          </a:xfrm>
          <a:prstGeom prst="ellipse">
            <a:avLst/>
          </a:prstGeom>
          <a:solidFill>
            <a:srgbClr val="FF00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2" name="Google Shape;452;p29"/>
          <p:cNvSpPr/>
          <p:nvPr/>
        </p:nvSpPr>
        <p:spPr>
          <a:xfrm>
            <a:off x="7440513" y="3886500"/>
            <a:ext cx="57300" cy="57300"/>
          </a:xfrm>
          <a:prstGeom prst="ellipse">
            <a:avLst/>
          </a:prstGeom>
          <a:solidFill>
            <a:srgbClr val="FF00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3" name="Google Shape;453;p29"/>
          <p:cNvSpPr/>
          <p:nvPr/>
        </p:nvSpPr>
        <p:spPr>
          <a:xfrm>
            <a:off x="7531300" y="3898363"/>
            <a:ext cx="57300" cy="57300"/>
          </a:xfrm>
          <a:prstGeom prst="ellipse">
            <a:avLst/>
          </a:prstGeom>
          <a:solidFill>
            <a:srgbClr val="FF00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4" name="Google Shape;454;p29"/>
          <p:cNvSpPr/>
          <p:nvPr/>
        </p:nvSpPr>
        <p:spPr>
          <a:xfrm>
            <a:off x="7461388" y="3303150"/>
            <a:ext cx="57300" cy="57300"/>
          </a:xfrm>
          <a:prstGeom prst="ellipse">
            <a:avLst/>
          </a:prstGeom>
          <a:solidFill>
            <a:srgbClr val="EA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5" name="Google Shape;455;p29"/>
          <p:cNvSpPr/>
          <p:nvPr/>
        </p:nvSpPr>
        <p:spPr>
          <a:xfrm>
            <a:off x="7376313" y="3303138"/>
            <a:ext cx="57300" cy="57300"/>
          </a:xfrm>
          <a:prstGeom prst="ellipse">
            <a:avLst/>
          </a:prstGeom>
          <a:solidFill>
            <a:srgbClr val="EA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6" name="Google Shape;456;p29"/>
          <p:cNvSpPr/>
          <p:nvPr/>
        </p:nvSpPr>
        <p:spPr>
          <a:xfrm>
            <a:off x="7418238" y="3246788"/>
            <a:ext cx="57300" cy="57300"/>
          </a:xfrm>
          <a:prstGeom prst="ellipse">
            <a:avLst/>
          </a:prstGeom>
          <a:solidFill>
            <a:srgbClr val="EA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7" name="Google Shape;457;p29"/>
          <p:cNvSpPr/>
          <p:nvPr/>
        </p:nvSpPr>
        <p:spPr>
          <a:xfrm>
            <a:off x="7461388" y="3190725"/>
            <a:ext cx="57300" cy="57300"/>
          </a:xfrm>
          <a:prstGeom prst="ellipse">
            <a:avLst/>
          </a:prstGeom>
          <a:solidFill>
            <a:srgbClr val="EA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8" name="Google Shape;458;p29"/>
          <p:cNvSpPr/>
          <p:nvPr/>
        </p:nvSpPr>
        <p:spPr>
          <a:xfrm>
            <a:off x="7371238" y="3190738"/>
            <a:ext cx="57300" cy="57300"/>
          </a:xfrm>
          <a:prstGeom prst="ellipse">
            <a:avLst/>
          </a:prstGeom>
          <a:solidFill>
            <a:srgbClr val="EA999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59" name="Google Shape;459;p29"/>
          <p:cNvSpPr/>
          <p:nvPr/>
        </p:nvSpPr>
        <p:spPr>
          <a:xfrm>
            <a:off x="7702450" y="2732088"/>
            <a:ext cx="57300" cy="57300"/>
          </a:xfrm>
          <a:prstGeom prst="ellipse">
            <a:avLst/>
          </a:prstGeom>
          <a:solidFill>
            <a:srgbClr val="FF00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0" name="Google Shape;460;p29"/>
          <p:cNvSpPr/>
          <p:nvPr/>
        </p:nvSpPr>
        <p:spPr>
          <a:xfrm>
            <a:off x="7616038" y="2760663"/>
            <a:ext cx="57300" cy="57300"/>
          </a:xfrm>
          <a:prstGeom prst="ellipse">
            <a:avLst/>
          </a:prstGeom>
          <a:solidFill>
            <a:srgbClr val="FF00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1" name="Google Shape;461;p29"/>
          <p:cNvSpPr/>
          <p:nvPr/>
        </p:nvSpPr>
        <p:spPr>
          <a:xfrm>
            <a:off x="7680063" y="2834488"/>
            <a:ext cx="57300" cy="57300"/>
          </a:xfrm>
          <a:prstGeom prst="ellipse">
            <a:avLst/>
          </a:prstGeom>
          <a:solidFill>
            <a:srgbClr val="FF00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2" name="Google Shape;462;p29"/>
          <p:cNvSpPr/>
          <p:nvPr/>
        </p:nvSpPr>
        <p:spPr>
          <a:xfrm>
            <a:off x="7585988" y="2817963"/>
            <a:ext cx="57300" cy="57300"/>
          </a:xfrm>
          <a:prstGeom prst="ellipse">
            <a:avLst/>
          </a:prstGeom>
          <a:solidFill>
            <a:srgbClr val="FF00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3" name="Google Shape;463;p29"/>
          <p:cNvSpPr/>
          <p:nvPr/>
        </p:nvSpPr>
        <p:spPr>
          <a:xfrm>
            <a:off x="7595513" y="2903838"/>
            <a:ext cx="57300" cy="57300"/>
          </a:xfrm>
          <a:prstGeom prst="ellipse">
            <a:avLst/>
          </a:prstGeom>
          <a:solidFill>
            <a:srgbClr val="FF00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4" name="Google Shape;464;p29"/>
          <p:cNvSpPr/>
          <p:nvPr/>
        </p:nvSpPr>
        <p:spPr>
          <a:xfrm>
            <a:off x="7495488" y="2891788"/>
            <a:ext cx="57300" cy="57300"/>
          </a:xfrm>
          <a:prstGeom prst="ellipse">
            <a:avLst/>
          </a:prstGeom>
          <a:solidFill>
            <a:srgbClr val="FF00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5" name="Google Shape;465;p29"/>
          <p:cNvSpPr/>
          <p:nvPr/>
        </p:nvSpPr>
        <p:spPr>
          <a:xfrm>
            <a:off x="7509788" y="2817963"/>
            <a:ext cx="57300" cy="57300"/>
          </a:xfrm>
          <a:prstGeom prst="ellipse">
            <a:avLst/>
          </a:prstGeom>
          <a:solidFill>
            <a:srgbClr val="FF00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6" name="Google Shape;466;p29"/>
          <p:cNvSpPr/>
          <p:nvPr/>
        </p:nvSpPr>
        <p:spPr>
          <a:xfrm>
            <a:off x="7419163" y="2834488"/>
            <a:ext cx="57300" cy="57300"/>
          </a:xfrm>
          <a:prstGeom prst="ellipse">
            <a:avLst/>
          </a:prstGeom>
          <a:solidFill>
            <a:srgbClr val="FF00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7" name="Google Shape;467;p29"/>
          <p:cNvSpPr/>
          <p:nvPr/>
        </p:nvSpPr>
        <p:spPr>
          <a:xfrm>
            <a:off x="7480600" y="2760663"/>
            <a:ext cx="57300" cy="57300"/>
          </a:xfrm>
          <a:prstGeom prst="ellipse">
            <a:avLst/>
          </a:prstGeom>
          <a:solidFill>
            <a:srgbClr val="FF00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8" name="Google Shape;468;p29"/>
          <p:cNvSpPr/>
          <p:nvPr/>
        </p:nvSpPr>
        <p:spPr>
          <a:xfrm>
            <a:off x="7409488" y="2732088"/>
            <a:ext cx="57300" cy="57300"/>
          </a:xfrm>
          <a:prstGeom prst="ellipse">
            <a:avLst/>
          </a:prstGeom>
          <a:solidFill>
            <a:srgbClr val="FF00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69" name="Google Shape;469;p29"/>
          <p:cNvSpPr/>
          <p:nvPr/>
        </p:nvSpPr>
        <p:spPr>
          <a:xfrm>
            <a:off x="7551713" y="2760663"/>
            <a:ext cx="57300" cy="57300"/>
          </a:xfrm>
          <a:prstGeom prst="ellipse">
            <a:avLst/>
          </a:prstGeom>
          <a:solidFill>
            <a:srgbClr val="FF00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0" name="Google Shape;470;p29"/>
          <p:cNvSpPr/>
          <p:nvPr/>
        </p:nvSpPr>
        <p:spPr>
          <a:xfrm>
            <a:off x="7585988" y="2692613"/>
            <a:ext cx="57300" cy="57300"/>
          </a:xfrm>
          <a:prstGeom prst="ellipse">
            <a:avLst/>
          </a:prstGeom>
          <a:solidFill>
            <a:srgbClr val="FF00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1" name="Google Shape;471;p29"/>
          <p:cNvSpPr/>
          <p:nvPr/>
        </p:nvSpPr>
        <p:spPr>
          <a:xfrm>
            <a:off x="7652813" y="2650913"/>
            <a:ext cx="57300" cy="57300"/>
          </a:xfrm>
          <a:prstGeom prst="ellipse">
            <a:avLst/>
          </a:prstGeom>
          <a:solidFill>
            <a:srgbClr val="FF00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2" name="Google Shape;472;p29"/>
          <p:cNvSpPr/>
          <p:nvPr/>
        </p:nvSpPr>
        <p:spPr>
          <a:xfrm>
            <a:off x="7509788" y="2694088"/>
            <a:ext cx="57300" cy="57300"/>
          </a:xfrm>
          <a:prstGeom prst="ellipse">
            <a:avLst/>
          </a:prstGeom>
          <a:solidFill>
            <a:srgbClr val="FF00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3" name="Google Shape;473;p29"/>
          <p:cNvSpPr/>
          <p:nvPr/>
        </p:nvSpPr>
        <p:spPr>
          <a:xfrm>
            <a:off x="7453988" y="2636613"/>
            <a:ext cx="57300" cy="57300"/>
          </a:xfrm>
          <a:prstGeom prst="ellipse">
            <a:avLst/>
          </a:prstGeom>
          <a:solidFill>
            <a:srgbClr val="FF00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4" name="Google Shape;474;p29"/>
          <p:cNvSpPr/>
          <p:nvPr/>
        </p:nvSpPr>
        <p:spPr>
          <a:xfrm>
            <a:off x="7553413" y="2617500"/>
            <a:ext cx="57300" cy="57300"/>
          </a:xfrm>
          <a:prstGeom prst="ellipse">
            <a:avLst/>
          </a:prstGeom>
          <a:solidFill>
            <a:srgbClr val="FF00FF"/>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75" name="Google Shape;475;p29"/>
          <p:cNvSpPr txBox="1"/>
          <p:nvPr/>
        </p:nvSpPr>
        <p:spPr>
          <a:xfrm>
            <a:off x="5995088" y="3185788"/>
            <a:ext cx="371400" cy="1221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 sz="800">
                <a:latin typeface="Comfortaa"/>
                <a:ea typeface="Comfortaa"/>
                <a:cs typeface="Comfortaa"/>
                <a:sym typeface="Comfortaa"/>
              </a:rPr>
              <a:t>writers</a:t>
            </a:r>
            <a:endParaRPr sz="800">
              <a:latin typeface="Comfortaa"/>
              <a:ea typeface="Comfortaa"/>
              <a:cs typeface="Comfortaa"/>
              <a:sym typeface="Comfortaa"/>
            </a:endParaRPr>
          </a:p>
        </p:txBody>
      </p:sp>
      <p:sp>
        <p:nvSpPr>
          <p:cNvPr id="476" name="Google Shape;476;p29"/>
          <p:cNvSpPr txBox="1"/>
          <p:nvPr/>
        </p:nvSpPr>
        <p:spPr>
          <a:xfrm>
            <a:off x="5464600" y="3060375"/>
            <a:ext cx="371400" cy="1221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 sz="800">
                <a:latin typeface="Comfortaa"/>
                <a:ea typeface="Comfortaa"/>
                <a:cs typeface="Comfortaa"/>
                <a:sym typeface="Comfortaa"/>
              </a:rPr>
              <a:t>tests</a:t>
            </a:r>
            <a:endParaRPr sz="800">
              <a:latin typeface="Comfortaa"/>
              <a:ea typeface="Comfortaa"/>
              <a:cs typeface="Comfortaa"/>
              <a:sym typeface="Comfortaa"/>
            </a:endParaRPr>
          </a:p>
        </p:txBody>
      </p:sp>
      <p:sp>
        <p:nvSpPr>
          <p:cNvPr id="477" name="Google Shape;477;p29"/>
          <p:cNvSpPr txBox="1"/>
          <p:nvPr/>
        </p:nvSpPr>
        <p:spPr>
          <a:xfrm>
            <a:off x="6398113" y="2792700"/>
            <a:ext cx="371400" cy="1221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 sz="800">
                <a:latin typeface="Comfortaa"/>
                <a:ea typeface="Comfortaa"/>
                <a:cs typeface="Comfortaa"/>
                <a:sym typeface="Comfortaa"/>
              </a:rPr>
              <a:t>etc</a:t>
            </a:r>
            <a:endParaRPr sz="800">
              <a:latin typeface="Comfortaa"/>
              <a:ea typeface="Comfortaa"/>
              <a:cs typeface="Comfortaa"/>
              <a:sym typeface="Comfortaa"/>
            </a:endParaRPr>
          </a:p>
        </p:txBody>
      </p:sp>
      <p:sp>
        <p:nvSpPr>
          <p:cNvPr id="478" name="Google Shape;478;p29"/>
          <p:cNvSpPr txBox="1"/>
          <p:nvPr/>
        </p:nvSpPr>
        <p:spPr>
          <a:xfrm>
            <a:off x="5165775" y="3892488"/>
            <a:ext cx="681000" cy="1221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 sz="800">
                <a:latin typeface="Comfortaa"/>
                <a:ea typeface="Comfortaa"/>
                <a:cs typeface="Comfortaa"/>
                <a:sym typeface="Comfortaa"/>
              </a:rPr>
              <a:t>writer_test</a:t>
            </a:r>
            <a:endParaRPr sz="800">
              <a:latin typeface="Comfortaa"/>
              <a:ea typeface="Comfortaa"/>
              <a:cs typeface="Comfortaa"/>
              <a:sym typeface="Comfortaa"/>
            </a:endParaRPr>
          </a:p>
        </p:txBody>
      </p:sp>
      <p:sp>
        <p:nvSpPr>
          <p:cNvPr id="479" name="Google Shape;479;p29"/>
          <p:cNvSpPr txBox="1"/>
          <p:nvPr/>
        </p:nvSpPr>
        <p:spPr>
          <a:xfrm>
            <a:off x="6142675" y="4304325"/>
            <a:ext cx="609600" cy="1221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 sz="800">
                <a:latin typeface="Comfortaa"/>
                <a:ea typeface="Comfortaa"/>
                <a:cs typeface="Comfortaa"/>
                <a:sym typeface="Comfortaa"/>
              </a:rPr>
              <a:t>reader_test</a:t>
            </a:r>
            <a:endParaRPr sz="800">
              <a:latin typeface="Comfortaa"/>
              <a:ea typeface="Comfortaa"/>
              <a:cs typeface="Comfortaa"/>
              <a:sym typeface="Comfortaa"/>
            </a:endParaRPr>
          </a:p>
        </p:txBody>
      </p:sp>
      <p:sp>
        <p:nvSpPr>
          <p:cNvPr id="480" name="Google Shape;480;p29"/>
          <p:cNvSpPr txBox="1"/>
          <p:nvPr/>
        </p:nvSpPr>
        <p:spPr>
          <a:xfrm>
            <a:off x="6478600" y="3807350"/>
            <a:ext cx="609600" cy="1221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 sz="800">
                <a:latin typeface="Comfortaa"/>
                <a:ea typeface="Comfortaa"/>
                <a:cs typeface="Comfortaa"/>
                <a:sym typeface="Comfortaa"/>
              </a:rPr>
              <a:t>features</a:t>
            </a:r>
            <a:endParaRPr sz="800">
              <a:latin typeface="Comfortaa"/>
              <a:ea typeface="Comfortaa"/>
              <a:cs typeface="Comfortaa"/>
              <a:sym typeface="Comfortaa"/>
            </a:endParaRPr>
          </a:p>
        </p:txBody>
      </p:sp>
      <p:sp>
        <p:nvSpPr>
          <p:cNvPr id="481" name="Google Shape;481;p29"/>
          <p:cNvSpPr txBox="1"/>
          <p:nvPr/>
        </p:nvSpPr>
        <p:spPr>
          <a:xfrm>
            <a:off x="6464425" y="4119100"/>
            <a:ext cx="1006500" cy="1221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 sz="800">
                <a:latin typeface="Comfortaa"/>
                <a:ea typeface="Comfortaa"/>
                <a:cs typeface="Comfortaa"/>
                <a:sym typeface="Comfortaa"/>
              </a:rPr>
              <a:t>compositor_tests</a:t>
            </a:r>
            <a:endParaRPr sz="800">
              <a:latin typeface="Comfortaa"/>
              <a:ea typeface="Comfortaa"/>
              <a:cs typeface="Comfortaa"/>
              <a:sym typeface="Comfortaa"/>
            </a:endParaRPr>
          </a:p>
        </p:txBody>
      </p:sp>
      <p:sp>
        <p:nvSpPr>
          <p:cNvPr id="482" name="Google Shape;482;p29"/>
          <p:cNvSpPr txBox="1"/>
          <p:nvPr/>
        </p:nvSpPr>
        <p:spPr>
          <a:xfrm>
            <a:off x="7065638" y="3555925"/>
            <a:ext cx="609600" cy="1221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 sz="800">
                <a:latin typeface="Comfortaa"/>
                <a:ea typeface="Comfortaa"/>
                <a:cs typeface="Comfortaa"/>
                <a:sym typeface="Comfortaa"/>
              </a:rPr>
              <a:t>readers</a:t>
            </a:r>
            <a:endParaRPr sz="800">
              <a:latin typeface="Comfortaa"/>
              <a:ea typeface="Comfortaa"/>
              <a:cs typeface="Comfortaa"/>
              <a:sym typeface="Comfortaa"/>
            </a:endParaRPr>
          </a:p>
        </p:txBody>
      </p:sp>
      <p:sp>
        <p:nvSpPr>
          <p:cNvPr id="483" name="Google Shape;483;p29"/>
          <p:cNvSpPr txBox="1"/>
          <p:nvPr/>
        </p:nvSpPr>
        <p:spPr>
          <a:xfrm>
            <a:off x="7279813" y="2948850"/>
            <a:ext cx="609600" cy="1221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 sz="800">
                <a:latin typeface="Comfortaa"/>
                <a:ea typeface="Comfortaa"/>
                <a:cs typeface="Comfortaa"/>
                <a:sym typeface="Comfortaa"/>
              </a:rPr>
              <a:t>composites</a:t>
            </a:r>
            <a:endParaRPr sz="800">
              <a:latin typeface="Comfortaa"/>
              <a:ea typeface="Comfortaa"/>
              <a:cs typeface="Comfortaa"/>
              <a:sym typeface="Comfortaa"/>
            </a:endParaRPr>
          </a:p>
        </p:txBody>
      </p:sp>
      <p:sp>
        <p:nvSpPr>
          <p:cNvPr id="484" name="Google Shape;484;p29"/>
          <p:cNvSpPr txBox="1"/>
          <p:nvPr/>
        </p:nvSpPr>
        <p:spPr>
          <a:xfrm>
            <a:off x="7526380" y="3202450"/>
            <a:ext cx="850800" cy="1221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 sz="800">
                <a:latin typeface="Comfortaa"/>
                <a:ea typeface="Comfortaa"/>
                <a:cs typeface="Comfortaa"/>
                <a:sym typeface="Comfortaa"/>
              </a:rPr>
              <a:t>enhancements</a:t>
            </a:r>
            <a:endParaRPr sz="800">
              <a:latin typeface="Comfortaa"/>
              <a:ea typeface="Comfortaa"/>
              <a:cs typeface="Comfortaa"/>
              <a:sym typeface="Comfortaa"/>
            </a:endParaRPr>
          </a:p>
        </p:txBody>
      </p:sp>
      <p:sp>
        <p:nvSpPr>
          <p:cNvPr id="485" name="Google Shape;485;p29"/>
          <p:cNvSpPr txBox="1"/>
          <p:nvPr/>
        </p:nvSpPr>
        <p:spPr>
          <a:xfrm>
            <a:off x="6142663" y="2390988"/>
            <a:ext cx="609600" cy="1221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 sz="800">
                <a:latin typeface="Comfortaa"/>
                <a:ea typeface="Comfortaa"/>
                <a:cs typeface="Comfortaa"/>
                <a:sym typeface="Comfortaa"/>
              </a:rPr>
              <a:t>readers</a:t>
            </a:r>
            <a:endParaRPr sz="800">
              <a:latin typeface="Comfortaa"/>
              <a:ea typeface="Comfortaa"/>
              <a:cs typeface="Comfortaa"/>
              <a:sym typeface="Comfortaa"/>
            </a:endParaRPr>
          </a:p>
        </p:txBody>
      </p:sp>
      <p:sp>
        <p:nvSpPr>
          <p:cNvPr id="486" name="Google Shape;486;p29"/>
          <p:cNvSpPr txBox="1"/>
          <p:nvPr/>
        </p:nvSpPr>
        <p:spPr>
          <a:xfrm>
            <a:off x="5791013" y="2151113"/>
            <a:ext cx="609600" cy="1221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 sz="800">
                <a:latin typeface="Comfortaa"/>
                <a:ea typeface="Comfortaa"/>
                <a:cs typeface="Comfortaa"/>
                <a:sym typeface="Comfortaa"/>
              </a:rPr>
              <a:t>composites</a:t>
            </a:r>
            <a:endParaRPr sz="800">
              <a:latin typeface="Comfortaa"/>
              <a:ea typeface="Comfortaa"/>
              <a:cs typeface="Comfortaa"/>
              <a:sym typeface="Comfortaa"/>
            </a:endParaRPr>
          </a:p>
        </p:txBody>
      </p:sp>
      <p:sp>
        <p:nvSpPr>
          <p:cNvPr id="487" name="Google Shape;487;p29"/>
          <p:cNvSpPr txBox="1"/>
          <p:nvPr/>
        </p:nvSpPr>
        <p:spPr>
          <a:xfrm>
            <a:off x="4562125" y="2537275"/>
            <a:ext cx="864000" cy="122100"/>
          </a:xfrm>
          <a:prstGeom prst="rect">
            <a:avLst/>
          </a:prstGeom>
          <a:noFill/>
          <a:ln>
            <a:noFill/>
          </a:ln>
        </p:spPr>
        <p:txBody>
          <a:bodyPr anchorCtr="0" anchor="t" bIns="0" lIns="0" spcFirstLastPara="1" rIns="0" wrap="square" tIns="0">
            <a:noAutofit/>
          </a:bodyPr>
          <a:lstStyle/>
          <a:p>
            <a:pPr indent="0" lvl="0" marL="0" rtl="0" algn="l">
              <a:spcBef>
                <a:spcPts val="0"/>
              </a:spcBef>
              <a:spcAft>
                <a:spcPts val="0"/>
              </a:spcAft>
              <a:buNone/>
            </a:pPr>
            <a:r>
              <a:rPr lang="en" sz="800">
                <a:latin typeface="Comfortaa"/>
                <a:ea typeface="Comfortaa"/>
                <a:cs typeface="Comfortaa"/>
                <a:sym typeface="Comfortaa"/>
              </a:rPr>
              <a:t>enchancements</a:t>
            </a:r>
            <a:endParaRPr sz="800">
              <a:latin typeface="Comfortaa"/>
              <a:ea typeface="Comfortaa"/>
              <a:cs typeface="Comfortaa"/>
              <a:sym typeface="Comfortaa"/>
            </a:endParaRPr>
          </a:p>
        </p:txBody>
      </p:sp>
      <p:grpSp>
        <p:nvGrpSpPr>
          <p:cNvPr id="488" name="Google Shape;488;p29"/>
          <p:cNvGrpSpPr/>
          <p:nvPr/>
        </p:nvGrpSpPr>
        <p:grpSpPr>
          <a:xfrm>
            <a:off x="5017200" y="3599738"/>
            <a:ext cx="131100" cy="209475"/>
            <a:chOff x="2813700" y="3147150"/>
            <a:chExt cx="131100" cy="209475"/>
          </a:xfrm>
        </p:grpSpPr>
        <p:sp>
          <p:nvSpPr>
            <p:cNvPr id="489" name="Google Shape;489;p29"/>
            <p:cNvSpPr/>
            <p:nvPr/>
          </p:nvSpPr>
          <p:spPr>
            <a:xfrm>
              <a:off x="2813700" y="3147150"/>
              <a:ext cx="131100" cy="102000"/>
            </a:xfrm>
            <a:prstGeom prst="ellipse">
              <a:avLst/>
            </a:prstGeom>
            <a:solidFill>
              <a:srgbClr val="D9EAD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0" name="Google Shape;490;p29"/>
            <p:cNvSpPr/>
            <p:nvPr/>
          </p:nvSpPr>
          <p:spPr>
            <a:xfrm>
              <a:off x="2813700" y="3234525"/>
              <a:ext cx="131100" cy="122100"/>
            </a:xfrm>
            <a:prstGeom prst="round2SameRect">
              <a:avLst>
                <a:gd fmla="val 50000" name="adj1"/>
                <a:gd fmla="val 0" name="adj2"/>
              </a:avLst>
            </a:prstGeom>
            <a:solidFill>
              <a:srgbClr val="D9EAD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91" name="Google Shape;491;p29"/>
          <p:cNvGrpSpPr/>
          <p:nvPr/>
        </p:nvGrpSpPr>
        <p:grpSpPr>
          <a:xfrm>
            <a:off x="5315963" y="1987875"/>
            <a:ext cx="131100" cy="209475"/>
            <a:chOff x="2813700" y="3147150"/>
            <a:chExt cx="131100" cy="209475"/>
          </a:xfrm>
        </p:grpSpPr>
        <p:sp>
          <p:nvSpPr>
            <p:cNvPr id="492" name="Google Shape;492;p29"/>
            <p:cNvSpPr/>
            <p:nvPr/>
          </p:nvSpPr>
          <p:spPr>
            <a:xfrm>
              <a:off x="2813700" y="3147150"/>
              <a:ext cx="131100" cy="102000"/>
            </a:xfrm>
            <a:prstGeom prst="ellipse">
              <a:avLst/>
            </a:prstGeom>
            <a:solidFill>
              <a:srgbClr val="D9EAD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3" name="Google Shape;493;p29"/>
            <p:cNvSpPr/>
            <p:nvPr/>
          </p:nvSpPr>
          <p:spPr>
            <a:xfrm>
              <a:off x="2813700" y="3234525"/>
              <a:ext cx="131100" cy="122100"/>
            </a:xfrm>
            <a:prstGeom prst="round2SameRect">
              <a:avLst>
                <a:gd fmla="val 50000" name="adj1"/>
                <a:gd fmla="val 0" name="adj2"/>
              </a:avLst>
            </a:prstGeom>
            <a:solidFill>
              <a:srgbClr val="D9EAD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94" name="Google Shape;494;p29"/>
          <p:cNvGrpSpPr/>
          <p:nvPr/>
        </p:nvGrpSpPr>
        <p:grpSpPr>
          <a:xfrm>
            <a:off x="2661300" y="3070950"/>
            <a:ext cx="131100" cy="209475"/>
            <a:chOff x="2813700" y="3147150"/>
            <a:chExt cx="131100" cy="209475"/>
          </a:xfrm>
        </p:grpSpPr>
        <p:sp>
          <p:nvSpPr>
            <p:cNvPr id="495" name="Google Shape;495;p29"/>
            <p:cNvSpPr/>
            <p:nvPr/>
          </p:nvSpPr>
          <p:spPr>
            <a:xfrm>
              <a:off x="2813700" y="3147150"/>
              <a:ext cx="131100" cy="102000"/>
            </a:xfrm>
            <a:prstGeom prst="ellipse">
              <a:avLst/>
            </a:prstGeom>
            <a:solidFill>
              <a:srgbClr val="D9EAD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6" name="Google Shape;496;p29"/>
            <p:cNvSpPr/>
            <p:nvPr/>
          </p:nvSpPr>
          <p:spPr>
            <a:xfrm>
              <a:off x="2813700" y="3234525"/>
              <a:ext cx="131100" cy="122100"/>
            </a:xfrm>
            <a:prstGeom prst="round2SameRect">
              <a:avLst>
                <a:gd fmla="val 50000" name="adj1"/>
                <a:gd fmla="val 0" name="adj2"/>
              </a:avLst>
            </a:prstGeom>
            <a:solidFill>
              <a:srgbClr val="D9EAD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497" name="Google Shape;497;p29"/>
          <p:cNvGrpSpPr/>
          <p:nvPr/>
        </p:nvGrpSpPr>
        <p:grpSpPr>
          <a:xfrm>
            <a:off x="6495738" y="2548163"/>
            <a:ext cx="131100" cy="209475"/>
            <a:chOff x="2813700" y="3147150"/>
            <a:chExt cx="131100" cy="209475"/>
          </a:xfrm>
        </p:grpSpPr>
        <p:sp>
          <p:nvSpPr>
            <p:cNvPr id="498" name="Google Shape;498;p29"/>
            <p:cNvSpPr/>
            <p:nvPr/>
          </p:nvSpPr>
          <p:spPr>
            <a:xfrm>
              <a:off x="2813700" y="3147150"/>
              <a:ext cx="131100" cy="102000"/>
            </a:xfrm>
            <a:prstGeom prst="ellipse">
              <a:avLst/>
            </a:prstGeom>
            <a:solidFill>
              <a:srgbClr val="D9EAD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499" name="Google Shape;499;p29"/>
            <p:cNvSpPr/>
            <p:nvPr/>
          </p:nvSpPr>
          <p:spPr>
            <a:xfrm>
              <a:off x="2813700" y="3234525"/>
              <a:ext cx="131100" cy="122100"/>
            </a:xfrm>
            <a:prstGeom prst="round2SameRect">
              <a:avLst>
                <a:gd fmla="val 50000" name="adj1"/>
                <a:gd fmla="val 0" name="adj2"/>
              </a:avLst>
            </a:prstGeom>
            <a:solidFill>
              <a:srgbClr val="D9EAD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00" name="Google Shape;500;p29"/>
          <p:cNvGrpSpPr/>
          <p:nvPr/>
        </p:nvGrpSpPr>
        <p:grpSpPr>
          <a:xfrm>
            <a:off x="6343825" y="2970213"/>
            <a:ext cx="131100" cy="209475"/>
            <a:chOff x="2813700" y="3147150"/>
            <a:chExt cx="131100" cy="209475"/>
          </a:xfrm>
        </p:grpSpPr>
        <p:sp>
          <p:nvSpPr>
            <p:cNvPr id="501" name="Google Shape;501;p29"/>
            <p:cNvSpPr/>
            <p:nvPr/>
          </p:nvSpPr>
          <p:spPr>
            <a:xfrm>
              <a:off x="2813700" y="3147150"/>
              <a:ext cx="131100" cy="102000"/>
            </a:xfrm>
            <a:prstGeom prst="ellipse">
              <a:avLst/>
            </a:prstGeom>
            <a:solidFill>
              <a:srgbClr val="D9EAD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2" name="Google Shape;502;p29"/>
            <p:cNvSpPr/>
            <p:nvPr/>
          </p:nvSpPr>
          <p:spPr>
            <a:xfrm>
              <a:off x="2813700" y="3234525"/>
              <a:ext cx="131100" cy="122100"/>
            </a:xfrm>
            <a:prstGeom prst="round2SameRect">
              <a:avLst>
                <a:gd fmla="val 50000" name="adj1"/>
                <a:gd fmla="val 0" name="adj2"/>
              </a:avLst>
            </a:prstGeom>
            <a:solidFill>
              <a:srgbClr val="D9EAD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03" name="Google Shape;503;p29"/>
          <p:cNvGrpSpPr/>
          <p:nvPr/>
        </p:nvGrpSpPr>
        <p:grpSpPr>
          <a:xfrm>
            <a:off x="7909663" y="2493575"/>
            <a:ext cx="131100" cy="209475"/>
            <a:chOff x="2813700" y="3147150"/>
            <a:chExt cx="131100" cy="209475"/>
          </a:xfrm>
        </p:grpSpPr>
        <p:sp>
          <p:nvSpPr>
            <p:cNvPr id="504" name="Google Shape;504;p29"/>
            <p:cNvSpPr/>
            <p:nvPr/>
          </p:nvSpPr>
          <p:spPr>
            <a:xfrm>
              <a:off x="2813700" y="3147150"/>
              <a:ext cx="131100" cy="102000"/>
            </a:xfrm>
            <a:prstGeom prst="ellipse">
              <a:avLst/>
            </a:prstGeom>
            <a:solidFill>
              <a:srgbClr val="D9EAD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5" name="Google Shape;505;p29"/>
            <p:cNvSpPr/>
            <p:nvPr/>
          </p:nvSpPr>
          <p:spPr>
            <a:xfrm>
              <a:off x="2813700" y="3234525"/>
              <a:ext cx="131100" cy="122100"/>
            </a:xfrm>
            <a:prstGeom prst="round2SameRect">
              <a:avLst>
                <a:gd fmla="val 50000" name="adj1"/>
                <a:gd fmla="val 0" name="adj2"/>
              </a:avLst>
            </a:prstGeom>
            <a:solidFill>
              <a:srgbClr val="D9EAD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06" name="Google Shape;506;p29"/>
          <p:cNvGrpSpPr/>
          <p:nvPr/>
        </p:nvGrpSpPr>
        <p:grpSpPr>
          <a:xfrm>
            <a:off x="7198800" y="3925325"/>
            <a:ext cx="131100" cy="209475"/>
            <a:chOff x="2813700" y="3147150"/>
            <a:chExt cx="131100" cy="209475"/>
          </a:xfrm>
        </p:grpSpPr>
        <p:sp>
          <p:nvSpPr>
            <p:cNvPr id="507" name="Google Shape;507;p29"/>
            <p:cNvSpPr/>
            <p:nvPr/>
          </p:nvSpPr>
          <p:spPr>
            <a:xfrm>
              <a:off x="2813700" y="3147150"/>
              <a:ext cx="131100" cy="102000"/>
            </a:xfrm>
            <a:prstGeom prst="ellipse">
              <a:avLst/>
            </a:prstGeom>
            <a:solidFill>
              <a:srgbClr val="D9EAD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08" name="Google Shape;508;p29"/>
            <p:cNvSpPr/>
            <p:nvPr/>
          </p:nvSpPr>
          <p:spPr>
            <a:xfrm>
              <a:off x="2813700" y="3234525"/>
              <a:ext cx="131100" cy="122100"/>
            </a:xfrm>
            <a:prstGeom prst="round2SameRect">
              <a:avLst>
                <a:gd fmla="val 50000" name="adj1"/>
                <a:gd fmla="val 0" name="adj2"/>
              </a:avLst>
            </a:prstGeom>
            <a:solidFill>
              <a:srgbClr val="D9EAD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09" name="Google Shape;509;p29"/>
          <p:cNvGrpSpPr/>
          <p:nvPr/>
        </p:nvGrpSpPr>
        <p:grpSpPr>
          <a:xfrm>
            <a:off x="7188775" y="1104250"/>
            <a:ext cx="131100" cy="209475"/>
            <a:chOff x="2813700" y="3147150"/>
            <a:chExt cx="131100" cy="209475"/>
          </a:xfrm>
        </p:grpSpPr>
        <p:sp>
          <p:nvSpPr>
            <p:cNvPr id="510" name="Google Shape;510;p29"/>
            <p:cNvSpPr/>
            <p:nvPr/>
          </p:nvSpPr>
          <p:spPr>
            <a:xfrm>
              <a:off x="2813700" y="3147150"/>
              <a:ext cx="131100" cy="102000"/>
            </a:xfrm>
            <a:prstGeom prst="ellipse">
              <a:avLst/>
            </a:prstGeom>
            <a:solidFill>
              <a:srgbClr val="D9EAD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1" name="Google Shape;511;p29"/>
            <p:cNvSpPr/>
            <p:nvPr/>
          </p:nvSpPr>
          <p:spPr>
            <a:xfrm>
              <a:off x="2813700" y="3234525"/>
              <a:ext cx="131100" cy="122100"/>
            </a:xfrm>
            <a:prstGeom prst="round2SameRect">
              <a:avLst>
                <a:gd fmla="val 50000" name="adj1"/>
                <a:gd fmla="val 0" name="adj2"/>
              </a:avLst>
            </a:prstGeom>
            <a:solidFill>
              <a:srgbClr val="D9EAD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12" name="Google Shape;512;p29"/>
          <p:cNvGrpSpPr/>
          <p:nvPr/>
        </p:nvGrpSpPr>
        <p:grpSpPr>
          <a:xfrm>
            <a:off x="5906175" y="1104250"/>
            <a:ext cx="131100" cy="209475"/>
            <a:chOff x="2813700" y="3147150"/>
            <a:chExt cx="131100" cy="209475"/>
          </a:xfrm>
        </p:grpSpPr>
        <p:sp>
          <p:nvSpPr>
            <p:cNvPr id="513" name="Google Shape;513;p29"/>
            <p:cNvSpPr/>
            <p:nvPr/>
          </p:nvSpPr>
          <p:spPr>
            <a:xfrm>
              <a:off x="2813700" y="3147150"/>
              <a:ext cx="131100" cy="102000"/>
            </a:xfrm>
            <a:prstGeom prst="ellipse">
              <a:avLst/>
            </a:prstGeom>
            <a:solidFill>
              <a:srgbClr val="D9EAD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4" name="Google Shape;514;p29"/>
            <p:cNvSpPr/>
            <p:nvPr/>
          </p:nvSpPr>
          <p:spPr>
            <a:xfrm>
              <a:off x="2813700" y="3234525"/>
              <a:ext cx="131100" cy="122100"/>
            </a:xfrm>
            <a:prstGeom prst="round2SameRect">
              <a:avLst>
                <a:gd fmla="val 50000" name="adj1"/>
                <a:gd fmla="val 0" name="adj2"/>
              </a:avLst>
            </a:prstGeom>
            <a:solidFill>
              <a:srgbClr val="D9EAD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15" name="Google Shape;515;p29"/>
          <p:cNvGrpSpPr/>
          <p:nvPr/>
        </p:nvGrpSpPr>
        <p:grpSpPr>
          <a:xfrm>
            <a:off x="4840900" y="620625"/>
            <a:ext cx="131100" cy="209475"/>
            <a:chOff x="2813700" y="3147150"/>
            <a:chExt cx="131100" cy="209475"/>
          </a:xfrm>
        </p:grpSpPr>
        <p:sp>
          <p:nvSpPr>
            <p:cNvPr id="516" name="Google Shape;516;p29"/>
            <p:cNvSpPr/>
            <p:nvPr/>
          </p:nvSpPr>
          <p:spPr>
            <a:xfrm>
              <a:off x="2813700" y="3147150"/>
              <a:ext cx="131100" cy="102000"/>
            </a:xfrm>
            <a:prstGeom prst="ellipse">
              <a:avLst/>
            </a:prstGeom>
            <a:solidFill>
              <a:srgbClr val="D9EAD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17" name="Google Shape;517;p29"/>
            <p:cNvSpPr/>
            <p:nvPr/>
          </p:nvSpPr>
          <p:spPr>
            <a:xfrm>
              <a:off x="2813700" y="3234525"/>
              <a:ext cx="131100" cy="122100"/>
            </a:xfrm>
            <a:prstGeom prst="round2SameRect">
              <a:avLst>
                <a:gd fmla="val 50000" name="adj1"/>
                <a:gd fmla="val 0" name="adj2"/>
              </a:avLst>
            </a:prstGeom>
            <a:solidFill>
              <a:srgbClr val="D9EAD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18" name="Google Shape;518;p29"/>
          <p:cNvGrpSpPr/>
          <p:nvPr/>
        </p:nvGrpSpPr>
        <p:grpSpPr>
          <a:xfrm>
            <a:off x="4179475" y="2274213"/>
            <a:ext cx="131100" cy="209475"/>
            <a:chOff x="2813700" y="3147150"/>
            <a:chExt cx="131100" cy="209475"/>
          </a:xfrm>
        </p:grpSpPr>
        <p:sp>
          <p:nvSpPr>
            <p:cNvPr id="519" name="Google Shape;519;p29"/>
            <p:cNvSpPr/>
            <p:nvPr/>
          </p:nvSpPr>
          <p:spPr>
            <a:xfrm>
              <a:off x="2813700" y="3147150"/>
              <a:ext cx="131100" cy="102000"/>
            </a:xfrm>
            <a:prstGeom prst="ellipse">
              <a:avLst/>
            </a:prstGeom>
            <a:solidFill>
              <a:srgbClr val="D9EAD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0" name="Google Shape;520;p29"/>
            <p:cNvSpPr/>
            <p:nvPr/>
          </p:nvSpPr>
          <p:spPr>
            <a:xfrm>
              <a:off x="2813700" y="3234525"/>
              <a:ext cx="131100" cy="122100"/>
            </a:xfrm>
            <a:prstGeom prst="round2SameRect">
              <a:avLst>
                <a:gd fmla="val 50000" name="adj1"/>
                <a:gd fmla="val 0" name="adj2"/>
              </a:avLst>
            </a:prstGeom>
            <a:solidFill>
              <a:srgbClr val="D9EAD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grpSp>
        <p:nvGrpSpPr>
          <p:cNvPr id="521" name="Google Shape;521;p29"/>
          <p:cNvGrpSpPr/>
          <p:nvPr/>
        </p:nvGrpSpPr>
        <p:grpSpPr>
          <a:xfrm>
            <a:off x="1216250" y="620613"/>
            <a:ext cx="131100" cy="209475"/>
            <a:chOff x="2813700" y="3147150"/>
            <a:chExt cx="131100" cy="209475"/>
          </a:xfrm>
        </p:grpSpPr>
        <p:sp>
          <p:nvSpPr>
            <p:cNvPr id="522" name="Google Shape;522;p29"/>
            <p:cNvSpPr/>
            <p:nvPr/>
          </p:nvSpPr>
          <p:spPr>
            <a:xfrm>
              <a:off x="2813700" y="3147150"/>
              <a:ext cx="131100" cy="102000"/>
            </a:xfrm>
            <a:prstGeom prst="ellipse">
              <a:avLst/>
            </a:prstGeom>
            <a:solidFill>
              <a:srgbClr val="D9EAD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23" name="Google Shape;523;p29"/>
            <p:cNvSpPr/>
            <p:nvPr/>
          </p:nvSpPr>
          <p:spPr>
            <a:xfrm>
              <a:off x="2813700" y="3234525"/>
              <a:ext cx="131100" cy="122100"/>
            </a:xfrm>
            <a:prstGeom prst="round2SameRect">
              <a:avLst>
                <a:gd fmla="val 50000" name="adj1"/>
                <a:gd fmla="val 0" name="adj2"/>
              </a:avLst>
            </a:prstGeom>
            <a:solidFill>
              <a:srgbClr val="D9EAD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524" name="Google Shape;524;p29"/>
          <p:cNvSpPr/>
          <p:nvPr/>
        </p:nvSpPr>
        <p:spPr>
          <a:xfrm>
            <a:off x="1351600" y="771525"/>
            <a:ext cx="542925" cy="357200"/>
          </a:xfrm>
          <a:custGeom>
            <a:rect b="b" l="l" r="r" t="t"/>
            <a:pathLst>
              <a:path extrusionOk="0" h="14288" w="21717">
                <a:moveTo>
                  <a:pt x="0" y="0"/>
                </a:moveTo>
                <a:lnTo>
                  <a:pt x="21717" y="12764"/>
                </a:lnTo>
                <a:lnTo>
                  <a:pt x="20574" y="14288"/>
                </a:lnTo>
                <a:close/>
              </a:path>
            </a:pathLst>
          </a:custGeom>
          <a:solidFill>
            <a:srgbClr val="FCE5CD"/>
          </a:solidFill>
          <a:ln>
            <a:noFill/>
          </a:ln>
        </p:spPr>
      </p:sp>
      <p:sp>
        <p:nvSpPr>
          <p:cNvPr id="525" name="Google Shape;525;p29"/>
          <p:cNvSpPr/>
          <p:nvPr/>
        </p:nvSpPr>
        <p:spPr>
          <a:xfrm rot="10800000">
            <a:off x="3704261" y="1776425"/>
            <a:ext cx="509589" cy="638174"/>
          </a:xfrm>
          <a:custGeom>
            <a:rect b="b" l="l" r="r" t="t"/>
            <a:pathLst>
              <a:path extrusionOk="0" h="14288" w="21717">
                <a:moveTo>
                  <a:pt x="0" y="0"/>
                </a:moveTo>
                <a:lnTo>
                  <a:pt x="21717" y="12764"/>
                </a:lnTo>
                <a:lnTo>
                  <a:pt x="20574" y="14288"/>
                </a:lnTo>
                <a:close/>
              </a:path>
            </a:pathLst>
          </a:custGeom>
          <a:solidFill>
            <a:srgbClr val="FCE5CD"/>
          </a:solidFill>
          <a:ln>
            <a:noFill/>
          </a:ln>
        </p:spPr>
      </p:sp>
      <p:sp>
        <p:nvSpPr>
          <p:cNvPr id="526" name="Google Shape;526;p29"/>
          <p:cNvSpPr/>
          <p:nvPr/>
        </p:nvSpPr>
        <p:spPr>
          <a:xfrm flipH="1">
            <a:off x="4023132" y="771525"/>
            <a:ext cx="850818" cy="122091"/>
          </a:xfrm>
          <a:custGeom>
            <a:rect b="b" l="l" r="r" t="t"/>
            <a:pathLst>
              <a:path extrusionOk="0" h="14288" w="21717">
                <a:moveTo>
                  <a:pt x="0" y="0"/>
                </a:moveTo>
                <a:lnTo>
                  <a:pt x="21717" y="12764"/>
                </a:lnTo>
                <a:lnTo>
                  <a:pt x="20574" y="14288"/>
                </a:lnTo>
                <a:close/>
              </a:path>
            </a:pathLst>
          </a:custGeom>
          <a:solidFill>
            <a:srgbClr val="FCE5CD"/>
          </a:solidFill>
          <a:ln>
            <a:noFill/>
          </a:ln>
        </p:spPr>
      </p:sp>
      <p:sp>
        <p:nvSpPr>
          <p:cNvPr id="527" name="Google Shape;527;p29"/>
          <p:cNvSpPr/>
          <p:nvPr/>
        </p:nvSpPr>
        <p:spPr>
          <a:xfrm flipH="1" rot="10800000">
            <a:off x="5451975" y="1930733"/>
            <a:ext cx="398290" cy="186566"/>
          </a:xfrm>
          <a:custGeom>
            <a:rect b="b" l="l" r="r" t="t"/>
            <a:pathLst>
              <a:path extrusionOk="0" h="14288" w="21717">
                <a:moveTo>
                  <a:pt x="0" y="0"/>
                </a:moveTo>
                <a:lnTo>
                  <a:pt x="21717" y="12764"/>
                </a:lnTo>
                <a:lnTo>
                  <a:pt x="20574" y="14288"/>
                </a:lnTo>
                <a:close/>
              </a:path>
            </a:pathLst>
          </a:custGeom>
          <a:solidFill>
            <a:srgbClr val="FCE5CD"/>
          </a:solidFill>
          <a:ln>
            <a:noFill/>
          </a:ln>
        </p:spPr>
      </p:sp>
      <p:sp>
        <p:nvSpPr>
          <p:cNvPr id="528" name="Google Shape;528;p29"/>
          <p:cNvSpPr/>
          <p:nvPr/>
        </p:nvSpPr>
        <p:spPr>
          <a:xfrm>
            <a:off x="5146575" y="3737161"/>
            <a:ext cx="279824" cy="412923"/>
          </a:xfrm>
          <a:custGeom>
            <a:rect b="b" l="l" r="r" t="t"/>
            <a:pathLst>
              <a:path extrusionOk="0" h="14288" w="21717">
                <a:moveTo>
                  <a:pt x="0" y="0"/>
                </a:moveTo>
                <a:lnTo>
                  <a:pt x="21717" y="12764"/>
                </a:lnTo>
                <a:lnTo>
                  <a:pt x="20574" y="14288"/>
                </a:lnTo>
                <a:close/>
              </a:path>
            </a:pathLst>
          </a:custGeom>
          <a:solidFill>
            <a:srgbClr val="FCE5CD"/>
          </a:solidFill>
          <a:ln>
            <a:noFill/>
          </a:ln>
        </p:spPr>
      </p:sp>
      <p:sp>
        <p:nvSpPr>
          <p:cNvPr id="529" name="Google Shape;529;p29"/>
          <p:cNvSpPr/>
          <p:nvPr/>
        </p:nvSpPr>
        <p:spPr>
          <a:xfrm flipH="1">
            <a:off x="6057587" y="3109651"/>
            <a:ext cx="295188" cy="594774"/>
          </a:xfrm>
          <a:custGeom>
            <a:rect b="b" l="l" r="r" t="t"/>
            <a:pathLst>
              <a:path extrusionOk="0" h="14288" w="21717">
                <a:moveTo>
                  <a:pt x="0" y="0"/>
                </a:moveTo>
                <a:lnTo>
                  <a:pt x="21717" y="12764"/>
                </a:lnTo>
                <a:lnTo>
                  <a:pt x="20574" y="14288"/>
                </a:lnTo>
                <a:close/>
              </a:path>
            </a:pathLst>
          </a:custGeom>
          <a:solidFill>
            <a:srgbClr val="FCE5CD"/>
          </a:solidFill>
          <a:ln>
            <a:noFill/>
          </a:ln>
        </p:spPr>
      </p:sp>
      <p:sp>
        <p:nvSpPr>
          <p:cNvPr id="530" name="Google Shape;530;p29"/>
          <p:cNvSpPr/>
          <p:nvPr/>
        </p:nvSpPr>
        <p:spPr>
          <a:xfrm flipH="1" rot="10800000">
            <a:off x="6634176" y="2360313"/>
            <a:ext cx="242850" cy="300012"/>
          </a:xfrm>
          <a:custGeom>
            <a:rect b="b" l="l" r="r" t="t"/>
            <a:pathLst>
              <a:path extrusionOk="0" h="14288" w="21717">
                <a:moveTo>
                  <a:pt x="0" y="0"/>
                </a:moveTo>
                <a:lnTo>
                  <a:pt x="21717" y="12764"/>
                </a:lnTo>
                <a:lnTo>
                  <a:pt x="20574" y="14288"/>
                </a:lnTo>
                <a:close/>
              </a:path>
            </a:pathLst>
          </a:custGeom>
          <a:solidFill>
            <a:srgbClr val="FCE5CD"/>
          </a:solidFill>
          <a:ln>
            <a:noFill/>
          </a:ln>
        </p:spPr>
      </p:sp>
      <p:sp>
        <p:nvSpPr>
          <p:cNvPr id="531" name="Google Shape;531;p29"/>
          <p:cNvSpPr/>
          <p:nvPr/>
        </p:nvSpPr>
        <p:spPr>
          <a:xfrm rot="10800000">
            <a:off x="6724544" y="3946654"/>
            <a:ext cx="490641" cy="109089"/>
          </a:xfrm>
          <a:custGeom>
            <a:rect b="b" l="l" r="r" t="t"/>
            <a:pathLst>
              <a:path extrusionOk="0" h="14288" w="21717">
                <a:moveTo>
                  <a:pt x="0" y="0"/>
                </a:moveTo>
                <a:lnTo>
                  <a:pt x="21717" y="12764"/>
                </a:lnTo>
                <a:lnTo>
                  <a:pt x="20574" y="14288"/>
                </a:lnTo>
                <a:close/>
              </a:path>
            </a:pathLst>
          </a:custGeom>
          <a:solidFill>
            <a:srgbClr val="FCE5CD"/>
          </a:solidFill>
          <a:ln>
            <a:noFill/>
          </a:ln>
        </p:spPr>
      </p:sp>
      <p:sp>
        <p:nvSpPr>
          <p:cNvPr id="532" name="Google Shape;532;p29"/>
          <p:cNvSpPr txBox="1"/>
          <p:nvPr>
            <p:ph type="title"/>
          </p:nvPr>
        </p:nvSpPr>
        <p:spPr>
          <a:xfrm>
            <a:off x="-98075" y="2077350"/>
            <a:ext cx="3288900" cy="60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E69138"/>
                </a:solidFill>
              </a:rPr>
              <a:t>Open Software</a:t>
            </a:r>
            <a:endParaRPr>
              <a:solidFill>
                <a:srgbClr val="E69138"/>
              </a:solidFill>
            </a:endParaRPr>
          </a:p>
        </p:txBody>
      </p:sp>
      <p:sp>
        <p:nvSpPr>
          <p:cNvPr id="533" name="Google Shape;533;p29"/>
          <p:cNvSpPr txBox="1"/>
          <p:nvPr>
            <p:ph idx="1" type="body"/>
          </p:nvPr>
        </p:nvSpPr>
        <p:spPr>
          <a:xfrm>
            <a:off x="-63375" y="2549725"/>
            <a:ext cx="3039600" cy="2098500"/>
          </a:xfrm>
          <a:prstGeom prst="rect">
            <a:avLst/>
          </a:prstGeom>
        </p:spPr>
        <p:txBody>
          <a:bodyPr anchorCtr="0" anchor="t" bIns="91425" lIns="91425" spcFirstLastPara="1" rIns="91425" wrap="square" tIns="91425">
            <a:noAutofit/>
          </a:bodyPr>
          <a:lstStyle/>
          <a:p>
            <a:pPr indent="-134620" lvl="0" marL="182880" rtl="0" algn="l">
              <a:spcBef>
                <a:spcPts val="0"/>
              </a:spcBef>
              <a:spcAft>
                <a:spcPts val="0"/>
              </a:spcAft>
              <a:buClr>
                <a:srgbClr val="D5D5D5"/>
              </a:buClr>
              <a:buSzPts val="1400"/>
              <a:buChar char="●"/>
            </a:pPr>
            <a:r>
              <a:rPr lang="en" sz="1400">
                <a:solidFill>
                  <a:srgbClr val="D5D5D5"/>
                </a:solidFill>
              </a:rPr>
              <a:t>Permissively licensed software public on GitHub </a:t>
            </a:r>
            <a:endParaRPr sz="1400">
              <a:solidFill>
                <a:srgbClr val="D5D5D5"/>
              </a:solidFill>
            </a:endParaRPr>
          </a:p>
          <a:p>
            <a:pPr indent="-134620" lvl="0" marL="182880" rtl="0" algn="l">
              <a:spcBef>
                <a:spcPts val="0"/>
              </a:spcBef>
              <a:spcAft>
                <a:spcPts val="0"/>
              </a:spcAft>
              <a:buClr>
                <a:srgbClr val="D5D5D5"/>
              </a:buClr>
              <a:buSzPts val="1400"/>
              <a:buChar char="●"/>
            </a:pPr>
            <a:r>
              <a:rPr lang="en" sz="1400">
                <a:solidFill>
                  <a:srgbClr val="D5D5D5"/>
                </a:solidFill>
              </a:rPr>
              <a:t>Collaboratively built tools</a:t>
            </a:r>
            <a:endParaRPr sz="1400">
              <a:solidFill>
                <a:srgbClr val="D5D5D5"/>
              </a:solidFill>
            </a:endParaRPr>
          </a:p>
          <a:p>
            <a:pPr indent="-134620" lvl="0" marL="182880" rtl="0" algn="l">
              <a:spcBef>
                <a:spcPts val="0"/>
              </a:spcBef>
              <a:spcAft>
                <a:spcPts val="0"/>
              </a:spcAft>
              <a:buClr>
                <a:srgbClr val="D5D5D5"/>
              </a:buClr>
              <a:buSzPts val="1400"/>
              <a:buChar char="●"/>
            </a:pPr>
            <a:r>
              <a:rPr lang="en" sz="1400">
                <a:solidFill>
                  <a:srgbClr val="D5D5D5"/>
                </a:solidFill>
              </a:rPr>
              <a:t>Available to anyone</a:t>
            </a:r>
            <a:endParaRPr sz="1400">
              <a:solidFill>
                <a:srgbClr val="D5D5D5"/>
              </a:solidFill>
            </a:endParaRPr>
          </a:p>
          <a:p>
            <a:pPr indent="-134620" lvl="0" marL="182880" rtl="0" algn="l">
              <a:spcBef>
                <a:spcPts val="0"/>
              </a:spcBef>
              <a:spcAft>
                <a:spcPts val="0"/>
              </a:spcAft>
              <a:buClr>
                <a:srgbClr val="D5D5D5"/>
              </a:buClr>
              <a:buSzPts val="1400"/>
              <a:buChar char="●"/>
            </a:pPr>
            <a:r>
              <a:rPr lang="en" sz="1400">
                <a:solidFill>
                  <a:srgbClr val="D5D5D5"/>
                </a:solidFill>
              </a:rPr>
              <a:t>More robust code</a:t>
            </a:r>
            <a:endParaRPr sz="1400">
              <a:solidFill>
                <a:srgbClr val="D5D5D5"/>
              </a:solidFill>
            </a:endParaRPr>
          </a:p>
          <a:p>
            <a:pPr indent="-134620" lvl="0" marL="182880" rtl="0" algn="l">
              <a:spcBef>
                <a:spcPts val="0"/>
              </a:spcBef>
              <a:spcAft>
                <a:spcPts val="0"/>
              </a:spcAft>
              <a:buClr>
                <a:srgbClr val="D5D5D5"/>
              </a:buClr>
              <a:buSzPts val="1400"/>
              <a:buChar char="●"/>
            </a:pPr>
            <a:r>
              <a:rPr lang="en" sz="1400">
                <a:solidFill>
                  <a:srgbClr val="D5D5D5"/>
                </a:solidFill>
              </a:rPr>
              <a:t>Explosion in use of AI/ML and advanced analysis techniques</a:t>
            </a:r>
            <a:endParaRPr sz="1400">
              <a:solidFill>
                <a:srgbClr val="D5D5D5"/>
              </a:solidFill>
            </a:endParaRPr>
          </a:p>
          <a:p>
            <a:pPr indent="-134620" lvl="0" marL="182880" rtl="0" algn="l">
              <a:spcBef>
                <a:spcPts val="0"/>
              </a:spcBef>
              <a:spcAft>
                <a:spcPts val="0"/>
              </a:spcAft>
              <a:buClr>
                <a:srgbClr val="D5D5D5"/>
              </a:buClr>
              <a:buSzPts val="1400"/>
              <a:buChar char="●"/>
            </a:pPr>
            <a:r>
              <a:rPr lang="en" sz="1400">
                <a:solidFill>
                  <a:srgbClr val="D5D5D5"/>
                </a:solidFill>
              </a:rPr>
              <a:t>Speeds up science</a:t>
            </a:r>
            <a:endParaRPr sz="1400">
              <a:solidFill>
                <a:srgbClr val="D5D5D5"/>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7" name="Shape 537"/>
        <p:cNvGrpSpPr/>
        <p:nvPr/>
      </p:nvGrpSpPr>
      <p:grpSpPr>
        <a:xfrm>
          <a:off x="0" y="0"/>
          <a:ext cx="0" cy="0"/>
          <a:chOff x="0" y="0"/>
          <a:chExt cx="0" cy="0"/>
        </a:xfrm>
      </p:grpSpPr>
      <p:pic>
        <p:nvPicPr>
          <p:cNvPr id="538" name="Google Shape;538;p30"/>
          <p:cNvPicPr preferRelativeResize="0"/>
          <p:nvPr/>
        </p:nvPicPr>
        <p:blipFill rotWithShape="1">
          <a:blip r:embed="rId3">
            <a:alphaModFix/>
          </a:blip>
          <a:srcRect b="12508" l="8172" r="0" t="7157"/>
          <a:stretch/>
        </p:blipFill>
        <p:spPr>
          <a:xfrm>
            <a:off x="0" y="1387550"/>
            <a:ext cx="6281249" cy="3091222"/>
          </a:xfrm>
          <a:prstGeom prst="rect">
            <a:avLst/>
          </a:prstGeom>
          <a:noFill/>
          <a:ln>
            <a:noFill/>
          </a:ln>
        </p:spPr>
      </p:pic>
      <p:sp>
        <p:nvSpPr>
          <p:cNvPr id="539" name="Google Shape;539;p30"/>
          <p:cNvSpPr txBox="1"/>
          <p:nvPr>
            <p:ph type="title"/>
          </p:nvPr>
        </p:nvSpPr>
        <p:spPr>
          <a:xfrm>
            <a:off x="311700" y="410000"/>
            <a:ext cx="8520600" cy="60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Open Cyberinfrastructure - </a:t>
            </a:r>
            <a:endParaRPr/>
          </a:p>
          <a:p>
            <a:pPr indent="0" lvl="0" marL="0" rtl="0" algn="l">
              <a:spcBef>
                <a:spcPts val="0"/>
              </a:spcBef>
              <a:spcAft>
                <a:spcPts val="0"/>
              </a:spcAft>
              <a:buNone/>
            </a:pPr>
            <a:r>
              <a:rPr lang="en"/>
              <a:t>Science Data Platforms</a:t>
            </a:r>
            <a:endParaRPr/>
          </a:p>
        </p:txBody>
      </p:sp>
      <p:sp>
        <p:nvSpPr>
          <p:cNvPr id="540" name="Google Shape;540;p30"/>
          <p:cNvSpPr txBox="1"/>
          <p:nvPr>
            <p:ph idx="1" type="body"/>
          </p:nvPr>
        </p:nvSpPr>
        <p:spPr>
          <a:xfrm>
            <a:off x="6002900" y="599075"/>
            <a:ext cx="3141300" cy="2376600"/>
          </a:xfrm>
          <a:prstGeom prst="rect">
            <a:avLst/>
          </a:prstGeom>
        </p:spPr>
        <p:txBody>
          <a:bodyPr anchorCtr="0" anchor="t" bIns="91425" lIns="91425" spcFirstLastPara="1" rIns="91425" wrap="square" tIns="91425">
            <a:noAutofit/>
          </a:bodyPr>
          <a:lstStyle/>
          <a:p>
            <a:pPr indent="-342900" lvl="0" marL="457200" rtl="0" algn="l">
              <a:lnSpc>
                <a:spcPct val="100000"/>
              </a:lnSpc>
              <a:spcBef>
                <a:spcPts val="0"/>
              </a:spcBef>
              <a:spcAft>
                <a:spcPts val="0"/>
              </a:spcAft>
              <a:buSzPts val="1800"/>
              <a:buFont typeface="Comfortaa"/>
              <a:buChar char="●"/>
            </a:pPr>
            <a:r>
              <a:rPr lang="en">
                <a:latin typeface="Comfortaa"/>
                <a:ea typeface="Comfortaa"/>
                <a:cs typeface="Comfortaa"/>
                <a:sym typeface="Comfortaa"/>
              </a:rPr>
              <a:t>Support platform agnostic, open source infrastructure solutions</a:t>
            </a:r>
            <a:endParaRPr>
              <a:latin typeface="Comfortaa"/>
              <a:ea typeface="Comfortaa"/>
              <a:cs typeface="Comfortaa"/>
              <a:sym typeface="Comfortaa"/>
            </a:endParaRPr>
          </a:p>
          <a:p>
            <a:pPr indent="-342900" lvl="0" marL="457200" rtl="0" algn="l">
              <a:lnSpc>
                <a:spcPct val="100000"/>
              </a:lnSpc>
              <a:spcBef>
                <a:spcPts val="0"/>
              </a:spcBef>
              <a:spcAft>
                <a:spcPts val="0"/>
              </a:spcAft>
              <a:buSzPts val="1800"/>
              <a:buFont typeface="Comfortaa"/>
              <a:buChar char="●"/>
            </a:pPr>
            <a:r>
              <a:rPr lang="en">
                <a:latin typeface="Comfortaa"/>
                <a:ea typeface="Comfortaa"/>
                <a:cs typeface="Comfortaa"/>
                <a:sym typeface="Comfortaa"/>
              </a:rPr>
              <a:t>Challenge use of proprietary/platform speci</a:t>
            </a:r>
            <a:r>
              <a:rPr lang="en"/>
              <a:t>fic</a:t>
            </a:r>
            <a:r>
              <a:rPr lang="en">
                <a:latin typeface="Comfortaa"/>
                <a:ea typeface="Comfortaa"/>
                <a:cs typeface="Comfortaa"/>
                <a:sym typeface="Comfortaa"/>
              </a:rPr>
              <a:t> software </a:t>
            </a:r>
            <a:endParaRPr>
              <a:latin typeface="Comfortaa"/>
              <a:ea typeface="Comfortaa"/>
              <a:cs typeface="Comfortaa"/>
              <a:sym typeface="Comfortaa"/>
            </a:endParaRPr>
          </a:p>
          <a:p>
            <a:pPr indent="0" lvl="0" marL="0" rtl="0" algn="l">
              <a:spcBef>
                <a:spcPts val="0"/>
              </a:spcBef>
              <a:spcAft>
                <a:spcPts val="1600"/>
              </a:spcAft>
              <a:buNone/>
            </a:pPr>
            <a:r>
              <a:t/>
            </a:r>
            <a:endParaRPr/>
          </a:p>
        </p:txBody>
      </p:sp>
      <p:sp>
        <p:nvSpPr>
          <p:cNvPr id="541" name="Google Shape;541;p30"/>
          <p:cNvSpPr txBox="1"/>
          <p:nvPr/>
        </p:nvSpPr>
        <p:spPr>
          <a:xfrm>
            <a:off x="6634800" y="4838700"/>
            <a:ext cx="2338200" cy="302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000">
                <a:solidFill>
                  <a:srgbClr val="F3F3F3"/>
                </a:solidFill>
                <a:latin typeface="Comfortaa"/>
                <a:ea typeface="Comfortaa"/>
                <a:cs typeface="Comfortaa"/>
                <a:sym typeface="Comfortaa"/>
              </a:rPr>
              <a:t>Image credit: https://2i2c.org/</a:t>
            </a:r>
            <a:endParaRPr sz="1000">
              <a:solidFill>
                <a:srgbClr val="F3F3F3"/>
              </a:solidFill>
              <a:latin typeface="Comfortaa"/>
              <a:ea typeface="Comfortaa"/>
              <a:cs typeface="Comfortaa"/>
              <a:sym typeface="Comfortaa"/>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5" name="Shape 545"/>
        <p:cNvGrpSpPr/>
        <p:nvPr/>
      </p:nvGrpSpPr>
      <p:grpSpPr>
        <a:xfrm>
          <a:off x="0" y="0"/>
          <a:ext cx="0" cy="0"/>
          <a:chOff x="0" y="0"/>
          <a:chExt cx="0" cy="0"/>
        </a:xfrm>
      </p:grpSpPr>
      <p:sp>
        <p:nvSpPr>
          <p:cNvPr id="546" name="Google Shape;546;p31"/>
          <p:cNvSpPr txBox="1"/>
          <p:nvPr>
            <p:ph type="title"/>
          </p:nvPr>
        </p:nvSpPr>
        <p:spPr>
          <a:xfrm>
            <a:off x="311700" y="410000"/>
            <a:ext cx="8520600" cy="60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 super computer behind every device</a:t>
            </a:r>
            <a:endParaRPr/>
          </a:p>
        </p:txBody>
      </p:sp>
      <p:sp>
        <p:nvSpPr>
          <p:cNvPr id="547" name="Google Shape;547;p31"/>
          <p:cNvSpPr txBox="1"/>
          <p:nvPr>
            <p:ph idx="1" type="body"/>
          </p:nvPr>
        </p:nvSpPr>
        <p:spPr>
          <a:xfrm>
            <a:off x="311700" y="1229875"/>
            <a:ext cx="8520600" cy="33390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pic>
        <p:nvPicPr>
          <p:cNvPr id="548" name="Google Shape;548;p31"/>
          <p:cNvPicPr preferRelativeResize="0"/>
          <p:nvPr/>
        </p:nvPicPr>
        <p:blipFill rotWithShape="1">
          <a:blip r:embed="rId3">
            <a:alphaModFix/>
          </a:blip>
          <a:srcRect b="6929" l="26356" r="35301" t="17001"/>
          <a:stretch/>
        </p:blipFill>
        <p:spPr>
          <a:xfrm>
            <a:off x="311700" y="1025350"/>
            <a:ext cx="3505874" cy="3748051"/>
          </a:xfrm>
          <a:prstGeom prst="rect">
            <a:avLst/>
          </a:prstGeom>
          <a:noFill/>
          <a:ln>
            <a:noFill/>
          </a:ln>
        </p:spPr>
      </p:pic>
      <p:pic>
        <p:nvPicPr>
          <p:cNvPr id="549" name="Google Shape;549;p31"/>
          <p:cNvPicPr preferRelativeResize="0"/>
          <p:nvPr/>
        </p:nvPicPr>
        <p:blipFill rotWithShape="1">
          <a:blip r:embed="rId4">
            <a:alphaModFix/>
          </a:blip>
          <a:srcRect b="5576" l="26457" r="34193" t="18349"/>
          <a:stretch/>
        </p:blipFill>
        <p:spPr>
          <a:xfrm>
            <a:off x="4001350" y="1025350"/>
            <a:ext cx="3598149" cy="3748051"/>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3" name="Shape 553"/>
        <p:cNvGrpSpPr/>
        <p:nvPr/>
      </p:nvGrpSpPr>
      <p:grpSpPr>
        <a:xfrm>
          <a:off x="0" y="0"/>
          <a:ext cx="0" cy="0"/>
          <a:chOff x="0" y="0"/>
          <a:chExt cx="0" cy="0"/>
        </a:xfrm>
      </p:grpSpPr>
      <p:pic>
        <p:nvPicPr>
          <p:cNvPr id="554" name="Google Shape;554;p32"/>
          <p:cNvPicPr preferRelativeResize="0"/>
          <p:nvPr/>
        </p:nvPicPr>
        <p:blipFill>
          <a:blip r:embed="rId3">
            <a:alphaModFix/>
          </a:blip>
          <a:stretch>
            <a:fillRect/>
          </a:stretch>
        </p:blipFill>
        <p:spPr>
          <a:xfrm>
            <a:off x="0" y="0"/>
            <a:ext cx="9144000" cy="5486400"/>
          </a:xfrm>
          <a:prstGeom prst="rect">
            <a:avLst/>
          </a:prstGeom>
          <a:noFill/>
          <a:ln>
            <a:noFill/>
          </a:ln>
        </p:spPr>
      </p:pic>
      <p:sp>
        <p:nvSpPr>
          <p:cNvPr id="555" name="Google Shape;555;p32"/>
          <p:cNvSpPr txBox="1"/>
          <p:nvPr>
            <p:ph type="title"/>
          </p:nvPr>
        </p:nvSpPr>
        <p:spPr>
          <a:xfrm>
            <a:off x="159300" y="105200"/>
            <a:ext cx="8520600" cy="60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EFEFEF"/>
                </a:solidFill>
                <a:latin typeface="Comfortaa"/>
                <a:ea typeface="Comfortaa"/>
                <a:cs typeface="Comfortaa"/>
                <a:sym typeface="Comfortaa"/>
              </a:rPr>
              <a:t>Open by Design</a:t>
            </a:r>
            <a:endParaRPr>
              <a:solidFill>
                <a:srgbClr val="EFEFEF"/>
              </a:solidFill>
              <a:latin typeface="Comfortaa"/>
              <a:ea typeface="Comfortaa"/>
              <a:cs typeface="Comfortaa"/>
              <a:sym typeface="Comfortaa"/>
            </a:endParaRPr>
          </a:p>
        </p:txBody>
      </p:sp>
      <p:sp>
        <p:nvSpPr>
          <p:cNvPr id="556" name="Google Shape;556;p32"/>
          <p:cNvSpPr txBox="1"/>
          <p:nvPr>
            <p:ph idx="1" type="body"/>
          </p:nvPr>
        </p:nvSpPr>
        <p:spPr>
          <a:xfrm>
            <a:off x="159300" y="854950"/>
            <a:ext cx="3484500" cy="4288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700">
                <a:solidFill>
                  <a:schemeClr val="lt2"/>
                </a:solidFill>
                <a:latin typeface="Comfortaa"/>
                <a:ea typeface="Comfortaa"/>
                <a:cs typeface="Comfortaa"/>
                <a:sym typeface="Comfortaa"/>
              </a:rPr>
              <a:t>(1) Build an </a:t>
            </a:r>
            <a:r>
              <a:rPr lang="en" sz="1700">
                <a:solidFill>
                  <a:schemeClr val="accent4"/>
                </a:solidFill>
                <a:latin typeface="Comfortaa"/>
                <a:ea typeface="Comfortaa"/>
                <a:cs typeface="Comfortaa"/>
                <a:sym typeface="Comfortaa"/>
              </a:rPr>
              <a:t>inclusive</a:t>
            </a:r>
            <a:r>
              <a:rPr lang="en" sz="1700">
                <a:solidFill>
                  <a:schemeClr val="lt2"/>
                </a:solidFill>
                <a:latin typeface="Comfortaa"/>
                <a:ea typeface="Comfortaa"/>
                <a:cs typeface="Comfortaa"/>
                <a:sym typeface="Comfortaa"/>
              </a:rPr>
              <a:t> </a:t>
            </a:r>
            <a:r>
              <a:rPr lang="en" sz="1700">
                <a:solidFill>
                  <a:schemeClr val="accent4"/>
                </a:solidFill>
                <a:latin typeface="Comfortaa"/>
                <a:ea typeface="Comfortaa"/>
                <a:cs typeface="Comfortaa"/>
                <a:sym typeface="Comfortaa"/>
              </a:rPr>
              <a:t>community</a:t>
            </a:r>
            <a:r>
              <a:rPr lang="en" sz="1700">
                <a:solidFill>
                  <a:schemeClr val="lt2"/>
                </a:solidFill>
                <a:latin typeface="Comfortaa"/>
                <a:ea typeface="Comfortaa"/>
                <a:cs typeface="Comfortaa"/>
                <a:sym typeface="Comfortaa"/>
              </a:rPr>
              <a:t> of scientists advancing open science</a:t>
            </a:r>
            <a:endParaRPr sz="1700">
              <a:solidFill>
                <a:schemeClr val="lt2"/>
              </a:solidFill>
              <a:latin typeface="Comfortaa"/>
              <a:ea typeface="Comfortaa"/>
              <a:cs typeface="Comfortaa"/>
              <a:sym typeface="Comfortaa"/>
            </a:endParaRPr>
          </a:p>
          <a:p>
            <a:pPr indent="0" lvl="0" marL="0" rtl="0" algn="l">
              <a:spcBef>
                <a:spcPts val="1600"/>
              </a:spcBef>
              <a:spcAft>
                <a:spcPts val="0"/>
              </a:spcAft>
              <a:buNone/>
            </a:pPr>
            <a:r>
              <a:rPr lang="en" sz="1700">
                <a:solidFill>
                  <a:schemeClr val="lt2"/>
                </a:solidFill>
                <a:latin typeface="Comfortaa"/>
                <a:ea typeface="Comfortaa"/>
                <a:cs typeface="Comfortaa"/>
                <a:sym typeface="Comfortaa"/>
              </a:rPr>
              <a:t>(2) </a:t>
            </a:r>
            <a:r>
              <a:rPr lang="en" sz="1700">
                <a:solidFill>
                  <a:schemeClr val="accent4"/>
                </a:solidFill>
                <a:latin typeface="Comfortaa"/>
                <a:ea typeface="Comfortaa"/>
                <a:cs typeface="Comfortaa"/>
                <a:sym typeface="Comfortaa"/>
              </a:rPr>
              <a:t>Incentivize</a:t>
            </a:r>
            <a:r>
              <a:rPr lang="en" sz="1700">
                <a:solidFill>
                  <a:schemeClr val="lt2"/>
                </a:solidFill>
                <a:latin typeface="Comfortaa"/>
                <a:ea typeface="Comfortaa"/>
                <a:cs typeface="Comfortaa"/>
                <a:sym typeface="Comfortaa"/>
              </a:rPr>
              <a:t> openness</a:t>
            </a:r>
            <a:endParaRPr sz="1700">
              <a:solidFill>
                <a:schemeClr val="lt2"/>
              </a:solidFill>
              <a:latin typeface="Comfortaa"/>
              <a:ea typeface="Comfortaa"/>
              <a:cs typeface="Comfortaa"/>
              <a:sym typeface="Comfortaa"/>
            </a:endParaRPr>
          </a:p>
          <a:p>
            <a:pPr indent="0" lvl="0" marL="0" rtl="0" algn="l">
              <a:spcBef>
                <a:spcPts val="1600"/>
              </a:spcBef>
              <a:spcAft>
                <a:spcPts val="0"/>
              </a:spcAft>
              <a:buNone/>
            </a:pPr>
            <a:r>
              <a:rPr lang="en" sz="1700">
                <a:solidFill>
                  <a:schemeClr val="lt2"/>
                </a:solidFill>
                <a:latin typeface="Comfortaa"/>
                <a:ea typeface="Comfortaa"/>
                <a:cs typeface="Comfortaa"/>
                <a:sym typeface="Comfortaa"/>
              </a:rPr>
              <a:t>(3) </a:t>
            </a:r>
            <a:r>
              <a:rPr lang="en" sz="1700">
                <a:solidFill>
                  <a:schemeClr val="accent4"/>
                </a:solidFill>
                <a:latin typeface="Comfortaa"/>
                <a:ea typeface="Comfortaa"/>
                <a:cs typeface="Comfortaa"/>
                <a:sym typeface="Comfortaa"/>
              </a:rPr>
              <a:t>Highlight</a:t>
            </a:r>
            <a:r>
              <a:rPr lang="en" sz="1700">
                <a:solidFill>
                  <a:schemeClr val="lt2"/>
                </a:solidFill>
                <a:latin typeface="Comfortaa"/>
                <a:ea typeface="Comfortaa"/>
                <a:cs typeface="Comfortaa"/>
                <a:sym typeface="Comfortaa"/>
              </a:rPr>
              <a:t> early adopter activities to motivate broader community</a:t>
            </a:r>
            <a:endParaRPr sz="1700">
              <a:solidFill>
                <a:schemeClr val="lt2"/>
              </a:solidFill>
              <a:latin typeface="Comfortaa"/>
              <a:ea typeface="Comfortaa"/>
              <a:cs typeface="Comfortaa"/>
              <a:sym typeface="Comfortaa"/>
            </a:endParaRPr>
          </a:p>
          <a:p>
            <a:pPr indent="0" lvl="0" marL="0" rtl="0" algn="l">
              <a:spcBef>
                <a:spcPts val="1600"/>
              </a:spcBef>
              <a:spcAft>
                <a:spcPts val="0"/>
              </a:spcAft>
              <a:buNone/>
            </a:pPr>
            <a:r>
              <a:rPr lang="en" sz="1700">
                <a:solidFill>
                  <a:schemeClr val="lt2"/>
                </a:solidFill>
                <a:latin typeface="Comfortaa"/>
                <a:ea typeface="Comfortaa"/>
                <a:cs typeface="Comfortaa"/>
                <a:sym typeface="Comfortaa"/>
              </a:rPr>
              <a:t>(4) </a:t>
            </a:r>
            <a:r>
              <a:rPr lang="en" sz="1700">
                <a:solidFill>
                  <a:schemeClr val="accent4"/>
                </a:solidFill>
                <a:latin typeface="Comfortaa"/>
                <a:ea typeface="Comfortaa"/>
                <a:cs typeface="Comfortaa"/>
                <a:sym typeface="Comfortaa"/>
              </a:rPr>
              <a:t>Coordinate</a:t>
            </a:r>
            <a:r>
              <a:rPr lang="en" sz="1700">
                <a:solidFill>
                  <a:schemeClr val="lt2"/>
                </a:solidFill>
                <a:latin typeface="Comfortaa"/>
                <a:ea typeface="Comfortaa"/>
                <a:cs typeface="Comfortaa"/>
                <a:sym typeface="Comfortaa"/>
              </a:rPr>
              <a:t> -- move forward together</a:t>
            </a:r>
            <a:endParaRPr sz="1700">
              <a:solidFill>
                <a:schemeClr val="lt2"/>
              </a:solidFill>
              <a:latin typeface="Comfortaa"/>
              <a:ea typeface="Comfortaa"/>
              <a:cs typeface="Comfortaa"/>
              <a:sym typeface="Comfortaa"/>
            </a:endParaRPr>
          </a:p>
          <a:p>
            <a:pPr indent="0" lvl="0" marL="0" rtl="0" algn="l">
              <a:spcBef>
                <a:spcPts val="1600"/>
              </a:spcBef>
              <a:spcAft>
                <a:spcPts val="1600"/>
              </a:spcAft>
              <a:buNone/>
            </a:pPr>
            <a:r>
              <a:t/>
            </a:r>
            <a:endParaRPr sz="1700">
              <a:solidFill>
                <a:schemeClr val="lt2"/>
              </a:solidFill>
              <a:latin typeface="Comfortaa"/>
              <a:ea typeface="Comfortaa"/>
              <a:cs typeface="Comfortaa"/>
              <a:sym typeface="Comfortaa"/>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0" name="Shape 560"/>
        <p:cNvGrpSpPr/>
        <p:nvPr/>
      </p:nvGrpSpPr>
      <p:grpSpPr>
        <a:xfrm>
          <a:off x="0" y="0"/>
          <a:ext cx="0" cy="0"/>
          <a:chOff x="0" y="0"/>
          <a:chExt cx="0" cy="0"/>
        </a:xfrm>
      </p:grpSpPr>
      <p:pic>
        <p:nvPicPr>
          <p:cNvPr id="561" name="Google Shape;561;p33"/>
          <p:cNvPicPr preferRelativeResize="0"/>
          <p:nvPr/>
        </p:nvPicPr>
        <p:blipFill>
          <a:blip r:embed="rId3">
            <a:alphaModFix/>
          </a:blip>
          <a:stretch>
            <a:fillRect/>
          </a:stretch>
        </p:blipFill>
        <p:spPr>
          <a:xfrm>
            <a:off x="0" y="419100"/>
            <a:ext cx="9143999" cy="4448476"/>
          </a:xfrm>
          <a:prstGeom prst="rect">
            <a:avLst/>
          </a:prstGeom>
          <a:noFill/>
          <a:ln>
            <a:noFill/>
          </a:ln>
        </p:spPr>
      </p:pic>
      <p:sp>
        <p:nvSpPr>
          <p:cNvPr id="562" name="Google Shape;562;p33"/>
          <p:cNvSpPr txBox="1"/>
          <p:nvPr/>
        </p:nvSpPr>
        <p:spPr>
          <a:xfrm>
            <a:off x="0" y="524250"/>
            <a:ext cx="3708900" cy="2047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3000">
                <a:solidFill>
                  <a:srgbClr val="FFFFFF"/>
                </a:solidFill>
                <a:latin typeface="Comfortaa"/>
                <a:ea typeface="Comfortaa"/>
                <a:cs typeface="Comfortaa"/>
                <a:sym typeface="Comfortaa"/>
              </a:rPr>
              <a:t>Open to</a:t>
            </a:r>
            <a:r>
              <a:rPr b="1" lang="en" sz="3000">
                <a:solidFill>
                  <a:srgbClr val="FFFFFF"/>
                </a:solidFill>
                <a:latin typeface="Comfortaa"/>
                <a:ea typeface="Comfortaa"/>
                <a:cs typeface="Comfortaa"/>
                <a:sym typeface="Comfortaa"/>
              </a:rPr>
              <a:t> accelerate science</a:t>
            </a:r>
            <a:endParaRPr/>
          </a:p>
        </p:txBody>
      </p:sp>
      <p:sp>
        <p:nvSpPr>
          <p:cNvPr id="563" name="Google Shape;563;p33"/>
          <p:cNvSpPr txBox="1"/>
          <p:nvPr/>
        </p:nvSpPr>
        <p:spPr>
          <a:xfrm>
            <a:off x="0" y="2052488"/>
            <a:ext cx="2522100" cy="1334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a:solidFill>
                  <a:srgbClr val="F3F3F3"/>
                </a:solidFill>
                <a:latin typeface="Comfortaa"/>
                <a:ea typeface="Comfortaa"/>
                <a:cs typeface="Comfortaa"/>
                <a:sym typeface="Comfortaa"/>
              </a:rPr>
              <a:t>“Give sufficient credit for whatever one would like to see shared, and scientists will indeed start sharing it” Bright &amp; Heesen</a:t>
            </a:r>
            <a:endParaRPr b="1">
              <a:solidFill>
                <a:srgbClr val="F3F3F3"/>
              </a:solidFill>
              <a:latin typeface="Comfortaa"/>
              <a:ea typeface="Comfortaa"/>
              <a:cs typeface="Comfortaa"/>
              <a:sym typeface="Comfortaa"/>
            </a:endParaRPr>
          </a:p>
        </p:txBody>
      </p:sp>
      <p:sp>
        <p:nvSpPr>
          <p:cNvPr id="564" name="Google Shape;564;p33"/>
          <p:cNvSpPr txBox="1"/>
          <p:nvPr/>
        </p:nvSpPr>
        <p:spPr>
          <a:xfrm>
            <a:off x="130075" y="4791375"/>
            <a:ext cx="8777100" cy="364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F3F3F3"/>
                </a:solidFill>
                <a:latin typeface="Comfortaa"/>
                <a:ea typeface="Comfortaa"/>
                <a:cs typeface="Comfortaa"/>
                <a:sym typeface="Comfortaa"/>
              </a:rPr>
              <a:t>http://sootyempiric.blogspot.com/2020/11/the-head-and-heart-incentives-and-norms.html</a:t>
            </a:r>
            <a:endParaRPr>
              <a:solidFill>
                <a:srgbClr val="F3F3F3"/>
              </a:solidFill>
              <a:latin typeface="Comfortaa"/>
              <a:ea typeface="Comfortaa"/>
              <a:cs typeface="Comfortaa"/>
              <a:sym typeface="Comfortaa"/>
            </a:endParaRPr>
          </a:p>
          <a:p>
            <a:pPr indent="0" lvl="0" marL="0" rtl="0" algn="l">
              <a:spcBef>
                <a:spcPts val="0"/>
              </a:spcBef>
              <a:spcAft>
                <a:spcPts val="0"/>
              </a:spcAft>
              <a:buNone/>
            </a:pPr>
            <a:r>
              <a:t/>
            </a:r>
            <a:endParaRPr>
              <a:solidFill>
                <a:srgbClr val="F3F3F3"/>
              </a:solidFill>
              <a:latin typeface="Comfortaa"/>
              <a:ea typeface="Comfortaa"/>
              <a:cs typeface="Comfortaa"/>
              <a:sym typeface="Comfortaa"/>
            </a:endParaRPr>
          </a:p>
        </p:txBody>
      </p:sp>
      <p:pic>
        <p:nvPicPr>
          <p:cNvPr id="565" name="Google Shape;565;p33">
            <a:hlinkClick r:id="rId4"/>
          </p:cNvPr>
          <p:cNvPicPr preferRelativeResize="0"/>
          <p:nvPr/>
        </p:nvPicPr>
        <p:blipFill>
          <a:blip r:embed="rId5">
            <a:alphaModFix/>
          </a:blip>
          <a:stretch>
            <a:fillRect/>
          </a:stretch>
        </p:blipFill>
        <p:spPr>
          <a:xfrm>
            <a:off x="130075" y="3570475"/>
            <a:ext cx="1189425" cy="118942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9" name="Shape 569"/>
        <p:cNvGrpSpPr/>
        <p:nvPr/>
      </p:nvGrpSpPr>
      <p:grpSpPr>
        <a:xfrm>
          <a:off x="0" y="0"/>
          <a:ext cx="0" cy="0"/>
          <a:chOff x="0" y="0"/>
          <a:chExt cx="0" cy="0"/>
        </a:xfrm>
      </p:grpSpPr>
      <p:sp>
        <p:nvSpPr>
          <p:cNvPr id="570" name="Google Shape;570;p34"/>
          <p:cNvSpPr txBox="1"/>
          <p:nvPr>
            <p:ph type="title"/>
          </p:nvPr>
        </p:nvSpPr>
        <p:spPr>
          <a:xfrm>
            <a:off x="311700" y="410000"/>
            <a:ext cx="8520600" cy="60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BACKUP SLIDES</a:t>
            </a:r>
            <a:endParaRPr/>
          </a:p>
        </p:txBody>
      </p:sp>
      <p:sp>
        <p:nvSpPr>
          <p:cNvPr id="571" name="Google Shape;571;p34"/>
          <p:cNvSpPr txBox="1"/>
          <p:nvPr>
            <p:ph idx="1" type="body"/>
          </p:nvPr>
        </p:nvSpPr>
        <p:spPr>
          <a:xfrm>
            <a:off x="311700" y="1229875"/>
            <a:ext cx="8520600" cy="33390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5" name="Shape 575"/>
        <p:cNvGrpSpPr/>
        <p:nvPr/>
      </p:nvGrpSpPr>
      <p:grpSpPr>
        <a:xfrm>
          <a:off x="0" y="0"/>
          <a:ext cx="0" cy="0"/>
          <a:chOff x="0" y="0"/>
          <a:chExt cx="0" cy="0"/>
        </a:xfrm>
      </p:grpSpPr>
      <p:sp>
        <p:nvSpPr>
          <p:cNvPr id="576" name="Google Shape;576;p35"/>
          <p:cNvSpPr txBox="1"/>
          <p:nvPr>
            <p:ph type="title"/>
          </p:nvPr>
        </p:nvSpPr>
        <p:spPr>
          <a:xfrm>
            <a:off x="311700" y="486200"/>
            <a:ext cx="4446600" cy="60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400" u="sng">
                <a:solidFill>
                  <a:schemeClr val="hlink"/>
                </a:solidFill>
                <a:hlinkClick r:id="rId3"/>
              </a:rPr>
              <a:t>https://mybinder.org/</a:t>
            </a:r>
            <a:endParaRPr sz="2400"/>
          </a:p>
        </p:txBody>
      </p:sp>
      <p:pic>
        <p:nvPicPr>
          <p:cNvPr id="577" name="Google Shape;577;p35"/>
          <p:cNvPicPr preferRelativeResize="0"/>
          <p:nvPr/>
        </p:nvPicPr>
        <p:blipFill rotWithShape="1">
          <a:blip r:embed="rId4">
            <a:alphaModFix/>
          </a:blip>
          <a:srcRect b="3435" l="22745" r="23824" t="11724"/>
          <a:stretch/>
        </p:blipFill>
        <p:spPr>
          <a:xfrm>
            <a:off x="76750" y="1094000"/>
            <a:ext cx="4268137" cy="3817350"/>
          </a:xfrm>
          <a:prstGeom prst="rect">
            <a:avLst/>
          </a:prstGeom>
          <a:noFill/>
          <a:ln>
            <a:noFill/>
          </a:ln>
        </p:spPr>
      </p:pic>
      <p:pic>
        <p:nvPicPr>
          <p:cNvPr id="578" name="Google Shape;578;p35"/>
          <p:cNvPicPr preferRelativeResize="0"/>
          <p:nvPr/>
        </p:nvPicPr>
        <p:blipFill rotWithShape="1">
          <a:blip r:embed="rId5">
            <a:alphaModFix/>
          </a:blip>
          <a:srcRect b="0" l="21667" r="23199" t="18307"/>
          <a:stretch/>
        </p:blipFill>
        <p:spPr>
          <a:xfrm>
            <a:off x="4462350" y="1017800"/>
            <a:ext cx="4446599" cy="3711340"/>
          </a:xfrm>
          <a:prstGeom prst="rect">
            <a:avLst/>
          </a:prstGeom>
          <a:noFill/>
          <a:ln>
            <a:noFill/>
          </a:ln>
        </p:spPr>
      </p:pic>
      <p:sp>
        <p:nvSpPr>
          <p:cNvPr id="579" name="Google Shape;579;p35"/>
          <p:cNvSpPr txBox="1"/>
          <p:nvPr>
            <p:ph type="title"/>
          </p:nvPr>
        </p:nvSpPr>
        <p:spPr>
          <a:xfrm>
            <a:off x="4572000" y="485650"/>
            <a:ext cx="4446600" cy="607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400" u="sng">
                <a:solidFill>
                  <a:schemeClr val="hlink"/>
                </a:solidFill>
                <a:hlinkClick r:id="rId6"/>
              </a:rPr>
              <a:t>https://binder.pangeo.io/</a:t>
            </a:r>
            <a:endParaRPr sz="2400"/>
          </a:p>
        </p:txBody>
      </p:sp>
      <p:sp>
        <p:nvSpPr>
          <p:cNvPr id="580" name="Google Shape;580;p35"/>
          <p:cNvSpPr txBox="1"/>
          <p:nvPr/>
        </p:nvSpPr>
        <p:spPr>
          <a:xfrm>
            <a:off x="328925" y="4846650"/>
            <a:ext cx="6392100" cy="164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100">
                <a:solidFill>
                  <a:srgbClr val="F3F3F3"/>
                </a:solidFill>
                <a:latin typeface="Comfortaa"/>
                <a:ea typeface="Comfortaa"/>
                <a:cs typeface="Comfortaa"/>
                <a:sym typeface="Comfortaa"/>
              </a:rPr>
              <a:t>https://blog.jupyter.org/mybinder-org-serves-two-million-launches-7543ae498a2a</a:t>
            </a:r>
            <a:endParaRPr sz="1100">
              <a:solidFill>
                <a:srgbClr val="F3F3F3"/>
              </a:solidFill>
              <a:latin typeface="Comfortaa"/>
              <a:ea typeface="Comfortaa"/>
              <a:cs typeface="Comfortaa"/>
              <a:sym typeface="Comfortaa"/>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Geometric">
  <a:themeElements>
    <a:clrScheme name="Geometric">
      <a:dk1>
        <a:srgbClr val="2A3990"/>
      </a:dk1>
      <a:lt1>
        <a:srgbClr val="FFFFFF"/>
      </a:lt1>
      <a:dk2>
        <a:srgbClr val="434343"/>
      </a:dk2>
      <a:lt2>
        <a:srgbClr val="999999"/>
      </a:lt2>
      <a:accent1>
        <a:srgbClr val="212D74"/>
      </a:accent1>
      <a:accent2>
        <a:srgbClr val="3949AB"/>
      </a:accent2>
      <a:accent3>
        <a:srgbClr val="9C254D"/>
      </a:accent3>
      <a:accent4>
        <a:srgbClr val="D23369"/>
      </a:accent4>
      <a:accent5>
        <a:srgbClr val="F06292"/>
      </a:accent5>
      <a:accent6>
        <a:srgbClr val="7890CD"/>
      </a:accent6>
      <a:hlink>
        <a:srgbClr val="F06292"/>
      </a:hlink>
      <a:folHlink>
        <a:srgbClr val="F0629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Geometric">
  <a:themeElements>
    <a:clrScheme name="Geometric">
      <a:dk1>
        <a:srgbClr val="2A3990"/>
      </a:dk1>
      <a:lt1>
        <a:srgbClr val="FFFFFF"/>
      </a:lt1>
      <a:dk2>
        <a:srgbClr val="434343"/>
      </a:dk2>
      <a:lt2>
        <a:srgbClr val="999999"/>
      </a:lt2>
      <a:accent1>
        <a:srgbClr val="212D74"/>
      </a:accent1>
      <a:accent2>
        <a:srgbClr val="3949AB"/>
      </a:accent2>
      <a:accent3>
        <a:srgbClr val="9C254D"/>
      </a:accent3>
      <a:accent4>
        <a:srgbClr val="D23369"/>
      </a:accent4>
      <a:accent5>
        <a:srgbClr val="F06292"/>
      </a:accent5>
      <a:accent6>
        <a:srgbClr val="7890CD"/>
      </a:accent6>
      <a:hlink>
        <a:srgbClr val="F06292"/>
      </a:hlink>
      <a:folHlink>
        <a:srgbClr val="F0629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