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5" r:id="rId2"/>
    <p:sldId id="262" r:id="rId3"/>
    <p:sldId id="266" r:id="rId4"/>
    <p:sldId id="264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</p:sldIdLst>
  <p:sldSz cx="12192000" cy="6858000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93" autoAdjust="0"/>
  </p:normalViewPr>
  <p:slideViewPr>
    <p:cSldViewPr snapToGrid="0">
      <p:cViewPr varScale="1">
        <p:scale>
          <a:sx n="122" d="100"/>
          <a:sy n="122" d="100"/>
        </p:scale>
        <p:origin x="11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1FE9F-6E8A-4C23-A50E-D7A945B7264B}" type="datetimeFigureOut">
              <a:rPr lang="en-US" smtClean="0"/>
              <a:t>4/22/2021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C74951-A9CC-4ADC-B322-85FBC1803FB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611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9EF3-1DE9-4E1D-89E1-54D6DACE6FAC}" type="datetimeFigureOut">
              <a:rPr lang="de-DE" smtClean="0"/>
              <a:t>22.04.2021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15F89-6CAA-455A-8F66-B466718CAE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1491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9EF3-1DE9-4E1D-89E1-54D6DACE6FAC}" type="datetimeFigureOut">
              <a:rPr lang="de-DE" smtClean="0"/>
              <a:t>22.04.2021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15F89-6CAA-455A-8F66-B466718CAE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8371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9EF3-1DE9-4E1D-89E1-54D6DACE6FAC}" type="datetimeFigureOut">
              <a:rPr lang="de-DE" smtClean="0"/>
              <a:t>22.04.2021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15F89-6CAA-455A-8F66-B466718CAE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2544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9EF3-1DE9-4E1D-89E1-54D6DACE6FAC}" type="datetimeFigureOut">
              <a:rPr lang="de-DE" smtClean="0"/>
              <a:t>22.04.2021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15F89-6CAA-455A-8F66-B466718CAE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2923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9EF3-1DE9-4E1D-89E1-54D6DACE6FAC}" type="datetimeFigureOut">
              <a:rPr lang="de-DE" smtClean="0"/>
              <a:t>22.04.2021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15F89-6CAA-455A-8F66-B466718CAE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9992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9EF3-1DE9-4E1D-89E1-54D6DACE6FAC}" type="datetimeFigureOut">
              <a:rPr lang="de-DE" smtClean="0"/>
              <a:t>22.04.2021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15F89-6CAA-455A-8F66-B466718CAE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6723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9EF3-1DE9-4E1D-89E1-54D6DACE6FAC}" type="datetimeFigureOut">
              <a:rPr lang="de-DE" smtClean="0"/>
              <a:t>22.04.2021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15F89-6CAA-455A-8F66-B466718CAE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6411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9EF3-1DE9-4E1D-89E1-54D6DACE6FAC}" type="datetimeFigureOut">
              <a:rPr lang="de-DE" smtClean="0"/>
              <a:t>22.04.2021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15F89-6CAA-455A-8F66-B466718CAE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8733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9EF3-1DE9-4E1D-89E1-54D6DACE6FAC}" type="datetimeFigureOut">
              <a:rPr lang="de-DE" smtClean="0"/>
              <a:t>22.04.2021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15F89-6CAA-455A-8F66-B466718CAE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8896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9EF3-1DE9-4E1D-89E1-54D6DACE6FAC}" type="datetimeFigureOut">
              <a:rPr lang="de-DE" smtClean="0"/>
              <a:t>22.04.2021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15F89-6CAA-455A-8F66-B466718CAE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0649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9EF3-1DE9-4E1D-89E1-54D6DACE6FAC}" type="datetimeFigureOut">
              <a:rPr lang="de-DE" smtClean="0"/>
              <a:t>22.04.2021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15F89-6CAA-455A-8F66-B466718CAE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2063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89EF3-1DE9-4E1D-89E1-54D6DACE6FAC}" type="datetimeFigureOut">
              <a:rPr lang="de-DE" smtClean="0"/>
              <a:t>22.04.2021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D15F89-6CAA-455A-8F66-B466718CAE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4253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tiff"/><Relationship Id="rId5" Type="http://schemas.openxmlformats.org/officeDocument/2006/relationships/image" Target="../media/image7.tiff"/><Relationship Id="rId4" Type="http://schemas.openxmlformats.org/officeDocument/2006/relationships/image" Target="../media/image6.tif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5506" y="682728"/>
            <a:ext cx="8847015" cy="3478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705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49" y="794824"/>
            <a:ext cx="8655051" cy="497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553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0308" y="911753"/>
            <a:ext cx="8736134" cy="494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094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ieren 11"/>
          <p:cNvGrpSpPr/>
          <p:nvPr/>
        </p:nvGrpSpPr>
        <p:grpSpPr>
          <a:xfrm>
            <a:off x="228600" y="823092"/>
            <a:ext cx="11738432" cy="4903793"/>
            <a:chOff x="228600" y="80630"/>
            <a:chExt cx="11738432" cy="4903793"/>
          </a:xfrm>
        </p:grpSpPr>
        <p:sp>
          <p:nvSpPr>
            <p:cNvPr id="32" name="Abgerundetes Rechteck 31"/>
            <p:cNvSpPr/>
            <p:nvPr/>
          </p:nvSpPr>
          <p:spPr>
            <a:xfrm>
              <a:off x="228600" y="80630"/>
              <a:ext cx="11738432" cy="490379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Gerade Verbindung mit Pfeil 27"/>
            <p:cNvCxnSpPr/>
            <p:nvPr/>
          </p:nvCxnSpPr>
          <p:spPr>
            <a:xfrm flipV="1">
              <a:off x="1447452" y="2895682"/>
              <a:ext cx="360000" cy="18053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feld 32"/>
            <p:cNvSpPr txBox="1"/>
            <p:nvPr/>
          </p:nvSpPr>
          <p:spPr>
            <a:xfrm>
              <a:off x="604666" y="478004"/>
              <a:ext cx="2752825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 u="sng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Soil</a:t>
              </a:r>
              <a:r>
                <a:rPr lang="de-DE" sz="1400" u="sng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de-DE" sz="1400" u="sng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measurements</a:t>
              </a:r>
              <a:endParaRPr lang="de-DE" sz="1400" u="sng" dirty="0" smtClean="0"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de-DE" sz="1200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Radon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de-DE" sz="1200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Gas </a:t>
              </a:r>
              <a:r>
                <a:rPr lang="de-DE" sz="1200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permeability</a:t>
              </a:r>
              <a:endParaRPr lang="en-US" sz="12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4" name="Textfeld 33"/>
            <p:cNvSpPr txBox="1"/>
            <p:nvPr/>
          </p:nvSpPr>
          <p:spPr>
            <a:xfrm>
              <a:off x="604666" y="4018599"/>
              <a:ext cx="2752825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 u="sng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Environmental </a:t>
              </a:r>
              <a:r>
                <a:rPr lang="de-DE" sz="1400" u="sng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co</a:t>
              </a:r>
              <a:r>
                <a:rPr lang="de-DE" sz="1400" u="sng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-variables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de-DE" sz="1200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Geology</a:t>
              </a:r>
              <a:endParaRPr lang="de-DE" sz="1200" dirty="0" smtClean="0"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de-DE" sz="1200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Soil</a:t>
              </a:r>
              <a:r>
                <a:rPr lang="de-DE" sz="1200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de-DE" sz="1200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properties</a:t>
              </a:r>
              <a:endParaRPr lang="de-DE" sz="1200" dirty="0" smtClean="0"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de-DE" sz="1200" dirty="0" err="1">
                  <a:latin typeface="Cambria" panose="02040503050406030204" pitchFamily="18" charset="0"/>
                  <a:ea typeface="Cambria" panose="02040503050406030204" pitchFamily="18" charset="0"/>
                </a:rPr>
                <a:t>C</a:t>
              </a:r>
              <a:r>
                <a:rPr lang="de-DE" sz="1200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limate</a:t>
              </a:r>
              <a:endParaRPr lang="en-US" sz="12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cxnSp>
          <p:nvCxnSpPr>
            <p:cNvPr id="36" name="Gerader Verbinder 35"/>
            <p:cNvCxnSpPr/>
            <p:nvPr/>
          </p:nvCxnSpPr>
          <p:spPr>
            <a:xfrm flipH="1">
              <a:off x="4829338" y="306703"/>
              <a:ext cx="9763" cy="4480806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feld 37"/>
            <p:cNvSpPr txBox="1"/>
            <p:nvPr/>
          </p:nvSpPr>
          <p:spPr>
            <a:xfrm>
              <a:off x="794975" y="97497"/>
              <a:ext cx="395800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b="1" u="sng" dirty="0" smtClean="0"/>
                <a:t>Petermann et al 2021, </a:t>
              </a:r>
              <a:r>
                <a:rPr lang="de-DE" sz="1600" b="1" u="sng" dirty="0" err="1"/>
                <a:t>Sci</a:t>
              </a:r>
              <a:r>
                <a:rPr lang="de-DE" sz="1600" b="1" u="sng" dirty="0"/>
                <a:t>. Total </a:t>
              </a:r>
              <a:r>
                <a:rPr lang="de-DE" sz="1600" b="1" u="sng" dirty="0" err="1"/>
                <a:t>Environ</a:t>
              </a:r>
              <a:r>
                <a:rPr lang="de-DE" sz="1600" b="1" u="sng" dirty="0" smtClean="0"/>
                <a:t>. 754</a:t>
              </a:r>
              <a:endParaRPr lang="en-US" sz="1600" b="1" u="sng" dirty="0"/>
            </a:p>
          </p:txBody>
        </p:sp>
        <p:sp>
          <p:nvSpPr>
            <p:cNvPr id="40" name="Textfeld 39"/>
            <p:cNvSpPr txBox="1"/>
            <p:nvPr/>
          </p:nvSpPr>
          <p:spPr>
            <a:xfrm>
              <a:off x="2941157" y="1722967"/>
              <a:ext cx="178023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 b="1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Map</a:t>
              </a:r>
              <a:r>
                <a:rPr lang="de-DE" sz="1400" b="1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de-DE" sz="1400" b="1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of</a:t>
              </a:r>
              <a:r>
                <a:rPr lang="de-DE" sz="1400" b="1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 geogenic </a:t>
              </a:r>
              <a:r>
                <a:rPr lang="de-DE" sz="1400" b="1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Rn</a:t>
              </a:r>
              <a:endParaRPr lang="en-US" sz="1400" b="1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42" name="Textfeld 41"/>
            <p:cNvSpPr txBox="1"/>
            <p:nvPr/>
          </p:nvSpPr>
          <p:spPr>
            <a:xfrm>
              <a:off x="5185875" y="1515635"/>
              <a:ext cx="1979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 u="sng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Indoor</a:t>
              </a:r>
              <a:r>
                <a:rPr lang="de-DE" sz="1400" u="sng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de-DE" sz="1400" u="sng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Rn</a:t>
              </a:r>
              <a:r>
                <a:rPr lang="de-DE" sz="1400" u="sng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de-DE" sz="1400" u="sng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measurements</a:t>
              </a:r>
              <a:endParaRPr lang="de-DE" sz="1400" u="sng" dirty="0" smtClean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48" name="Textfeld 47"/>
            <p:cNvSpPr txBox="1"/>
            <p:nvPr/>
          </p:nvSpPr>
          <p:spPr>
            <a:xfrm>
              <a:off x="8031670" y="585528"/>
              <a:ext cx="210179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 b="1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Map</a:t>
              </a:r>
              <a:r>
                <a:rPr lang="de-DE" sz="1400" b="1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de-DE" sz="1400" b="1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of</a:t>
              </a:r>
              <a:r>
                <a:rPr lang="de-DE" sz="1400" b="1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de-DE" sz="1400" b="1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indoor</a:t>
              </a:r>
              <a:r>
                <a:rPr lang="de-DE" sz="1400" b="1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de-DE" sz="1400" b="1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Rn</a:t>
              </a:r>
              <a:r>
                <a:rPr lang="de-DE" sz="1400" b="1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de-DE" sz="1400" b="1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exceedance</a:t>
              </a:r>
              <a:r>
                <a:rPr lang="de-DE" sz="1400" b="1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de-DE" sz="1400" b="1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probability</a:t>
              </a:r>
              <a:endParaRPr lang="de-DE" sz="1400" b="1" dirty="0" smtClean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pic>
          <p:nvPicPr>
            <p:cNvPr id="50" name="Grafik 4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34205" y="2450198"/>
              <a:ext cx="632054" cy="632054"/>
            </a:xfrm>
            <a:prstGeom prst="rect">
              <a:avLst/>
            </a:prstGeom>
          </p:spPr>
        </p:pic>
        <p:pic>
          <p:nvPicPr>
            <p:cNvPr id="51" name="Grafik 5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5041" y="3042581"/>
              <a:ext cx="1055244" cy="1055244"/>
            </a:xfrm>
            <a:prstGeom prst="rect">
              <a:avLst/>
            </a:prstGeom>
          </p:spPr>
        </p:pic>
        <p:grpSp>
          <p:nvGrpSpPr>
            <p:cNvPr id="10" name="Gruppieren 9"/>
            <p:cNvGrpSpPr/>
            <p:nvPr/>
          </p:nvGrpSpPr>
          <p:grpSpPr>
            <a:xfrm>
              <a:off x="604666" y="1164349"/>
              <a:ext cx="1440000" cy="1440000"/>
              <a:chOff x="433646" y="1278723"/>
              <a:chExt cx="1126767" cy="1117492"/>
            </a:xfrm>
          </p:grpSpPr>
          <p:pic>
            <p:nvPicPr>
              <p:cNvPr id="8" name="Grafik 7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33646" y="1278723"/>
                <a:ext cx="1126767" cy="1117492"/>
              </a:xfrm>
              <a:prstGeom prst="rect">
                <a:avLst/>
              </a:prstGeom>
            </p:spPr>
          </p:pic>
          <p:sp>
            <p:nvSpPr>
              <p:cNvPr id="6" name="Flussdiagramm: Verbindungsstelle 5"/>
              <p:cNvSpPr/>
              <p:nvPr/>
            </p:nvSpPr>
            <p:spPr>
              <a:xfrm>
                <a:off x="486451" y="1467208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Flussdiagramm: Verbindungsstelle 28"/>
              <p:cNvSpPr/>
              <p:nvPr/>
            </p:nvSpPr>
            <p:spPr>
              <a:xfrm>
                <a:off x="1317402" y="2133150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Flussdiagramm: Verbindungsstelle 30"/>
              <p:cNvSpPr/>
              <p:nvPr/>
            </p:nvSpPr>
            <p:spPr>
              <a:xfrm>
                <a:off x="483505" y="1845556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Flussdiagramm: Verbindungsstelle 34"/>
              <p:cNvSpPr/>
              <p:nvPr/>
            </p:nvSpPr>
            <p:spPr>
              <a:xfrm>
                <a:off x="812976" y="1796286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Flussdiagramm: Verbindungsstelle 36"/>
              <p:cNvSpPr/>
              <p:nvPr/>
            </p:nvSpPr>
            <p:spPr>
              <a:xfrm>
                <a:off x="1038840" y="1434179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Flussdiagramm: Verbindungsstelle 51"/>
              <p:cNvSpPr/>
              <p:nvPr/>
            </p:nvSpPr>
            <p:spPr>
              <a:xfrm>
                <a:off x="965376" y="1948686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" name="Rechteck 10"/>
            <p:cNvSpPr/>
            <p:nvPr/>
          </p:nvSpPr>
          <p:spPr>
            <a:xfrm>
              <a:off x="5214750" y="2042848"/>
              <a:ext cx="1440000" cy="144000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ihandform 12"/>
            <p:cNvSpPr/>
            <p:nvPr/>
          </p:nvSpPr>
          <p:spPr>
            <a:xfrm>
              <a:off x="5272793" y="2121898"/>
              <a:ext cx="718016" cy="612864"/>
            </a:xfrm>
            <a:custGeom>
              <a:avLst/>
              <a:gdLst>
                <a:gd name="connsiteX0" fmla="*/ 214313 w 1452563"/>
                <a:gd name="connsiteY0" fmla="*/ 71438 h 1019175"/>
                <a:gd name="connsiteX1" fmla="*/ 133350 w 1452563"/>
                <a:gd name="connsiteY1" fmla="*/ 128588 h 1019175"/>
                <a:gd name="connsiteX2" fmla="*/ 66675 w 1452563"/>
                <a:gd name="connsiteY2" fmla="*/ 176213 h 1019175"/>
                <a:gd name="connsiteX3" fmla="*/ 33338 w 1452563"/>
                <a:gd name="connsiteY3" fmla="*/ 233363 h 1019175"/>
                <a:gd name="connsiteX4" fmla="*/ 14288 w 1452563"/>
                <a:gd name="connsiteY4" fmla="*/ 295275 h 1019175"/>
                <a:gd name="connsiteX5" fmla="*/ 9525 w 1452563"/>
                <a:gd name="connsiteY5" fmla="*/ 352425 h 1019175"/>
                <a:gd name="connsiteX6" fmla="*/ 0 w 1452563"/>
                <a:gd name="connsiteY6" fmla="*/ 404813 h 1019175"/>
                <a:gd name="connsiteX7" fmla="*/ 0 w 1452563"/>
                <a:gd name="connsiteY7" fmla="*/ 438150 h 1019175"/>
                <a:gd name="connsiteX8" fmla="*/ 0 w 1452563"/>
                <a:gd name="connsiteY8" fmla="*/ 481013 h 1019175"/>
                <a:gd name="connsiteX9" fmla="*/ 0 w 1452563"/>
                <a:gd name="connsiteY9" fmla="*/ 542925 h 1019175"/>
                <a:gd name="connsiteX10" fmla="*/ 0 w 1452563"/>
                <a:gd name="connsiteY10" fmla="*/ 600075 h 1019175"/>
                <a:gd name="connsiteX11" fmla="*/ 4763 w 1452563"/>
                <a:gd name="connsiteY11" fmla="*/ 647700 h 1019175"/>
                <a:gd name="connsiteX12" fmla="*/ 28575 w 1452563"/>
                <a:gd name="connsiteY12" fmla="*/ 704850 h 1019175"/>
                <a:gd name="connsiteX13" fmla="*/ 42863 w 1452563"/>
                <a:gd name="connsiteY13" fmla="*/ 747713 h 1019175"/>
                <a:gd name="connsiteX14" fmla="*/ 47625 w 1452563"/>
                <a:gd name="connsiteY14" fmla="*/ 766763 h 1019175"/>
                <a:gd name="connsiteX15" fmla="*/ 47625 w 1452563"/>
                <a:gd name="connsiteY15" fmla="*/ 766763 h 1019175"/>
                <a:gd name="connsiteX16" fmla="*/ 66675 w 1452563"/>
                <a:gd name="connsiteY16" fmla="*/ 809625 h 1019175"/>
                <a:gd name="connsiteX17" fmla="*/ 100013 w 1452563"/>
                <a:gd name="connsiteY17" fmla="*/ 842963 h 1019175"/>
                <a:gd name="connsiteX18" fmla="*/ 128588 w 1452563"/>
                <a:gd name="connsiteY18" fmla="*/ 866775 h 1019175"/>
                <a:gd name="connsiteX19" fmla="*/ 228600 w 1452563"/>
                <a:gd name="connsiteY19" fmla="*/ 938213 h 1019175"/>
                <a:gd name="connsiteX20" fmla="*/ 276225 w 1452563"/>
                <a:gd name="connsiteY20" fmla="*/ 966788 h 1019175"/>
                <a:gd name="connsiteX21" fmla="*/ 300038 w 1452563"/>
                <a:gd name="connsiteY21" fmla="*/ 985838 h 1019175"/>
                <a:gd name="connsiteX22" fmla="*/ 338138 w 1452563"/>
                <a:gd name="connsiteY22" fmla="*/ 1000125 h 1019175"/>
                <a:gd name="connsiteX23" fmla="*/ 366713 w 1452563"/>
                <a:gd name="connsiteY23" fmla="*/ 1014413 h 1019175"/>
                <a:gd name="connsiteX24" fmla="*/ 414338 w 1452563"/>
                <a:gd name="connsiteY24" fmla="*/ 1019175 h 1019175"/>
                <a:gd name="connsiteX25" fmla="*/ 476250 w 1452563"/>
                <a:gd name="connsiteY25" fmla="*/ 1009650 h 1019175"/>
                <a:gd name="connsiteX26" fmla="*/ 519113 w 1452563"/>
                <a:gd name="connsiteY26" fmla="*/ 995363 h 1019175"/>
                <a:gd name="connsiteX27" fmla="*/ 533400 w 1452563"/>
                <a:gd name="connsiteY27" fmla="*/ 981075 h 1019175"/>
                <a:gd name="connsiteX28" fmla="*/ 552450 w 1452563"/>
                <a:gd name="connsiteY28" fmla="*/ 962025 h 1019175"/>
                <a:gd name="connsiteX29" fmla="*/ 585788 w 1452563"/>
                <a:gd name="connsiteY29" fmla="*/ 800100 h 1019175"/>
                <a:gd name="connsiteX30" fmla="*/ 614363 w 1452563"/>
                <a:gd name="connsiteY30" fmla="*/ 723900 h 1019175"/>
                <a:gd name="connsiteX31" fmla="*/ 652463 w 1452563"/>
                <a:gd name="connsiteY31" fmla="*/ 704850 h 1019175"/>
                <a:gd name="connsiteX32" fmla="*/ 671513 w 1452563"/>
                <a:gd name="connsiteY32" fmla="*/ 690563 h 1019175"/>
                <a:gd name="connsiteX33" fmla="*/ 719138 w 1452563"/>
                <a:gd name="connsiteY33" fmla="*/ 676275 h 1019175"/>
                <a:gd name="connsiteX34" fmla="*/ 814388 w 1452563"/>
                <a:gd name="connsiteY34" fmla="*/ 666750 h 1019175"/>
                <a:gd name="connsiteX35" fmla="*/ 933450 w 1452563"/>
                <a:gd name="connsiteY35" fmla="*/ 666750 h 1019175"/>
                <a:gd name="connsiteX36" fmla="*/ 1004888 w 1452563"/>
                <a:gd name="connsiteY36" fmla="*/ 666750 h 1019175"/>
                <a:gd name="connsiteX37" fmla="*/ 1066800 w 1452563"/>
                <a:gd name="connsiteY37" fmla="*/ 666750 h 1019175"/>
                <a:gd name="connsiteX38" fmla="*/ 1138238 w 1452563"/>
                <a:gd name="connsiteY38" fmla="*/ 661988 h 1019175"/>
                <a:gd name="connsiteX39" fmla="*/ 1314450 w 1452563"/>
                <a:gd name="connsiteY39" fmla="*/ 647700 h 1019175"/>
                <a:gd name="connsiteX40" fmla="*/ 1328738 w 1452563"/>
                <a:gd name="connsiteY40" fmla="*/ 642938 h 1019175"/>
                <a:gd name="connsiteX41" fmla="*/ 1409700 w 1452563"/>
                <a:gd name="connsiteY41" fmla="*/ 581025 h 1019175"/>
                <a:gd name="connsiteX42" fmla="*/ 1452563 w 1452563"/>
                <a:gd name="connsiteY42" fmla="*/ 542925 h 1019175"/>
                <a:gd name="connsiteX43" fmla="*/ 1452563 w 1452563"/>
                <a:gd name="connsiteY43" fmla="*/ 442913 h 1019175"/>
                <a:gd name="connsiteX44" fmla="*/ 1419225 w 1452563"/>
                <a:gd name="connsiteY44" fmla="*/ 419100 h 1019175"/>
                <a:gd name="connsiteX45" fmla="*/ 1381125 w 1452563"/>
                <a:gd name="connsiteY45" fmla="*/ 395288 h 1019175"/>
                <a:gd name="connsiteX46" fmla="*/ 1328738 w 1452563"/>
                <a:gd name="connsiteY46" fmla="*/ 342900 h 1019175"/>
                <a:gd name="connsiteX47" fmla="*/ 1314450 w 1452563"/>
                <a:gd name="connsiteY47" fmla="*/ 338138 h 1019175"/>
                <a:gd name="connsiteX48" fmla="*/ 1276350 w 1452563"/>
                <a:gd name="connsiteY48" fmla="*/ 319088 h 1019175"/>
                <a:gd name="connsiteX49" fmla="*/ 1252538 w 1452563"/>
                <a:gd name="connsiteY49" fmla="*/ 300038 h 1019175"/>
                <a:gd name="connsiteX50" fmla="*/ 1190625 w 1452563"/>
                <a:gd name="connsiteY50" fmla="*/ 252413 h 1019175"/>
                <a:gd name="connsiteX51" fmla="*/ 1123950 w 1452563"/>
                <a:gd name="connsiteY51" fmla="*/ 233363 h 1019175"/>
                <a:gd name="connsiteX52" fmla="*/ 995363 w 1452563"/>
                <a:gd name="connsiteY52" fmla="*/ 190500 h 1019175"/>
                <a:gd name="connsiteX53" fmla="*/ 942975 w 1452563"/>
                <a:gd name="connsiteY53" fmla="*/ 185738 h 1019175"/>
                <a:gd name="connsiteX54" fmla="*/ 923925 w 1452563"/>
                <a:gd name="connsiteY54" fmla="*/ 176213 h 1019175"/>
                <a:gd name="connsiteX55" fmla="*/ 900113 w 1452563"/>
                <a:gd name="connsiteY55" fmla="*/ 171450 h 1019175"/>
                <a:gd name="connsiteX56" fmla="*/ 809625 w 1452563"/>
                <a:gd name="connsiteY56" fmla="*/ 138113 h 1019175"/>
                <a:gd name="connsiteX57" fmla="*/ 766763 w 1452563"/>
                <a:gd name="connsiteY57" fmla="*/ 128588 h 1019175"/>
                <a:gd name="connsiteX58" fmla="*/ 747713 w 1452563"/>
                <a:gd name="connsiteY58" fmla="*/ 119063 h 1019175"/>
                <a:gd name="connsiteX59" fmla="*/ 704850 w 1452563"/>
                <a:gd name="connsiteY59" fmla="*/ 85725 h 1019175"/>
                <a:gd name="connsiteX60" fmla="*/ 614363 w 1452563"/>
                <a:gd name="connsiteY60" fmla="*/ 28575 h 1019175"/>
                <a:gd name="connsiteX61" fmla="*/ 561975 w 1452563"/>
                <a:gd name="connsiteY61" fmla="*/ 23813 h 1019175"/>
                <a:gd name="connsiteX62" fmla="*/ 495300 w 1452563"/>
                <a:gd name="connsiteY62" fmla="*/ 0 h 1019175"/>
                <a:gd name="connsiteX63" fmla="*/ 447675 w 1452563"/>
                <a:gd name="connsiteY63" fmla="*/ 0 h 1019175"/>
                <a:gd name="connsiteX64" fmla="*/ 381000 w 1452563"/>
                <a:gd name="connsiteY64" fmla="*/ 0 h 1019175"/>
                <a:gd name="connsiteX65" fmla="*/ 309563 w 1452563"/>
                <a:gd name="connsiteY65" fmla="*/ 4763 h 1019175"/>
                <a:gd name="connsiteX66" fmla="*/ 214313 w 1452563"/>
                <a:gd name="connsiteY66" fmla="*/ 71438 h 1019175"/>
                <a:gd name="connsiteX0" fmla="*/ 214313 w 1452563"/>
                <a:gd name="connsiteY0" fmla="*/ 71438 h 1019175"/>
                <a:gd name="connsiteX1" fmla="*/ 133350 w 1452563"/>
                <a:gd name="connsiteY1" fmla="*/ 128588 h 1019175"/>
                <a:gd name="connsiteX2" fmla="*/ 66675 w 1452563"/>
                <a:gd name="connsiteY2" fmla="*/ 176213 h 1019175"/>
                <a:gd name="connsiteX3" fmla="*/ 33338 w 1452563"/>
                <a:gd name="connsiteY3" fmla="*/ 233363 h 1019175"/>
                <a:gd name="connsiteX4" fmla="*/ 14288 w 1452563"/>
                <a:gd name="connsiteY4" fmla="*/ 295275 h 1019175"/>
                <a:gd name="connsiteX5" fmla="*/ 9525 w 1452563"/>
                <a:gd name="connsiteY5" fmla="*/ 352425 h 1019175"/>
                <a:gd name="connsiteX6" fmla="*/ 0 w 1452563"/>
                <a:gd name="connsiteY6" fmla="*/ 404813 h 1019175"/>
                <a:gd name="connsiteX7" fmla="*/ 0 w 1452563"/>
                <a:gd name="connsiteY7" fmla="*/ 438150 h 1019175"/>
                <a:gd name="connsiteX8" fmla="*/ 0 w 1452563"/>
                <a:gd name="connsiteY8" fmla="*/ 481013 h 1019175"/>
                <a:gd name="connsiteX9" fmla="*/ 0 w 1452563"/>
                <a:gd name="connsiteY9" fmla="*/ 542925 h 1019175"/>
                <a:gd name="connsiteX10" fmla="*/ 0 w 1452563"/>
                <a:gd name="connsiteY10" fmla="*/ 600075 h 1019175"/>
                <a:gd name="connsiteX11" fmla="*/ 4763 w 1452563"/>
                <a:gd name="connsiteY11" fmla="*/ 647700 h 1019175"/>
                <a:gd name="connsiteX12" fmla="*/ 28575 w 1452563"/>
                <a:gd name="connsiteY12" fmla="*/ 704850 h 1019175"/>
                <a:gd name="connsiteX13" fmla="*/ 42863 w 1452563"/>
                <a:gd name="connsiteY13" fmla="*/ 747713 h 1019175"/>
                <a:gd name="connsiteX14" fmla="*/ 47625 w 1452563"/>
                <a:gd name="connsiteY14" fmla="*/ 766763 h 1019175"/>
                <a:gd name="connsiteX15" fmla="*/ 47625 w 1452563"/>
                <a:gd name="connsiteY15" fmla="*/ 766763 h 1019175"/>
                <a:gd name="connsiteX16" fmla="*/ 66675 w 1452563"/>
                <a:gd name="connsiteY16" fmla="*/ 809625 h 1019175"/>
                <a:gd name="connsiteX17" fmla="*/ 100013 w 1452563"/>
                <a:gd name="connsiteY17" fmla="*/ 842963 h 1019175"/>
                <a:gd name="connsiteX18" fmla="*/ 128588 w 1452563"/>
                <a:gd name="connsiteY18" fmla="*/ 866775 h 1019175"/>
                <a:gd name="connsiteX19" fmla="*/ 228600 w 1452563"/>
                <a:gd name="connsiteY19" fmla="*/ 938213 h 1019175"/>
                <a:gd name="connsiteX20" fmla="*/ 276225 w 1452563"/>
                <a:gd name="connsiteY20" fmla="*/ 966788 h 1019175"/>
                <a:gd name="connsiteX21" fmla="*/ 300038 w 1452563"/>
                <a:gd name="connsiteY21" fmla="*/ 985838 h 1019175"/>
                <a:gd name="connsiteX22" fmla="*/ 338138 w 1452563"/>
                <a:gd name="connsiteY22" fmla="*/ 1000125 h 1019175"/>
                <a:gd name="connsiteX23" fmla="*/ 366713 w 1452563"/>
                <a:gd name="connsiteY23" fmla="*/ 1014413 h 1019175"/>
                <a:gd name="connsiteX24" fmla="*/ 414338 w 1452563"/>
                <a:gd name="connsiteY24" fmla="*/ 1019175 h 1019175"/>
                <a:gd name="connsiteX25" fmla="*/ 476250 w 1452563"/>
                <a:gd name="connsiteY25" fmla="*/ 1009650 h 1019175"/>
                <a:gd name="connsiteX26" fmla="*/ 519113 w 1452563"/>
                <a:gd name="connsiteY26" fmla="*/ 995363 h 1019175"/>
                <a:gd name="connsiteX27" fmla="*/ 533400 w 1452563"/>
                <a:gd name="connsiteY27" fmla="*/ 981075 h 1019175"/>
                <a:gd name="connsiteX28" fmla="*/ 552450 w 1452563"/>
                <a:gd name="connsiteY28" fmla="*/ 962025 h 1019175"/>
                <a:gd name="connsiteX29" fmla="*/ 585788 w 1452563"/>
                <a:gd name="connsiteY29" fmla="*/ 800100 h 1019175"/>
                <a:gd name="connsiteX30" fmla="*/ 614363 w 1452563"/>
                <a:gd name="connsiteY30" fmla="*/ 723900 h 1019175"/>
                <a:gd name="connsiteX31" fmla="*/ 652463 w 1452563"/>
                <a:gd name="connsiteY31" fmla="*/ 704850 h 1019175"/>
                <a:gd name="connsiteX32" fmla="*/ 719138 w 1452563"/>
                <a:gd name="connsiteY32" fmla="*/ 676275 h 1019175"/>
                <a:gd name="connsiteX33" fmla="*/ 814388 w 1452563"/>
                <a:gd name="connsiteY33" fmla="*/ 666750 h 1019175"/>
                <a:gd name="connsiteX34" fmla="*/ 933450 w 1452563"/>
                <a:gd name="connsiteY34" fmla="*/ 666750 h 1019175"/>
                <a:gd name="connsiteX35" fmla="*/ 1004888 w 1452563"/>
                <a:gd name="connsiteY35" fmla="*/ 666750 h 1019175"/>
                <a:gd name="connsiteX36" fmla="*/ 1066800 w 1452563"/>
                <a:gd name="connsiteY36" fmla="*/ 666750 h 1019175"/>
                <a:gd name="connsiteX37" fmla="*/ 1138238 w 1452563"/>
                <a:gd name="connsiteY37" fmla="*/ 661988 h 1019175"/>
                <a:gd name="connsiteX38" fmla="*/ 1314450 w 1452563"/>
                <a:gd name="connsiteY38" fmla="*/ 647700 h 1019175"/>
                <a:gd name="connsiteX39" fmla="*/ 1328738 w 1452563"/>
                <a:gd name="connsiteY39" fmla="*/ 642938 h 1019175"/>
                <a:gd name="connsiteX40" fmla="*/ 1409700 w 1452563"/>
                <a:gd name="connsiteY40" fmla="*/ 581025 h 1019175"/>
                <a:gd name="connsiteX41" fmla="*/ 1452563 w 1452563"/>
                <a:gd name="connsiteY41" fmla="*/ 542925 h 1019175"/>
                <a:gd name="connsiteX42" fmla="*/ 1452563 w 1452563"/>
                <a:gd name="connsiteY42" fmla="*/ 442913 h 1019175"/>
                <a:gd name="connsiteX43" fmla="*/ 1419225 w 1452563"/>
                <a:gd name="connsiteY43" fmla="*/ 419100 h 1019175"/>
                <a:gd name="connsiteX44" fmla="*/ 1381125 w 1452563"/>
                <a:gd name="connsiteY44" fmla="*/ 395288 h 1019175"/>
                <a:gd name="connsiteX45" fmla="*/ 1328738 w 1452563"/>
                <a:gd name="connsiteY45" fmla="*/ 342900 h 1019175"/>
                <a:gd name="connsiteX46" fmla="*/ 1314450 w 1452563"/>
                <a:gd name="connsiteY46" fmla="*/ 338138 h 1019175"/>
                <a:gd name="connsiteX47" fmla="*/ 1276350 w 1452563"/>
                <a:gd name="connsiteY47" fmla="*/ 319088 h 1019175"/>
                <a:gd name="connsiteX48" fmla="*/ 1252538 w 1452563"/>
                <a:gd name="connsiteY48" fmla="*/ 300038 h 1019175"/>
                <a:gd name="connsiteX49" fmla="*/ 1190625 w 1452563"/>
                <a:gd name="connsiteY49" fmla="*/ 252413 h 1019175"/>
                <a:gd name="connsiteX50" fmla="*/ 1123950 w 1452563"/>
                <a:gd name="connsiteY50" fmla="*/ 233363 h 1019175"/>
                <a:gd name="connsiteX51" fmla="*/ 995363 w 1452563"/>
                <a:gd name="connsiteY51" fmla="*/ 190500 h 1019175"/>
                <a:gd name="connsiteX52" fmla="*/ 942975 w 1452563"/>
                <a:gd name="connsiteY52" fmla="*/ 185738 h 1019175"/>
                <a:gd name="connsiteX53" fmla="*/ 923925 w 1452563"/>
                <a:gd name="connsiteY53" fmla="*/ 176213 h 1019175"/>
                <a:gd name="connsiteX54" fmla="*/ 900113 w 1452563"/>
                <a:gd name="connsiteY54" fmla="*/ 171450 h 1019175"/>
                <a:gd name="connsiteX55" fmla="*/ 809625 w 1452563"/>
                <a:gd name="connsiteY55" fmla="*/ 138113 h 1019175"/>
                <a:gd name="connsiteX56" fmla="*/ 766763 w 1452563"/>
                <a:gd name="connsiteY56" fmla="*/ 128588 h 1019175"/>
                <a:gd name="connsiteX57" fmla="*/ 747713 w 1452563"/>
                <a:gd name="connsiteY57" fmla="*/ 119063 h 1019175"/>
                <a:gd name="connsiteX58" fmla="*/ 704850 w 1452563"/>
                <a:gd name="connsiteY58" fmla="*/ 85725 h 1019175"/>
                <a:gd name="connsiteX59" fmla="*/ 614363 w 1452563"/>
                <a:gd name="connsiteY59" fmla="*/ 28575 h 1019175"/>
                <a:gd name="connsiteX60" fmla="*/ 561975 w 1452563"/>
                <a:gd name="connsiteY60" fmla="*/ 23813 h 1019175"/>
                <a:gd name="connsiteX61" fmla="*/ 495300 w 1452563"/>
                <a:gd name="connsiteY61" fmla="*/ 0 h 1019175"/>
                <a:gd name="connsiteX62" fmla="*/ 447675 w 1452563"/>
                <a:gd name="connsiteY62" fmla="*/ 0 h 1019175"/>
                <a:gd name="connsiteX63" fmla="*/ 381000 w 1452563"/>
                <a:gd name="connsiteY63" fmla="*/ 0 h 1019175"/>
                <a:gd name="connsiteX64" fmla="*/ 309563 w 1452563"/>
                <a:gd name="connsiteY64" fmla="*/ 4763 h 1019175"/>
                <a:gd name="connsiteX65" fmla="*/ 214313 w 1452563"/>
                <a:gd name="connsiteY65" fmla="*/ 71438 h 10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452563" h="1019175">
                  <a:moveTo>
                    <a:pt x="214313" y="71438"/>
                  </a:moveTo>
                  <a:lnTo>
                    <a:pt x="133350" y="128588"/>
                  </a:lnTo>
                  <a:lnTo>
                    <a:pt x="66675" y="176213"/>
                  </a:lnTo>
                  <a:lnTo>
                    <a:pt x="33338" y="233363"/>
                  </a:lnTo>
                  <a:lnTo>
                    <a:pt x="14288" y="295275"/>
                  </a:lnTo>
                  <a:lnTo>
                    <a:pt x="9525" y="352425"/>
                  </a:lnTo>
                  <a:lnTo>
                    <a:pt x="0" y="404813"/>
                  </a:lnTo>
                  <a:lnTo>
                    <a:pt x="0" y="438150"/>
                  </a:lnTo>
                  <a:lnTo>
                    <a:pt x="0" y="481013"/>
                  </a:lnTo>
                  <a:lnTo>
                    <a:pt x="0" y="542925"/>
                  </a:lnTo>
                  <a:lnTo>
                    <a:pt x="0" y="600075"/>
                  </a:lnTo>
                  <a:lnTo>
                    <a:pt x="4763" y="647700"/>
                  </a:lnTo>
                  <a:lnTo>
                    <a:pt x="28575" y="704850"/>
                  </a:lnTo>
                  <a:cubicBezTo>
                    <a:pt x="33338" y="719138"/>
                    <a:pt x="38434" y="733318"/>
                    <a:pt x="42863" y="747713"/>
                  </a:cubicBezTo>
                  <a:cubicBezTo>
                    <a:pt x="44788" y="753969"/>
                    <a:pt x="47625" y="766763"/>
                    <a:pt x="47625" y="766763"/>
                  </a:cubicBezTo>
                  <a:lnTo>
                    <a:pt x="47625" y="766763"/>
                  </a:lnTo>
                  <a:lnTo>
                    <a:pt x="66675" y="809625"/>
                  </a:lnTo>
                  <a:lnTo>
                    <a:pt x="100013" y="842963"/>
                  </a:lnTo>
                  <a:lnTo>
                    <a:pt x="128588" y="866775"/>
                  </a:lnTo>
                  <a:lnTo>
                    <a:pt x="228600" y="938213"/>
                  </a:lnTo>
                  <a:cubicBezTo>
                    <a:pt x="244475" y="947738"/>
                    <a:pt x="260821" y="956519"/>
                    <a:pt x="276225" y="966788"/>
                  </a:cubicBezTo>
                  <a:cubicBezTo>
                    <a:pt x="284683" y="972427"/>
                    <a:pt x="290946" y="981292"/>
                    <a:pt x="300038" y="985838"/>
                  </a:cubicBezTo>
                  <a:cubicBezTo>
                    <a:pt x="350752" y="1011195"/>
                    <a:pt x="322246" y="984236"/>
                    <a:pt x="338138" y="1000125"/>
                  </a:cubicBezTo>
                  <a:lnTo>
                    <a:pt x="366713" y="1014413"/>
                  </a:lnTo>
                  <a:cubicBezTo>
                    <a:pt x="411153" y="1019350"/>
                    <a:pt x="395200" y="1019175"/>
                    <a:pt x="414338" y="1019175"/>
                  </a:cubicBezTo>
                  <a:lnTo>
                    <a:pt x="476250" y="1009650"/>
                  </a:lnTo>
                  <a:cubicBezTo>
                    <a:pt x="490538" y="1004888"/>
                    <a:pt x="505643" y="1002098"/>
                    <a:pt x="519113" y="995363"/>
                  </a:cubicBezTo>
                  <a:cubicBezTo>
                    <a:pt x="525137" y="992351"/>
                    <a:pt x="533400" y="981075"/>
                    <a:pt x="533400" y="981075"/>
                  </a:cubicBezTo>
                  <a:lnTo>
                    <a:pt x="552450" y="962025"/>
                  </a:lnTo>
                  <a:lnTo>
                    <a:pt x="585788" y="800100"/>
                  </a:lnTo>
                  <a:lnTo>
                    <a:pt x="614363" y="723900"/>
                  </a:lnTo>
                  <a:lnTo>
                    <a:pt x="652463" y="704850"/>
                  </a:lnTo>
                  <a:lnTo>
                    <a:pt x="719138" y="676275"/>
                  </a:lnTo>
                  <a:lnTo>
                    <a:pt x="814388" y="666750"/>
                  </a:lnTo>
                  <a:lnTo>
                    <a:pt x="933450" y="666750"/>
                  </a:lnTo>
                  <a:lnTo>
                    <a:pt x="1004888" y="666750"/>
                  </a:lnTo>
                  <a:lnTo>
                    <a:pt x="1066800" y="666750"/>
                  </a:lnTo>
                  <a:lnTo>
                    <a:pt x="1138238" y="661988"/>
                  </a:lnTo>
                  <a:lnTo>
                    <a:pt x="1314450" y="647700"/>
                  </a:lnTo>
                  <a:cubicBezTo>
                    <a:pt x="1319445" y="647200"/>
                    <a:pt x="1324625" y="645817"/>
                    <a:pt x="1328738" y="642938"/>
                  </a:cubicBezTo>
                  <a:cubicBezTo>
                    <a:pt x="1356571" y="623455"/>
                    <a:pt x="1409700" y="581025"/>
                    <a:pt x="1409700" y="581025"/>
                  </a:cubicBezTo>
                  <a:lnTo>
                    <a:pt x="1452563" y="542925"/>
                  </a:lnTo>
                  <a:lnTo>
                    <a:pt x="1452563" y="442913"/>
                  </a:lnTo>
                  <a:cubicBezTo>
                    <a:pt x="1441450" y="434975"/>
                    <a:pt x="1430588" y="426675"/>
                    <a:pt x="1419225" y="419100"/>
                  </a:cubicBezTo>
                  <a:cubicBezTo>
                    <a:pt x="1406764" y="410793"/>
                    <a:pt x="1392396" y="405150"/>
                    <a:pt x="1381125" y="395288"/>
                  </a:cubicBezTo>
                  <a:cubicBezTo>
                    <a:pt x="1356113" y="373402"/>
                    <a:pt x="1353873" y="355467"/>
                    <a:pt x="1328738" y="342900"/>
                  </a:cubicBezTo>
                  <a:cubicBezTo>
                    <a:pt x="1324248" y="340655"/>
                    <a:pt x="1319213" y="339725"/>
                    <a:pt x="1314450" y="338138"/>
                  </a:cubicBezTo>
                  <a:cubicBezTo>
                    <a:pt x="1281350" y="316070"/>
                    <a:pt x="1322953" y="342389"/>
                    <a:pt x="1276350" y="319088"/>
                  </a:cubicBezTo>
                  <a:cubicBezTo>
                    <a:pt x="1264336" y="313081"/>
                    <a:pt x="1261397" y="308897"/>
                    <a:pt x="1252538" y="300038"/>
                  </a:cubicBezTo>
                  <a:lnTo>
                    <a:pt x="1190625" y="252413"/>
                  </a:lnTo>
                  <a:cubicBezTo>
                    <a:pt x="1129046" y="242150"/>
                    <a:pt x="1147131" y="256544"/>
                    <a:pt x="1123950" y="233363"/>
                  </a:cubicBezTo>
                  <a:lnTo>
                    <a:pt x="995363" y="190500"/>
                  </a:lnTo>
                  <a:cubicBezTo>
                    <a:pt x="977900" y="188913"/>
                    <a:pt x="960169" y="189177"/>
                    <a:pt x="942975" y="185738"/>
                  </a:cubicBezTo>
                  <a:cubicBezTo>
                    <a:pt x="936013" y="184346"/>
                    <a:pt x="930660" y="178458"/>
                    <a:pt x="923925" y="176213"/>
                  </a:cubicBezTo>
                  <a:cubicBezTo>
                    <a:pt x="916246" y="173653"/>
                    <a:pt x="900113" y="171450"/>
                    <a:pt x="900113" y="171450"/>
                  </a:cubicBezTo>
                  <a:lnTo>
                    <a:pt x="809625" y="138113"/>
                  </a:lnTo>
                  <a:cubicBezTo>
                    <a:pt x="795338" y="134938"/>
                    <a:pt x="780752" y="132892"/>
                    <a:pt x="766763" y="128588"/>
                  </a:cubicBezTo>
                  <a:cubicBezTo>
                    <a:pt x="759977" y="126500"/>
                    <a:pt x="747713" y="119063"/>
                    <a:pt x="747713" y="119063"/>
                  </a:cubicBezTo>
                  <a:lnTo>
                    <a:pt x="704850" y="85725"/>
                  </a:lnTo>
                  <a:lnTo>
                    <a:pt x="614363" y="28575"/>
                  </a:lnTo>
                  <a:cubicBezTo>
                    <a:pt x="568344" y="23462"/>
                    <a:pt x="585876" y="23813"/>
                    <a:pt x="561975" y="23813"/>
                  </a:cubicBezTo>
                  <a:lnTo>
                    <a:pt x="495300" y="0"/>
                  </a:lnTo>
                  <a:lnTo>
                    <a:pt x="447675" y="0"/>
                  </a:lnTo>
                  <a:lnTo>
                    <a:pt x="381000" y="0"/>
                  </a:lnTo>
                  <a:lnTo>
                    <a:pt x="309563" y="4763"/>
                  </a:lnTo>
                  <a:lnTo>
                    <a:pt x="214313" y="7143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ihandform 14"/>
            <p:cNvSpPr/>
            <p:nvPr/>
          </p:nvSpPr>
          <p:spPr>
            <a:xfrm>
              <a:off x="5327549" y="3130673"/>
              <a:ext cx="620565" cy="236431"/>
            </a:xfrm>
            <a:custGeom>
              <a:avLst/>
              <a:gdLst>
                <a:gd name="connsiteX0" fmla="*/ 19050 w 971550"/>
                <a:gd name="connsiteY0" fmla="*/ 0 h 285750"/>
                <a:gd name="connsiteX1" fmla="*/ 0 w 971550"/>
                <a:gd name="connsiteY1" fmla="*/ 61913 h 285750"/>
                <a:gd name="connsiteX2" fmla="*/ 4763 w 971550"/>
                <a:gd name="connsiteY2" fmla="*/ 100013 h 285750"/>
                <a:gd name="connsiteX3" fmla="*/ 9525 w 971550"/>
                <a:gd name="connsiteY3" fmla="*/ 147638 h 285750"/>
                <a:gd name="connsiteX4" fmla="*/ 57150 w 971550"/>
                <a:gd name="connsiteY4" fmla="*/ 204788 h 285750"/>
                <a:gd name="connsiteX5" fmla="*/ 109538 w 971550"/>
                <a:gd name="connsiteY5" fmla="*/ 233363 h 285750"/>
                <a:gd name="connsiteX6" fmla="*/ 161925 w 971550"/>
                <a:gd name="connsiteY6" fmla="*/ 257175 h 285750"/>
                <a:gd name="connsiteX7" fmla="*/ 204788 w 971550"/>
                <a:gd name="connsiteY7" fmla="*/ 266700 h 285750"/>
                <a:gd name="connsiteX8" fmla="*/ 223838 w 971550"/>
                <a:gd name="connsiteY8" fmla="*/ 271463 h 285750"/>
                <a:gd name="connsiteX9" fmla="*/ 266700 w 971550"/>
                <a:gd name="connsiteY9" fmla="*/ 271463 h 285750"/>
                <a:gd name="connsiteX10" fmla="*/ 390525 w 971550"/>
                <a:gd name="connsiteY10" fmla="*/ 280988 h 285750"/>
                <a:gd name="connsiteX11" fmla="*/ 414338 w 971550"/>
                <a:gd name="connsiteY11" fmla="*/ 280988 h 285750"/>
                <a:gd name="connsiteX12" fmla="*/ 495300 w 971550"/>
                <a:gd name="connsiteY12" fmla="*/ 285750 h 285750"/>
                <a:gd name="connsiteX13" fmla="*/ 566738 w 971550"/>
                <a:gd name="connsiteY13" fmla="*/ 285750 h 285750"/>
                <a:gd name="connsiteX14" fmla="*/ 652463 w 971550"/>
                <a:gd name="connsiteY14" fmla="*/ 285750 h 285750"/>
                <a:gd name="connsiteX15" fmla="*/ 723900 w 971550"/>
                <a:gd name="connsiteY15" fmla="*/ 280988 h 285750"/>
                <a:gd name="connsiteX16" fmla="*/ 790575 w 971550"/>
                <a:gd name="connsiteY16" fmla="*/ 271463 h 285750"/>
                <a:gd name="connsiteX17" fmla="*/ 842963 w 971550"/>
                <a:gd name="connsiteY17" fmla="*/ 261938 h 285750"/>
                <a:gd name="connsiteX18" fmla="*/ 876300 w 971550"/>
                <a:gd name="connsiteY18" fmla="*/ 247650 h 285750"/>
                <a:gd name="connsiteX19" fmla="*/ 919163 w 971550"/>
                <a:gd name="connsiteY19" fmla="*/ 233363 h 285750"/>
                <a:gd name="connsiteX20" fmla="*/ 938213 w 971550"/>
                <a:gd name="connsiteY20" fmla="*/ 228600 h 285750"/>
                <a:gd name="connsiteX21" fmla="*/ 971550 w 971550"/>
                <a:gd name="connsiteY21" fmla="*/ 209550 h 285750"/>
                <a:gd name="connsiteX22" fmla="*/ 952500 w 971550"/>
                <a:gd name="connsiteY22" fmla="*/ 147638 h 285750"/>
                <a:gd name="connsiteX23" fmla="*/ 885825 w 971550"/>
                <a:gd name="connsiteY23" fmla="*/ 123825 h 285750"/>
                <a:gd name="connsiteX24" fmla="*/ 852488 w 971550"/>
                <a:gd name="connsiteY24" fmla="*/ 114300 h 285750"/>
                <a:gd name="connsiteX25" fmla="*/ 762000 w 971550"/>
                <a:gd name="connsiteY25" fmla="*/ 100013 h 285750"/>
                <a:gd name="connsiteX26" fmla="*/ 642938 w 971550"/>
                <a:gd name="connsiteY26" fmla="*/ 104775 h 285750"/>
                <a:gd name="connsiteX27" fmla="*/ 538163 w 971550"/>
                <a:gd name="connsiteY27" fmla="*/ 114300 h 285750"/>
                <a:gd name="connsiteX28" fmla="*/ 452438 w 971550"/>
                <a:gd name="connsiteY28" fmla="*/ 114300 h 285750"/>
                <a:gd name="connsiteX29" fmla="*/ 404813 w 971550"/>
                <a:gd name="connsiteY29" fmla="*/ 100013 h 285750"/>
                <a:gd name="connsiteX30" fmla="*/ 328613 w 971550"/>
                <a:gd name="connsiteY30" fmla="*/ 61913 h 285750"/>
                <a:gd name="connsiteX31" fmla="*/ 261938 w 971550"/>
                <a:gd name="connsiteY31" fmla="*/ 38100 h 285750"/>
                <a:gd name="connsiteX32" fmla="*/ 95250 w 971550"/>
                <a:gd name="connsiteY32" fmla="*/ 0 h 285750"/>
                <a:gd name="connsiteX33" fmla="*/ 19050 w 971550"/>
                <a:gd name="connsiteY33" fmla="*/ 0 h 285750"/>
                <a:gd name="connsiteX0" fmla="*/ 19050 w 971550"/>
                <a:gd name="connsiteY0" fmla="*/ 0 h 285750"/>
                <a:gd name="connsiteX1" fmla="*/ 0 w 971550"/>
                <a:gd name="connsiteY1" fmla="*/ 61913 h 285750"/>
                <a:gd name="connsiteX2" fmla="*/ 4763 w 971550"/>
                <a:gd name="connsiteY2" fmla="*/ 100013 h 285750"/>
                <a:gd name="connsiteX3" fmla="*/ 9525 w 971550"/>
                <a:gd name="connsiteY3" fmla="*/ 147638 h 285750"/>
                <a:gd name="connsiteX4" fmla="*/ 57150 w 971550"/>
                <a:gd name="connsiteY4" fmla="*/ 204788 h 285750"/>
                <a:gd name="connsiteX5" fmla="*/ 109538 w 971550"/>
                <a:gd name="connsiteY5" fmla="*/ 233363 h 285750"/>
                <a:gd name="connsiteX6" fmla="*/ 161925 w 971550"/>
                <a:gd name="connsiteY6" fmla="*/ 257175 h 285750"/>
                <a:gd name="connsiteX7" fmla="*/ 204788 w 971550"/>
                <a:gd name="connsiteY7" fmla="*/ 266700 h 285750"/>
                <a:gd name="connsiteX8" fmla="*/ 223838 w 971550"/>
                <a:gd name="connsiteY8" fmla="*/ 271463 h 285750"/>
                <a:gd name="connsiteX9" fmla="*/ 266700 w 971550"/>
                <a:gd name="connsiteY9" fmla="*/ 271463 h 285750"/>
                <a:gd name="connsiteX10" fmla="*/ 390525 w 971550"/>
                <a:gd name="connsiteY10" fmla="*/ 280988 h 285750"/>
                <a:gd name="connsiteX11" fmla="*/ 414338 w 971550"/>
                <a:gd name="connsiteY11" fmla="*/ 280988 h 285750"/>
                <a:gd name="connsiteX12" fmla="*/ 495300 w 971550"/>
                <a:gd name="connsiteY12" fmla="*/ 285750 h 285750"/>
                <a:gd name="connsiteX13" fmla="*/ 566738 w 971550"/>
                <a:gd name="connsiteY13" fmla="*/ 285750 h 285750"/>
                <a:gd name="connsiteX14" fmla="*/ 652463 w 971550"/>
                <a:gd name="connsiteY14" fmla="*/ 285750 h 285750"/>
                <a:gd name="connsiteX15" fmla="*/ 723900 w 971550"/>
                <a:gd name="connsiteY15" fmla="*/ 280988 h 285750"/>
                <a:gd name="connsiteX16" fmla="*/ 790575 w 971550"/>
                <a:gd name="connsiteY16" fmla="*/ 271463 h 285750"/>
                <a:gd name="connsiteX17" fmla="*/ 842963 w 971550"/>
                <a:gd name="connsiteY17" fmla="*/ 261938 h 285750"/>
                <a:gd name="connsiteX18" fmla="*/ 876300 w 971550"/>
                <a:gd name="connsiteY18" fmla="*/ 247650 h 285750"/>
                <a:gd name="connsiteX19" fmla="*/ 919163 w 971550"/>
                <a:gd name="connsiteY19" fmla="*/ 233363 h 285750"/>
                <a:gd name="connsiteX20" fmla="*/ 938213 w 971550"/>
                <a:gd name="connsiteY20" fmla="*/ 228600 h 285750"/>
                <a:gd name="connsiteX21" fmla="*/ 971550 w 971550"/>
                <a:gd name="connsiteY21" fmla="*/ 209550 h 285750"/>
                <a:gd name="connsiteX22" fmla="*/ 952500 w 971550"/>
                <a:gd name="connsiteY22" fmla="*/ 147638 h 285750"/>
                <a:gd name="connsiteX23" fmla="*/ 885825 w 971550"/>
                <a:gd name="connsiteY23" fmla="*/ 123825 h 285750"/>
                <a:gd name="connsiteX24" fmla="*/ 762000 w 971550"/>
                <a:gd name="connsiteY24" fmla="*/ 100013 h 285750"/>
                <a:gd name="connsiteX25" fmla="*/ 642938 w 971550"/>
                <a:gd name="connsiteY25" fmla="*/ 104775 h 285750"/>
                <a:gd name="connsiteX26" fmla="*/ 538163 w 971550"/>
                <a:gd name="connsiteY26" fmla="*/ 114300 h 285750"/>
                <a:gd name="connsiteX27" fmla="*/ 452438 w 971550"/>
                <a:gd name="connsiteY27" fmla="*/ 114300 h 285750"/>
                <a:gd name="connsiteX28" fmla="*/ 404813 w 971550"/>
                <a:gd name="connsiteY28" fmla="*/ 100013 h 285750"/>
                <a:gd name="connsiteX29" fmla="*/ 328613 w 971550"/>
                <a:gd name="connsiteY29" fmla="*/ 61913 h 285750"/>
                <a:gd name="connsiteX30" fmla="*/ 261938 w 971550"/>
                <a:gd name="connsiteY30" fmla="*/ 38100 h 285750"/>
                <a:gd name="connsiteX31" fmla="*/ 95250 w 971550"/>
                <a:gd name="connsiteY31" fmla="*/ 0 h 285750"/>
                <a:gd name="connsiteX32" fmla="*/ 19050 w 971550"/>
                <a:gd name="connsiteY32" fmla="*/ 0 h 285750"/>
                <a:gd name="connsiteX0" fmla="*/ 19050 w 971550"/>
                <a:gd name="connsiteY0" fmla="*/ 0 h 285750"/>
                <a:gd name="connsiteX1" fmla="*/ 0 w 971550"/>
                <a:gd name="connsiteY1" fmla="*/ 61913 h 285750"/>
                <a:gd name="connsiteX2" fmla="*/ 4763 w 971550"/>
                <a:gd name="connsiteY2" fmla="*/ 100013 h 285750"/>
                <a:gd name="connsiteX3" fmla="*/ 9525 w 971550"/>
                <a:gd name="connsiteY3" fmla="*/ 147638 h 285750"/>
                <a:gd name="connsiteX4" fmla="*/ 57150 w 971550"/>
                <a:gd name="connsiteY4" fmla="*/ 204788 h 285750"/>
                <a:gd name="connsiteX5" fmla="*/ 109538 w 971550"/>
                <a:gd name="connsiteY5" fmla="*/ 233363 h 285750"/>
                <a:gd name="connsiteX6" fmla="*/ 161925 w 971550"/>
                <a:gd name="connsiteY6" fmla="*/ 257175 h 285750"/>
                <a:gd name="connsiteX7" fmla="*/ 204788 w 971550"/>
                <a:gd name="connsiteY7" fmla="*/ 266700 h 285750"/>
                <a:gd name="connsiteX8" fmla="*/ 223838 w 971550"/>
                <a:gd name="connsiteY8" fmla="*/ 271463 h 285750"/>
                <a:gd name="connsiteX9" fmla="*/ 266700 w 971550"/>
                <a:gd name="connsiteY9" fmla="*/ 271463 h 285750"/>
                <a:gd name="connsiteX10" fmla="*/ 390525 w 971550"/>
                <a:gd name="connsiteY10" fmla="*/ 280988 h 285750"/>
                <a:gd name="connsiteX11" fmla="*/ 414338 w 971550"/>
                <a:gd name="connsiteY11" fmla="*/ 280988 h 285750"/>
                <a:gd name="connsiteX12" fmla="*/ 495300 w 971550"/>
                <a:gd name="connsiteY12" fmla="*/ 285750 h 285750"/>
                <a:gd name="connsiteX13" fmla="*/ 566738 w 971550"/>
                <a:gd name="connsiteY13" fmla="*/ 285750 h 285750"/>
                <a:gd name="connsiteX14" fmla="*/ 652463 w 971550"/>
                <a:gd name="connsiteY14" fmla="*/ 285750 h 285750"/>
                <a:gd name="connsiteX15" fmla="*/ 723900 w 971550"/>
                <a:gd name="connsiteY15" fmla="*/ 280988 h 285750"/>
                <a:gd name="connsiteX16" fmla="*/ 790575 w 971550"/>
                <a:gd name="connsiteY16" fmla="*/ 271463 h 285750"/>
                <a:gd name="connsiteX17" fmla="*/ 842963 w 971550"/>
                <a:gd name="connsiteY17" fmla="*/ 261938 h 285750"/>
                <a:gd name="connsiteX18" fmla="*/ 876300 w 971550"/>
                <a:gd name="connsiteY18" fmla="*/ 247650 h 285750"/>
                <a:gd name="connsiteX19" fmla="*/ 919163 w 971550"/>
                <a:gd name="connsiteY19" fmla="*/ 233363 h 285750"/>
                <a:gd name="connsiteX20" fmla="*/ 938213 w 971550"/>
                <a:gd name="connsiteY20" fmla="*/ 228600 h 285750"/>
                <a:gd name="connsiteX21" fmla="*/ 971550 w 971550"/>
                <a:gd name="connsiteY21" fmla="*/ 209550 h 285750"/>
                <a:gd name="connsiteX22" fmla="*/ 952500 w 971550"/>
                <a:gd name="connsiteY22" fmla="*/ 147638 h 285750"/>
                <a:gd name="connsiteX23" fmla="*/ 863455 w 971550"/>
                <a:gd name="connsiteY23" fmla="*/ 112313 h 285750"/>
                <a:gd name="connsiteX24" fmla="*/ 762000 w 971550"/>
                <a:gd name="connsiteY24" fmla="*/ 100013 h 285750"/>
                <a:gd name="connsiteX25" fmla="*/ 642938 w 971550"/>
                <a:gd name="connsiteY25" fmla="*/ 104775 h 285750"/>
                <a:gd name="connsiteX26" fmla="*/ 538163 w 971550"/>
                <a:gd name="connsiteY26" fmla="*/ 114300 h 285750"/>
                <a:gd name="connsiteX27" fmla="*/ 452438 w 971550"/>
                <a:gd name="connsiteY27" fmla="*/ 114300 h 285750"/>
                <a:gd name="connsiteX28" fmla="*/ 404813 w 971550"/>
                <a:gd name="connsiteY28" fmla="*/ 100013 h 285750"/>
                <a:gd name="connsiteX29" fmla="*/ 328613 w 971550"/>
                <a:gd name="connsiteY29" fmla="*/ 61913 h 285750"/>
                <a:gd name="connsiteX30" fmla="*/ 261938 w 971550"/>
                <a:gd name="connsiteY30" fmla="*/ 38100 h 285750"/>
                <a:gd name="connsiteX31" fmla="*/ 95250 w 971550"/>
                <a:gd name="connsiteY31" fmla="*/ 0 h 285750"/>
                <a:gd name="connsiteX32" fmla="*/ 19050 w 971550"/>
                <a:gd name="connsiteY32" fmla="*/ 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71550" h="285750">
                  <a:moveTo>
                    <a:pt x="19050" y="0"/>
                  </a:moveTo>
                  <a:lnTo>
                    <a:pt x="0" y="61913"/>
                  </a:lnTo>
                  <a:lnTo>
                    <a:pt x="4763" y="100013"/>
                  </a:lnTo>
                  <a:lnTo>
                    <a:pt x="9525" y="147638"/>
                  </a:lnTo>
                  <a:lnTo>
                    <a:pt x="57150" y="204788"/>
                  </a:lnTo>
                  <a:cubicBezTo>
                    <a:pt x="99060" y="236221"/>
                    <a:pt x="79375" y="233363"/>
                    <a:pt x="109538" y="233363"/>
                  </a:cubicBezTo>
                  <a:lnTo>
                    <a:pt x="161925" y="257175"/>
                  </a:lnTo>
                  <a:lnTo>
                    <a:pt x="204788" y="266700"/>
                  </a:lnTo>
                  <a:cubicBezTo>
                    <a:pt x="211166" y="268172"/>
                    <a:pt x="223838" y="271463"/>
                    <a:pt x="223838" y="271463"/>
                  </a:cubicBezTo>
                  <a:lnTo>
                    <a:pt x="266700" y="271463"/>
                  </a:lnTo>
                  <a:cubicBezTo>
                    <a:pt x="339232" y="285969"/>
                    <a:pt x="298136" y="280988"/>
                    <a:pt x="390525" y="280988"/>
                  </a:cubicBezTo>
                  <a:lnTo>
                    <a:pt x="414338" y="280988"/>
                  </a:lnTo>
                  <a:lnTo>
                    <a:pt x="495300" y="285750"/>
                  </a:lnTo>
                  <a:lnTo>
                    <a:pt x="566738" y="285750"/>
                  </a:lnTo>
                  <a:lnTo>
                    <a:pt x="652463" y="285750"/>
                  </a:lnTo>
                  <a:cubicBezTo>
                    <a:pt x="707986" y="280198"/>
                    <a:pt x="684134" y="280988"/>
                    <a:pt x="723900" y="280988"/>
                  </a:cubicBezTo>
                  <a:lnTo>
                    <a:pt x="790575" y="271463"/>
                  </a:lnTo>
                  <a:lnTo>
                    <a:pt x="842963" y="261938"/>
                  </a:lnTo>
                  <a:lnTo>
                    <a:pt x="876300" y="247650"/>
                  </a:lnTo>
                  <a:cubicBezTo>
                    <a:pt x="890588" y="242888"/>
                    <a:pt x="904769" y="237792"/>
                    <a:pt x="919163" y="233363"/>
                  </a:cubicBezTo>
                  <a:cubicBezTo>
                    <a:pt x="925419" y="231438"/>
                    <a:pt x="938213" y="228600"/>
                    <a:pt x="938213" y="228600"/>
                  </a:cubicBezTo>
                  <a:lnTo>
                    <a:pt x="971550" y="209550"/>
                  </a:lnTo>
                  <a:lnTo>
                    <a:pt x="952500" y="147638"/>
                  </a:lnTo>
                  <a:cubicBezTo>
                    <a:pt x="846396" y="124059"/>
                    <a:pt x="895205" y="120250"/>
                    <a:pt x="863455" y="112313"/>
                  </a:cubicBezTo>
                  <a:cubicBezTo>
                    <a:pt x="831705" y="104376"/>
                    <a:pt x="798753" y="101269"/>
                    <a:pt x="762000" y="100013"/>
                  </a:cubicBezTo>
                  <a:lnTo>
                    <a:pt x="642938" y="104775"/>
                  </a:lnTo>
                  <a:lnTo>
                    <a:pt x="538163" y="114300"/>
                  </a:lnTo>
                  <a:lnTo>
                    <a:pt x="452438" y="114300"/>
                  </a:lnTo>
                  <a:lnTo>
                    <a:pt x="404813" y="100013"/>
                  </a:lnTo>
                  <a:lnTo>
                    <a:pt x="328613" y="61913"/>
                  </a:lnTo>
                  <a:lnTo>
                    <a:pt x="261938" y="38100"/>
                  </a:lnTo>
                  <a:lnTo>
                    <a:pt x="95250" y="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ihandform 15"/>
            <p:cNvSpPr/>
            <p:nvPr/>
          </p:nvSpPr>
          <p:spPr>
            <a:xfrm>
              <a:off x="6249502" y="2519830"/>
              <a:ext cx="361996" cy="890682"/>
            </a:xfrm>
            <a:custGeom>
              <a:avLst/>
              <a:gdLst>
                <a:gd name="connsiteX0" fmla="*/ 66675 w 1157288"/>
                <a:gd name="connsiteY0" fmla="*/ 123825 h 1509713"/>
                <a:gd name="connsiteX1" fmla="*/ 0 w 1157288"/>
                <a:gd name="connsiteY1" fmla="*/ 976313 h 1509713"/>
                <a:gd name="connsiteX2" fmla="*/ 247650 w 1157288"/>
                <a:gd name="connsiteY2" fmla="*/ 1509713 h 1509713"/>
                <a:gd name="connsiteX3" fmla="*/ 604838 w 1157288"/>
                <a:gd name="connsiteY3" fmla="*/ 1385888 h 1509713"/>
                <a:gd name="connsiteX4" fmla="*/ 771525 w 1157288"/>
                <a:gd name="connsiteY4" fmla="*/ 1252538 h 1509713"/>
                <a:gd name="connsiteX5" fmla="*/ 809625 w 1157288"/>
                <a:gd name="connsiteY5" fmla="*/ 1228725 h 1509713"/>
                <a:gd name="connsiteX6" fmla="*/ 857250 w 1157288"/>
                <a:gd name="connsiteY6" fmla="*/ 542925 h 1509713"/>
                <a:gd name="connsiteX7" fmla="*/ 900113 w 1157288"/>
                <a:gd name="connsiteY7" fmla="*/ 528638 h 1509713"/>
                <a:gd name="connsiteX8" fmla="*/ 1157288 w 1157288"/>
                <a:gd name="connsiteY8" fmla="*/ 304800 h 1509713"/>
                <a:gd name="connsiteX9" fmla="*/ 1047750 w 1157288"/>
                <a:gd name="connsiteY9" fmla="*/ 100013 h 1509713"/>
                <a:gd name="connsiteX10" fmla="*/ 990600 w 1157288"/>
                <a:gd name="connsiteY10" fmla="*/ 90488 h 1509713"/>
                <a:gd name="connsiteX11" fmla="*/ 919163 w 1157288"/>
                <a:gd name="connsiteY11" fmla="*/ 80963 h 1509713"/>
                <a:gd name="connsiteX12" fmla="*/ 471488 w 1157288"/>
                <a:gd name="connsiteY12" fmla="*/ 0 h 1509713"/>
                <a:gd name="connsiteX13" fmla="*/ 66675 w 1157288"/>
                <a:gd name="connsiteY13" fmla="*/ 123825 h 1509713"/>
                <a:gd name="connsiteX0" fmla="*/ 66675 w 1157288"/>
                <a:gd name="connsiteY0" fmla="*/ 123825 h 1509713"/>
                <a:gd name="connsiteX1" fmla="*/ 0 w 1157288"/>
                <a:gd name="connsiteY1" fmla="*/ 976313 h 1509713"/>
                <a:gd name="connsiteX2" fmla="*/ 247650 w 1157288"/>
                <a:gd name="connsiteY2" fmla="*/ 1509713 h 1509713"/>
                <a:gd name="connsiteX3" fmla="*/ 604838 w 1157288"/>
                <a:gd name="connsiteY3" fmla="*/ 1385888 h 1509713"/>
                <a:gd name="connsiteX4" fmla="*/ 771525 w 1157288"/>
                <a:gd name="connsiteY4" fmla="*/ 1252538 h 1509713"/>
                <a:gd name="connsiteX5" fmla="*/ 809625 w 1157288"/>
                <a:gd name="connsiteY5" fmla="*/ 1228725 h 1509713"/>
                <a:gd name="connsiteX6" fmla="*/ 857250 w 1157288"/>
                <a:gd name="connsiteY6" fmla="*/ 542925 h 1509713"/>
                <a:gd name="connsiteX7" fmla="*/ 890390 w 1157288"/>
                <a:gd name="connsiteY7" fmla="*/ 455167 h 1509713"/>
                <a:gd name="connsiteX8" fmla="*/ 1157288 w 1157288"/>
                <a:gd name="connsiteY8" fmla="*/ 304800 h 1509713"/>
                <a:gd name="connsiteX9" fmla="*/ 1047750 w 1157288"/>
                <a:gd name="connsiteY9" fmla="*/ 100013 h 1509713"/>
                <a:gd name="connsiteX10" fmla="*/ 990600 w 1157288"/>
                <a:gd name="connsiteY10" fmla="*/ 90488 h 1509713"/>
                <a:gd name="connsiteX11" fmla="*/ 919163 w 1157288"/>
                <a:gd name="connsiteY11" fmla="*/ 80963 h 1509713"/>
                <a:gd name="connsiteX12" fmla="*/ 471488 w 1157288"/>
                <a:gd name="connsiteY12" fmla="*/ 0 h 1509713"/>
                <a:gd name="connsiteX13" fmla="*/ 66675 w 1157288"/>
                <a:gd name="connsiteY13" fmla="*/ 123825 h 1509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57288" h="1509713">
                  <a:moveTo>
                    <a:pt x="66675" y="123825"/>
                  </a:moveTo>
                  <a:lnTo>
                    <a:pt x="0" y="976313"/>
                  </a:lnTo>
                  <a:lnTo>
                    <a:pt x="247650" y="1509713"/>
                  </a:lnTo>
                  <a:lnTo>
                    <a:pt x="604838" y="1385888"/>
                  </a:lnTo>
                  <a:lnTo>
                    <a:pt x="771525" y="1252538"/>
                  </a:lnTo>
                  <a:lnTo>
                    <a:pt x="809625" y="1228725"/>
                  </a:lnTo>
                  <a:lnTo>
                    <a:pt x="857250" y="542925"/>
                  </a:lnTo>
                  <a:lnTo>
                    <a:pt x="890390" y="455167"/>
                  </a:lnTo>
                  <a:lnTo>
                    <a:pt x="1157288" y="304800"/>
                  </a:lnTo>
                  <a:lnTo>
                    <a:pt x="1047750" y="100013"/>
                  </a:lnTo>
                  <a:lnTo>
                    <a:pt x="990600" y="90488"/>
                  </a:lnTo>
                  <a:cubicBezTo>
                    <a:pt x="966836" y="86967"/>
                    <a:pt x="919163" y="80963"/>
                    <a:pt x="919163" y="80963"/>
                  </a:cubicBezTo>
                  <a:lnTo>
                    <a:pt x="471488" y="0"/>
                  </a:lnTo>
                  <a:lnTo>
                    <a:pt x="66675" y="123825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Freihandform 140"/>
            <p:cNvSpPr/>
            <p:nvPr/>
          </p:nvSpPr>
          <p:spPr>
            <a:xfrm>
              <a:off x="5226238" y="4135324"/>
              <a:ext cx="620565" cy="236431"/>
            </a:xfrm>
            <a:custGeom>
              <a:avLst/>
              <a:gdLst>
                <a:gd name="connsiteX0" fmla="*/ 19050 w 971550"/>
                <a:gd name="connsiteY0" fmla="*/ 0 h 285750"/>
                <a:gd name="connsiteX1" fmla="*/ 0 w 971550"/>
                <a:gd name="connsiteY1" fmla="*/ 61913 h 285750"/>
                <a:gd name="connsiteX2" fmla="*/ 4763 w 971550"/>
                <a:gd name="connsiteY2" fmla="*/ 100013 h 285750"/>
                <a:gd name="connsiteX3" fmla="*/ 9525 w 971550"/>
                <a:gd name="connsiteY3" fmla="*/ 147638 h 285750"/>
                <a:gd name="connsiteX4" fmla="*/ 57150 w 971550"/>
                <a:gd name="connsiteY4" fmla="*/ 204788 h 285750"/>
                <a:gd name="connsiteX5" fmla="*/ 109538 w 971550"/>
                <a:gd name="connsiteY5" fmla="*/ 233363 h 285750"/>
                <a:gd name="connsiteX6" fmla="*/ 161925 w 971550"/>
                <a:gd name="connsiteY6" fmla="*/ 257175 h 285750"/>
                <a:gd name="connsiteX7" fmla="*/ 204788 w 971550"/>
                <a:gd name="connsiteY7" fmla="*/ 266700 h 285750"/>
                <a:gd name="connsiteX8" fmla="*/ 223838 w 971550"/>
                <a:gd name="connsiteY8" fmla="*/ 271463 h 285750"/>
                <a:gd name="connsiteX9" fmla="*/ 266700 w 971550"/>
                <a:gd name="connsiteY9" fmla="*/ 271463 h 285750"/>
                <a:gd name="connsiteX10" fmla="*/ 390525 w 971550"/>
                <a:gd name="connsiteY10" fmla="*/ 280988 h 285750"/>
                <a:gd name="connsiteX11" fmla="*/ 414338 w 971550"/>
                <a:gd name="connsiteY11" fmla="*/ 280988 h 285750"/>
                <a:gd name="connsiteX12" fmla="*/ 495300 w 971550"/>
                <a:gd name="connsiteY12" fmla="*/ 285750 h 285750"/>
                <a:gd name="connsiteX13" fmla="*/ 566738 w 971550"/>
                <a:gd name="connsiteY13" fmla="*/ 285750 h 285750"/>
                <a:gd name="connsiteX14" fmla="*/ 652463 w 971550"/>
                <a:gd name="connsiteY14" fmla="*/ 285750 h 285750"/>
                <a:gd name="connsiteX15" fmla="*/ 723900 w 971550"/>
                <a:gd name="connsiteY15" fmla="*/ 280988 h 285750"/>
                <a:gd name="connsiteX16" fmla="*/ 790575 w 971550"/>
                <a:gd name="connsiteY16" fmla="*/ 271463 h 285750"/>
                <a:gd name="connsiteX17" fmla="*/ 842963 w 971550"/>
                <a:gd name="connsiteY17" fmla="*/ 261938 h 285750"/>
                <a:gd name="connsiteX18" fmla="*/ 876300 w 971550"/>
                <a:gd name="connsiteY18" fmla="*/ 247650 h 285750"/>
                <a:gd name="connsiteX19" fmla="*/ 919163 w 971550"/>
                <a:gd name="connsiteY19" fmla="*/ 233363 h 285750"/>
                <a:gd name="connsiteX20" fmla="*/ 938213 w 971550"/>
                <a:gd name="connsiteY20" fmla="*/ 228600 h 285750"/>
                <a:gd name="connsiteX21" fmla="*/ 971550 w 971550"/>
                <a:gd name="connsiteY21" fmla="*/ 209550 h 285750"/>
                <a:gd name="connsiteX22" fmla="*/ 952500 w 971550"/>
                <a:gd name="connsiteY22" fmla="*/ 147638 h 285750"/>
                <a:gd name="connsiteX23" fmla="*/ 885825 w 971550"/>
                <a:gd name="connsiteY23" fmla="*/ 123825 h 285750"/>
                <a:gd name="connsiteX24" fmla="*/ 852488 w 971550"/>
                <a:gd name="connsiteY24" fmla="*/ 114300 h 285750"/>
                <a:gd name="connsiteX25" fmla="*/ 762000 w 971550"/>
                <a:gd name="connsiteY25" fmla="*/ 100013 h 285750"/>
                <a:gd name="connsiteX26" fmla="*/ 642938 w 971550"/>
                <a:gd name="connsiteY26" fmla="*/ 104775 h 285750"/>
                <a:gd name="connsiteX27" fmla="*/ 538163 w 971550"/>
                <a:gd name="connsiteY27" fmla="*/ 114300 h 285750"/>
                <a:gd name="connsiteX28" fmla="*/ 452438 w 971550"/>
                <a:gd name="connsiteY28" fmla="*/ 114300 h 285750"/>
                <a:gd name="connsiteX29" fmla="*/ 404813 w 971550"/>
                <a:gd name="connsiteY29" fmla="*/ 100013 h 285750"/>
                <a:gd name="connsiteX30" fmla="*/ 328613 w 971550"/>
                <a:gd name="connsiteY30" fmla="*/ 61913 h 285750"/>
                <a:gd name="connsiteX31" fmla="*/ 261938 w 971550"/>
                <a:gd name="connsiteY31" fmla="*/ 38100 h 285750"/>
                <a:gd name="connsiteX32" fmla="*/ 95250 w 971550"/>
                <a:gd name="connsiteY32" fmla="*/ 0 h 285750"/>
                <a:gd name="connsiteX33" fmla="*/ 19050 w 971550"/>
                <a:gd name="connsiteY33" fmla="*/ 0 h 285750"/>
                <a:gd name="connsiteX0" fmla="*/ 19050 w 971550"/>
                <a:gd name="connsiteY0" fmla="*/ 0 h 285750"/>
                <a:gd name="connsiteX1" fmla="*/ 0 w 971550"/>
                <a:gd name="connsiteY1" fmla="*/ 61913 h 285750"/>
                <a:gd name="connsiteX2" fmla="*/ 4763 w 971550"/>
                <a:gd name="connsiteY2" fmla="*/ 100013 h 285750"/>
                <a:gd name="connsiteX3" fmla="*/ 9525 w 971550"/>
                <a:gd name="connsiteY3" fmla="*/ 147638 h 285750"/>
                <a:gd name="connsiteX4" fmla="*/ 57150 w 971550"/>
                <a:gd name="connsiteY4" fmla="*/ 204788 h 285750"/>
                <a:gd name="connsiteX5" fmla="*/ 109538 w 971550"/>
                <a:gd name="connsiteY5" fmla="*/ 233363 h 285750"/>
                <a:gd name="connsiteX6" fmla="*/ 161925 w 971550"/>
                <a:gd name="connsiteY6" fmla="*/ 257175 h 285750"/>
                <a:gd name="connsiteX7" fmla="*/ 204788 w 971550"/>
                <a:gd name="connsiteY7" fmla="*/ 266700 h 285750"/>
                <a:gd name="connsiteX8" fmla="*/ 223838 w 971550"/>
                <a:gd name="connsiteY8" fmla="*/ 271463 h 285750"/>
                <a:gd name="connsiteX9" fmla="*/ 266700 w 971550"/>
                <a:gd name="connsiteY9" fmla="*/ 271463 h 285750"/>
                <a:gd name="connsiteX10" fmla="*/ 390525 w 971550"/>
                <a:gd name="connsiteY10" fmla="*/ 280988 h 285750"/>
                <a:gd name="connsiteX11" fmla="*/ 414338 w 971550"/>
                <a:gd name="connsiteY11" fmla="*/ 280988 h 285750"/>
                <a:gd name="connsiteX12" fmla="*/ 495300 w 971550"/>
                <a:gd name="connsiteY12" fmla="*/ 285750 h 285750"/>
                <a:gd name="connsiteX13" fmla="*/ 566738 w 971550"/>
                <a:gd name="connsiteY13" fmla="*/ 285750 h 285750"/>
                <a:gd name="connsiteX14" fmla="*/ 652463 w 971550"/>
                <a:gd name="connsiteY14" fmla="*/ 285750 h 285750"/>
                <a:gd name="connsiteX15" fmla="*/ 723900 w 971550"/>
                <a:gd name="connsiteY15" fmla="*/ 280988 h 285750"/>
                <a:gd name="connsiteX16" fmla="*/ 790575 w 971550"/>
                <a:gd name="connsiteY16" fmla="*/ 271463 h 285750"/>
                <a:gd name="connsiteX17" fmla="*/ 842963 w 971550"/>
                <a:gd name="connsiteY17" fmla="*/ 261938 h 285750"/>
                <a:gd name="connsiteX18" fmla="*/ 876300 w 971550"/>
                <a:gd name="connsiteY18" fmla="*/ 247650 h 285750"/>
                <a:gd name="connsiteX19" fmla="*/ 919163 w 971550"/>
                <a:gd name="connsiteY19" fmla="*/ 233363 h 285750"/>
                <a:gd name="connsiteX20" fmla="*/ 938213 w 971550"/>
                <a:gd name="connsiteY20" fmla="*/ 228600 h 285750"/>
                <a:gd name="connsiteX21" fmla="*/ 971550 w 971550"/>
                <a:gd name="connsiteY21" fmla="*/ 209550 h 285750"/>
                <a:gd name="connsiteX22" fmla="*/ 952500 w 971550"/>
                <a:gd name="connsiteY22" fmla="*/ 147638 h 285750"/>
                <a:gd name="connsiteX23" fmla="*/ 885825 w 971550"/>
                <a:gd name="connsiteY23" fmla="*/ 123825 h 285750"/>
                <a:gd name="connsiteX24" fmla="*/ 762000 w 971550"/>
                <a:gd name="connsiteY24" fmla="*/ 100013 h 285750"/>
                <a:gd name="connsiteX25" fmla="*/ 642938 w 971550"/>
                <a:gd name="connsiteY25" fmla="*/ 104775 h 285750"/>
                <a:gd name="connsiteX26" fmla="*/ 538163 w 971550"/>
                <a:gd name="connsiteY26" fmla="*/ 114300 h 285750"/>
                <a:gd name="connsiteX27" fmla="*/ 452438 w 971550"/>
                <a:gd name="connsiteY27" fmla="*/ 114300 h 285750"/>
                <a:gd name="connsiteX28" fmla="*/ 404813 w 971550"/>
                <a:gd name="connsiteY28" fmla="*/ 100013 h 285750"/>
                <a:gd name="connsiteX29" fmla="*/ 328613 w 971550"/>
                <a:gd name="connsiteY29" fmla="*/ 61913 h 285750"/>
                <a:gd name="connsiteX30" fmla="*/ 261938 w 971550"/>
                <a:gd name="connsiteY30" fmla="*/ 38100 h 285750"/>
                <a:gd name="connsiteX31" fmla="*/ 95250 w 971550"/>
                <a:gd name="connsiteY31" fmla="*/ 0 h 285750"/>
                <a:gd name="connsiteX32" fmla="*/ 19050 w 971550"/>
                <a:gd name="connsiteY32" fmla="*/ 0 h 285750"/>
                <a:gd name="connsiteX0" fmla="*/ 19050 w 971550"/>
                <a:gd name="connsiteY0" fmla="*/ 0 h 285750"/>
                <a:gd name="connsiteX1" fmla="*/ 0 w 971550"/>
                <a:gd name="connsiteY1" fmla="*/ 61913 h 285750"/>
                <a:gd name="connsiteX2" fmla="*/ 4763 w 971550"/>
                <a:gd name="connsiteY2" fmla="*/ 100013 h 285750"/>
                <a:gd name="connsiteX3" fmla="*/ 9525 w 971550"/>
                <a:gd name="connsiteY3" fmla="*/ 147638 h 285750"/>
                <a:gd name="connsiteX4" fmla="*/ 57150 w 971550"/>
                <a:gd name="connsiteY4" fmla="*/ 204788 h 285750"/>
                <a:gd name="connsiteX5" fmla="*/ 109538 w 971550"/>
                <a:gd name="connsiteY5" fmla="*/ 233363 h 285750"/>
                <a:gd name="connsiteX6" fmla="*/ 161925 w 971550"/>
                <a:gd name="connsiteY6" fmla="*/ 257175 h 285750"/>
                <a:gd name="connsiteX7" fmla="*/ 204788 w 971550"/>
                <a:gd name="connsiteY7" fmla="*/ 266700 h 285750"/>
                <a:gd name="connsiteX8" fmla="*/ 223838 w 971550"/>
                <a:gd name="connsiteY8" fmla="*/ 271463 h 285750"/>
                <a:gd name="connsiteX9" fmla="*/ 266700 w 971550"/>
                <a:gd name="connsiteY9" fmla="*/ 271463 h 285750"/>
                <a:gd name="connsiteX10" fmla="*/ 390525 w 971550"/>
                <a:gd name="connsiteY10" fmla="*/ 280988 h 285750"/>
                <a:gd name="connsiteX11" fmla="*/ 414338 w 971550"/>
                <a:gd name="connsiteY11" fmla="*/ 280988 h 285750"/>
                <a:gd name="connsiteX12" fmla="*/ 495300 w 971550"/>
                <a:gd name="connsiteY12" fmla="*/ 285750 h 285750"/>
                <a:gd name="connsiteX13" fmla="*/ 566738 w 971550"/>
                <a:gd name="connsiteY13" fmla="*/ 285750 h 285750"/>
                <a:gd name="connsiteX14" fmla="*/ 652463 w 971550"/>
                <a:gd name="connsiteY14" fmla="*/ 285750 h 285750"/>
                <a:gd name="connsiteX15" fmla="*/ 723900 w 971550"/>
                <a:gd name="connsiteY15" fmla="*/ 280988 h 285750"/>
                <a:gd name="connsiteX16" fmla="*/ 790575 w 971550"/>
                <a:gd name="connsiteY16" fmla="*/ 271463 h 285750"/>
                <a:gd name="connsiteX17" fmla="*/ 842963 w 971550"/>
                <a:gd name="connsiteY17" fmla="*/ 261938 h 285750"/>
                <a:gd name="connsiteX18" fmla="*/ 876300 w 971550"/>
                <a:gd name="connsiteY18" fmla="*/ 247650 h 285750"/>
                <a:gd name="connsiteX19" fmla="*/ 919163 w 971550"/>
                <a:gd name="connsiteY19" fmla="*/ 233363 h 285750"/>
                <a:gd name="connsiteX20" fmla="*/ 938213 w 971550"/>
                <a:gd name="connsiteY20" fmla="*/ 228600 h 285750"/>
                <a:gd name="connsiteX21" fmla="*/ 971550 w 971550"/>
                <a:gd name="connsiteY21" fmla="*/ 209550 h 285750"/>
                <a:gd name="connsiteX22" fmla="*/ 952500 w 971550"/>
                <a:gd name="connsiteY22" fmla="*/ 147638 h 285750"/>
                <a:gd name="connsiteX23" fmla="*/ 863455 w 971550"/>
                <a:gd name="connsiteY23" fmla="*/ 112313 h 285750"/>
                <a:gd name="connsiteX24" fmla="*/ 762000 w 971550"/>
                <a:gd name="connsiteY24" fmla="*/ 100013 h 285750"/>
                <a:gd name="connsiteX25" fmla="*/ 642938 w 971550"/>
                <a:gd name="connsiteY25" fmla="*/ 104775 h 285750"/>
                <a:gd name="connsiteX26" fmla="*/ 538163 w 971550"/>
                <a:gd name="connsiteY26" fmla="*/ 114300 h 285750"/>
                <a:gd name="connsiteX27" fmla="*/ 452438 w 971550"/>
                <a:gd name="connsiteY27" fmla="*/ 114300 h 285750"/>
                <a:gd name="connsiteX28" fmla="*/ 404813 w 971550"/>
                <a:gd name="connsiteY28" fmla="*/ 100013 h 285750"/>
                <a:gd name="connsiteX29" fmla="*/ 328613 w 971550"/>
                <a:gd name="connsiteY29" fmla="*/ 61913 h 285750"/>
                <a:gd name="connsiteX30" fmla="*/ 261938 w 971550"/>
                <a:gd name="connsiteY30" fmla="*/ 38100 h 285750"/>
                <a:gd name="connsiteX31" fmla="*/ 95250 w 971550"/>
                <a:gd name="connsiteY31" fmla="*/ 0 h 285750"/>
                <a:gd name="connsiteX32" fmla="*/ 19050 w 971550"/>
                <a:gd name="connsiteY32" fmla="*/ 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71550" h="285750">
                  <a:moveTo>
                    <a:pt x="19050" y="0"/>
                  </a:moveTo>
                  <a:lnTo>
                    <a:pt x="0" y="61913"/>
                  </a:lnTo>
                  <a:lnTo>
                    <a:pt x="4763" y="100013"/>
                  </a:lnTo>
                  <a:lnTo>
                    <a:pt x="9525" y="147638"/>
                  </a:lnTo>
                  <a:lnTo>
                    <a:pt x="57150" y="204788"/>
                  </a:lnTo>
                  <a:cubicBezTo>
                    <a:pt x="99060" y="236221"/>
                    <a:pt x="79375" y="233363"/>
                    <a:pt x="109538" y="233363"/>
                  </a:cubicBezTo>
                  <a:lnTo>
                    <a:pt x="161925" y="257175"/>
                  </a:lnTo>
                  <a:lnTo>
                    <a:pt x="204788" y="266700"/>
                  </a:lnTo>
                  <a:cubicBezTo>
                    <a:pt x="211166" y="268172"/>
                    <a:pt x="223838" y="271463"/>
                    <a:pt x="223838" y="271463"/>
                  </a:cubicBezTo>
                  <a:lnTo>
                    <a:pt x="266700" y="271463"/>
                  </a:lnTo>
                  <a:cubicBezTo>
                    <a:pt x="339232" y="285969"/>
                    <a:pt x="298136" y="280988"/>
                    <a:pt x="390525" y="280988"/>
                  </a:cubicBezTo>
                  <a:lnTo>
                    <a:pt x="414338" y="280988"/>
                  </a:lnTo>
                  <a:lnTo>
                    <a:pt x="495300" y="285750"/>
                  </a:lnTo>
                  <a:lnTo>
                    <a:pt x="566738" y="285750"/>
                  </a:lnTo>
                  <a:lnTo>
                    <a:pt x="652463" y="285750"/>
                  </a:lnTo>
                  <a:cubicBezTo>
                    <a:pt x="707986" y="280198"/>
                    <a:pt x="684134" y="280988"/>
                    <a:pt x="723900" y="280988"/>
                  </a:cubicBezTo>
                  <a:lnTo>
                    <a:pt x="790575" y="271463"/>
                  </a:lnTo>
                  <a:lnTo>
                    <a:pt x="842963" y="261938"/>
                  </a:lnTo>
                  <a:lnTo>
                    <a:pt x="876300" y="247650"/>
                  </a:lnTo>
                  <a:cubicBezTo>
                    <a:pt x="890588" y="242888"/>
                    <a:pt x="904769" y="237792"/>
                    <a:pt x="919163" y="233363"/>
                  </a:cubicBezTo>
                  <a:cubicBezTo>
                    <a:pt x="925419" y="231438"/>
                    <a:pt x="938213" y="228600"/>
                    <a:pt x="938213" y="228600"/>
                  </a:cubicBezTo>
                  <a:lnTo>
                    <a:pt x="971550" y="209550"/>
                  </a:lnTo>
                  <a:lnTo>
                    <a:pt x="952500" y="147638"/>
                  </a:lnTo>
                  <a:cubicBezTo>
                    <a:pt x="846396" y="124059"/>
                    <a:pt x="895205" y="120250"/>
                    <a:pt x="863455" y="112313"/>
                  </a:cubicBezTo>
                  <a:cubicBezTo>
                    <a:pt x="831705" y="104376"/>
                    <a:pt x="798753" y="101269"/>
                    <a:pt x="762000" y="100013"/>
                  </a:cubicBezTo>
                  <a:lnTo>
                    <a:pt x="642938" y="104775"/>
                  </a:lnTo>
                  <a:lnTo>
                    <a:pt x="538163" y="114300"/>
                  </a:lnTo>
                  <a:lnTo>
                    <a:pt x="452438" y="114300"/>
                  </a:lnTo>
                  <a:lnTo>
                    <a:pt x="404813" y="100013"/>
                  </a:lnTo>
                  <a:lnTo>
                    <a:pt x="328613" y="61913"/>
                  </a:lnTo>
                  <a:lnTo>
                    <a:pt x="261938" y="38100"/>
                  </a:lnTo>
                  <a:lnTo>
                    <a:pt x="95250" y="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9" name="Grafik 5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57284" y="2450198"/>
              <a:ext cx="632054" cy="632054"/>
            </a:xfrm>
            <a:prstGeom prst="rect">
              <a:avLst/>
            </a:prstGeom>
          </p:spPr>
        </p:pic>
        <p:cxnSp>
          <p:nvCxnSpPr>
            <p:cNvPr id="20" name="Gerade Verbindung mit Pfeil 19"/>
            <p:cNvCxnSpPr/>
            <p:nvPr/>
          </p:nvCxnSpPr>
          <p:spPr>
            <a:xfrm flipV="1">
              <a:off x="4450842" y="2846001"/>
              <a:ext cx="763908" cy="5412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Gerade Verbindung mit Pfeil 59"/>
            <p:cNvCxnSpPr/>
            <p:nvPr/>
          </p:nvCxnSpPr>
          <p:spPr>
            <a:xfrm>
              <a:off x="1447452" y="2504978"/>
              <a:ext cx="360000" cy="18000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Pfeil nach rechts 25"/>
            <p:cNvSpPr/>
            <p:nvPr/>
          </p:nvSpPr>
          <p:spPr>
            <a:xfrm>
              <a:off x="2591327" y="2671413"/>
              <a:ext cx="360000" cy="180000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Pfeil nach rechts 60"/>
            <p:cNvSpPr/>
            <p:nvPr/>
          </p:nvSpPr>
          <p:spPr>
            <a:xfrm rot="18898838">
              <a:off x="7612039" y="2240792"/>
              <a:ext cx="360000" cy="180000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Textfeld 75"/>
            <p:cNvSpPr txBox="1"/>
            <p:nvPr/>
          </p:nvSpPr>
          <p:spPr>
            <a:xfrm>
              <a:off x="8031670" y="4426163"/>
              <a:ext cx="2228891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 u="sng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Residential </a:t>
              </a:r>
              <a:r>
                <a:rPr lang="de-DE" sz="1400" u="sng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building</a:t>
              </a:r>
              <a:r>
                <a:rPr lang="de-DE" sz="1400" u="sng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 stock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de-DE" sz="1200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Number</a:t>
              </a:r>
              <a:r>
                <a:rPr lang="de-DE" sz="1200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de-DE" sz="1200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of</a:t>
              </a:r>
              <a:r>
                <a:rPr lang="de-DE" sz="1200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de-DE" sz="1200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buildings</a:t>
              </a:r>
              <a:endParaRPr lang="de-DE" sz="1200" dirty="0" smtClean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grpSp>
          <p:nvGrpSpPr>
            <p:cNvPr id="105" name="Gruppieren 104"/>
            <p:cNvGrpSpPr/>
            <p:nvPr/>
          </p:nvGrpSpPr>
          <p:grpSpPr>
            <a:xfrm>
              <a:off x="8060545" y="2983439"/>
              <a:ext cx="1449876" cy="1440000"/>
              <a:chOff x="7594679" y="2819564"/>
              <a:chExt cx="1449876" cy="1440000"/>
            </a:xfrm>
          </p:grpSpPr>
          <p:sp>
            <p:nvSpPr>
              <p:cNvPr id="63" name="Rechteck 62"/>
              <p:cNvSpPr/>
              <p:nvPr/>
            </p:nvSpPr>
            <p:spPr>
              <a:xfrm>
                <a:off x="7594679" y="2819564"/>
                <a:ext cx="1440000" cy="144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Freihandform 63"/>
              <p:cNvSpPr/>
              <p:nvPr/>
            </p:nvSpPr>
            <p:spPr>
              <a:xfrm>
                <a:off x="7686565" y="2898614"/>
                <a:ext cx="718016" cy="612863"/>
              </a:xfrm>
              <a:custGeom>
                <a:avLst/>
                <a:gdLst>
                  <a:gd name="connsiteX0" fmla="*/ 214313 w 1452563"/>
                  <a:gd name="connsiteY0" fmla="*/ 71438 h 1019175"/>
                  <a:gd name="connsiteX1" fmla="*/ 133350 w 1452563"/>
                  <a:gd name="connsiteY1" fmla="*/ 128588 h 1019175"/>
                  <a:gd name="connsiteX2" fmla="*/ 66675 w 1452563"/>
                  <a:gd name="connsiteY2" fmla="*/ 176213 h 1019175"/>
                  <a:gd name="connsiteX3" fmla="*/ 33338 w 1452563"/>
                  <a:gd name="connsiteY3" fmla="*/ 233363 h 1019175"/>
                  <a:gd name="connsiteX4" fmla="*/ 14288 w 1452563"/>
                  <a:gd name="connsiteY4" fmla="*/ 295275 h 1019175"/>
                  <a:gd name="connsiteX5" fmla="*/ 9525 w 1452563"/>
                  <a:gd name="connsiteY5" fmla="*/ 352425 h 1019175"/>
                  <a:gd name="connsiteX6" fmla="*/ 0 w 1452563"/>
                  <a:gd name="connsiteY6" fmla="*/ 404813 h 1019175"/>
                  <a:gd name="connsiteX7" fmla="*/ 0 w 1452563"/>
                  <a:gd name="connsiteY7" fmla="*/ 438150 h 1019175"/>
                  <a:gd name="connsiteX8" fmla="*/ 0 w 1452563"/>
                  <a:gd name="connsiteY8" fmla="*/ 481013 h 1019175"/>
                  <a:gd name="connsiteX9" fmla="*/ 0 w 1452563"/>
                  <a:gd name="connsiteY9" fmla="*/ 542925 h 1019175"/>
                  <a:gd name="connsiteX10" fmla="*/ 0 w 1452563"/>
                  <a:gd name="connsiteY10" fmla="*/ 600075 h 1019175"/>
                  <a:gd name="connsiteX11" fmla="*/ 4763 w 1452563"/>
                  <a:gd name="connsiteY11" fmla="*/ 647700 h 1019175"/>
                  <a:gd name="connsiteX12" fmla="*/ 28575 w 1452563"/>
                  <a:gd name="connsiteY12" fmla="*/ 704850 h 1019175"/>
                  <a:gd name="connsiteX13" fmla="*/ 42863 w 1452563"/>
                  <a:gd name="connsiteY13" fmla="*/ 747713 h 1019175"/>
                  <a:gd name="connsiteX14" fmla="*/ 47625 w 1452563"/>
                  <a:gd name="connsiteY14" fmla="*/ 766763 h 1019175"/>
                  <a:gd name="connsiteX15" fmla="*/ 47625 w 1452563"/>
                  <a:gd name="connsiteY15" fmla="*/ 766763 h 1019175"/>
                  <a:gd name="connsiteX16" fmla="*/ 66675 w 1452563"/>
                  <a:gd name="connsiteY16" fmla="*/ 809625 h 1019175"/>
                  <a:gd name="connsiteX17" fmla="*/ 100013 w 1452563"/>
                  <a:gd name="connsiteY17" fmla="*/ 842963 h 1019175"/>
                  <a:gd name="connsiteX18" fmla="*/ 128588 w 1452563"/>
                  <a:gd name="connsiteY18" fmla="*/ 866775 h 1019175"/>
                  <a:gd name="connsiteX19" fmla="*/ 228600 w 1452563"/>
                  <a:gd name="connsiteY19" fmla="*/ 938213 h 1019175"/>
                  <a:gd name="connsiteX20" fmla="*/ 276225 w 1452563"/>
                  <a:gd name="connsiteY20" fmla="*/ 966788 h 1019175"/>
                  <a:gd name="connsiteX21" fmla="*/ 300038 w 1452563"/>
                  <a:gd name="connsiteY21" fmla="*/ 985838 h 1019175"/>
                  <a:gd name="connsiteX22" fmla="*/ 338138 w 1452563"/>
                  <a:gd name="connsiteY22" fmla="*/ 1000125 h 1019175"/>
                  <a:gd name="connsiteX23" fmla="*/ 366713 w 1452563"/>
                  <a:gd name="connsiteY23" fmla="*/ 1014413 h 1019175"/>
                  <a:gd name="connsiteX24" fmla="*/ 414338 w 1452563"/>
                  <a:gd name="connsiteY24" fmla="*/ 1019175 h 1019175"/>
                  <a:gd name="connsiteX25" fmla="*/ 476250 w 1452563"/>
                  <a:gd name="connsiteY25" fmla="*/ 1009650 h 1019175"/>
                  <a:gd name="connsiteX26" fmla="*/ 519113 w 1452563"/>
                  <a:gd name="connsiteY26" fmla="*/ 995363 h 1019175"/>
                  <a:gd name="connsiteX27" fmla="*/ 533400 w 1452563"/>
                  <a:gd name="connsiteY27" fmla="*/ 981075 h 1019175"/>
                  <a:gd name="connsiteX28" fmla="*/ 552450 w 1452563"/>
                  <a:gd name="connsiteY28" fmla="*/ 962025 h 1019175"/>
                  <a:gd name="connsiteX29" fmla="*/ 585788 w 1452563"/>
                  <a:gd name="connsiteY29" fmla="*/ 800100 h 1019175"/>
                  <a:gd name="connsiteX30" fmla="*/ 614363 w 1452563"/>
                  <a:gd name="connsiteY30" fmla="*/ 723900 h 1019175"/>
                  <a:gd name="connsiteX31" fmla="*/ 652463 w 1452563"/>
                  <a:gd name="connsiteY31" fmla="*/ 704850 h 1019175"/>
                  <a:gd name="connsiteX32" fmla="*/ 671513 w 1452563"/>
                  <a:gd name="connsiteY32" fmla="*/ 690563 h 1019175"/>
                  <a:gd name="connsiteX33" fmla="*/ 719138 w 1452563"/>
                  <a:gd name="connsiteY33" fmla="*/ 676275 h 1019175"/>
                  <a:gd name="connsiteX34" fmla="*/ 814388 w 1452563"/>
                  <a:gd name="connsiteY34" fmla="*/ 666750 h 1019175"/>
                  <a:gd name="connsiteX35" fmla="*/ 933450 w 1452563"/>
                  <a:gd name="connsiteY35" fmla="*/ 666750 h 1019175"/>
                  <a:gd name="connsiteX36" fmla="*/ 1004888 w 1452563"/>
                  <a:gd name="connsiteY36" fmla="*/ 666750 h 1019175"/>
                  <a:gd name="connsiteX37" fmla="*/ 1066800 w 1452563"/>
                  <a:gd name="connsiteY37" fmla="*/ 666750 h 1019175"/>
                  <a:gd name="connsiteX38" fmla="*/ 1138238 w 1452563"/>
                  <a:gd name="connsiteY38" fmla="*/ 661988 h 1019175"/>
                  <a:gd name="connsiteX39" fmla="*/ 1314450 w 1452563"/>
                  <a:gd name="connsiteY39" fmla="*/ 647700 h 1019175"/>
                  <a:gd name="connsiteX40" fmla="*/ 1328738 w 1452563"/>
                  <a:gd name="connsiteY40" fmla="*/ 642938 h 1019175"/>
                  <a:gd name="connsiteX41" fmla="*/ 1409700 w 1452563"/>
                  <a:gd name="connsiteY41" fmla="*/ 581025 h 1019175"/>
                  <a:gd name="connsiteX42" fmla="*/ 1452563 w 1452563"/>
                  <a:gd name="connsiteY42" fmla="*/ 542925 h 1019175"/>
                  <a:gd name="connsiteX43" fmla="*/ 1452563 w 1452563"/>
                  <a:gd name="connsiteY43" fmla="*/ 442913 h 1019175"/>
                  <a:gd name="connsiteX44" fmla="*/ 1419225 w 1452563"/>
                  <a:gd name="connsiteY44" fmla="*/ 419100 h 1019175"/>
                  <a:gd name="connsiteX45" fmla="*/ 1381125 w 1452563"/>
                  <a:gd name="connsiteY45" fmla="*/ 395288 h 1019175"/>
                  <a:gd name="connsiteX46" fmla="*/ 1328738 w 1452563"/>
                  <a:gd name="connsiteY46" fmla="*/ 342900 h 1019175"/>
                  <a:gd name="connsiteX47" fmla="*/ 1314450 w 1452563"/>
                  <a:gd name="connsiteY47" fmla="*/ 338138 h 1019175"/>
                  <a:gd name="connsiteX48" fmla="*/ 1276350 w 1452563"/>
                  <a:gd name="connsiteY48" fmla="*/ 319088 h 1019175"/>
                  <a:gd name="connsiteX49" fmla="*/ 1252538 w 1452563"/>
                  <a:gd name="connsiteY49" fmla="*/ 300038 h 1019175"/>
                  <a:gd name="connsiteX50" fmla="*/ 1190625 w 1452563"/>
                  <a:gd name="connsiteY50" fmla="*/ 252413 h 1019175"/>
                  <a:gd name="connsiteX51" fmla="*/ 1123950 w 1452563"/>
                  <a:gd name="connsiteY51" fmla="*/ 233363 h 1019175"/>
                  <a:gd name="connsiteX52" fmla="*/ 995363 w 1452563"/>
                  <a:gd name="connsiteY52" fmla="*/ 190500 h 1019175"/>
                  <a:gd name="connsiteX53" fmla="*/ 942975 w 1452563"/>
                  <a:gd name="connsiteY53" fmla="*/ 185738 h 1019175"/>
                  <a:gd name="connsiteX54" fmla="*/ 923925 w 1452563"/>
                  <a:gd name="connsiteY54" fmla="*/ 176213 h 1019175"/>
                  <a:gd name="connsiteX55" fmla="*/ 900113 w 1452563"/>
                  <a:gd name="connsiteY55" fmla="*/ 171450 h 1019175"/>
                  <a:gd name="connsiteX56" fmla="*/ 809625 w 1452563"/>
                  <a:gd name="connsiteY56" fmla="*/ 138113 h 1019175"/>
                  <a:gd name="connsiteX57" fmla="*/ 766763 w 1452563"/>
                  <a:gd name="connsiteY57" fmla="*/ 128588 h 1019175"/>
                  <a:gd name="connsiteX58" fmla="*/ 747713 w 1452563"/>
                  <a:gd name="connsiteY58" fmla="*/ 119063 h 1019175"/>
                  <a:gd name="connsiteX59" fmla="*/ 704850 w 1452563"/>
                  <a:gd name="connsiteY59" fmla="*/ 85725 h 1019175"/>
                  <a:gd name="connsiteX60" fmla="*/ 614363 w 1452563"/>
                  <a:gd name="connsiteY60" fmla="*/ 28575 h 1019175"/>
                  <a:gd name="connsiteX61" fmla="*/ 561975 w 1452563"/>
                  <a:gd name="connsiteY61" fmla="*/ 23813 h 1019175"/>
                  <a:gd name="connsiteX62" fmla="*/ 495300 w 1452563"/>
                  <a:gd name="connsiteY62" fmla="*/ 0 h 1019175"/>
                  <a:gd name="connsiteX63" fmla="*/ 447675 w 1452563"/>
                  <a:gd name="connsiteY63" fmla="*/ 0 h 1019175"/>
                  <a:gd name="connsiteX64" fmla="*/ 381000 w 1452563"/>
                  <a:gd name="connsiteY64" fmla="*/ 0 h 1019175"/>
                  <a:gd name="connsiteX65" fmla="*/ 309563 w 1452563"/>
                  <a:gd name="connsiteY65" fmla="*/ 4763 h 1019175"/>
                  <a:gd name="connsiteX66" fmla="*/ 214313 w 1452563"/>
                  <a:gd name="connsiteY66" fmla="*/ 71438 h 1019175"/>
                  <a:gd name="connsiteX0" fmla="*/ 214313 w 1452563"/>
                  <a:gd name="connsiteY0" fmla="*/ 71438 h 1019175"/>
                  <a:gd name="connsiteX1" fmla="*/ 133350 w 1452563"/>
                  <a:gd name="connsiteY1" fmla="*/ 128588 h 1019175"/>
                  <a:gd name="connsiteX2" fmla="*/ 66675 w 1452563"/>
                  <a:gd name="connsiteY2" fmla="*/ 176213 h 1019175"/>
                  <a:gd name="connsiteX3" fmla="*/ 33338 w 1452563"/>
                  <a:gd name="connsiteY3" fmla="*/ 233363 h 1019175"/>
                  <a:gd name="connsiteX4" fmla="*/ 14288 w 1452563"/>
                  <a:gd name="connsiteY4" fmla="*/ 295275 h 1019175"/>
                  <a:gd name="connsiteX5" fmla="*/ 9525 w 1452563"/>
                  <a:gd name="connsiteY5" fmla="*/ 352425 h 1019175"/>
                  <a:gd name="connsiteX6" fmla="*/ 0 w 1452563"/>
                  <a:gd name="connsiteY6" fmla="*/ 404813 h 1019175"/>
                  <a:gd name="connsiteX7" fmla="*/ 0 w 1452563"/>
                  <a:gd name="connsiteY7" fmla="*/ 438150 h 1019175"/>
                  <a:gd name="connsiteX8" fmla="*/ 0 w 1452563"/>
                  <a:gd name="connsiteY8" fmla="*/ 481013 h 1019175"/>
                  <a:gd name="connsiteX9" fmla="*/ 0 w 1452563"/>
                  <a:gd name="connsiteY9" fmla="*/ 542925 h 1019175"/>
                  <a:gd name="connsiteX10" fmla="*/ 0 w 1452563"/>
                  <a:gd name="connsiteY10" fmla="*/ 600075 h 1019175"/>
                  <a:gd name="connsiteX11" fmla="*/ 4763 w 1452563"/>
                  <a:gd name="connsiteY11" fmla="*/ 647700 h 1019175"/>
                  <a:gd name="connsiteX12" fmla="*/ 28575 w 1452563"/>
                  <a:gd name="connsiteY12" fmla="*/ 704850 h 1019175"/>
                  <a:gd name="connsiteX13" fmla="*/ 42863 w 1452563"/>
                  <a:gd name="connsiteY13" fmla="*/ 747713 h 1019175"/>
                  <a:gd name="connsiteX14" fmla="*/ 47625 w 1452563"/>
                  <a:gd name="connsiteY14" fmla="*/ 766763 h 1019175"/>
                  <a:gd name="connsiteX15" fmla="*/ 47625 w 1452563"/>
                  <a:gd name="connsiteY15" fmla="*/ 766763 h 1019175"/>
                  <a:gd name="connsiteX16" fmla="*/ 66675 w 1452563"/>
                  <a:gd name="connsiteY16" fmla="*/ 809625 h 1019175"/>
                  <a:gd name="connsiteX17" fmla="*/ 100013 w 1452563"/>
                  <a:gd name="connsiteY17" fmla="*/ 842963 h 1019175"/>
                  <a:gd name="connsiteX18" fmla="*/ 128588 w 1452563"/>
                  <a:gd name="connsiteY18" fmla="*/ 866775 h 1019175"/>
                  <a:gd name="connsiteX19" fmla="*/ 228600 w 1452563"/>
                  <a:gd name="connsiteY19" fmla="*/ 938213 h 1019175"/>
                  <a:gd name="connsiteX20" fmla="*/ 276225 w 1452563"/>
                  <a:gd name="connsiteY20" fmla="*/ 966788 h 1019175"/>
                  <a:gd name="connsiteX21" fmla="*/ 300038 w 1452563"/>
                  <a:gd name="connsiteY21" fmla="*/ 985838 h 1019175"/>
                  <a:gd name="connsiteX22" fmla="*/ 338138 w 1452563"/>
                  <a:gd name="connsiteY22" fmla="*/ 1000125 h 1019175"/>
                  <a:gd name="connsiteX23" fmla="*/ 366713 w 1452563"/>
                  <a:gd name="connsiteY23" fmla="*/ 1014413 h 1019175"/>
                  <a:gd name="connsiteX24" fmla="*/ 414338 w 1452563"/>
                  <a:gd name="connsiteY24" fmla="*/ 1019175 h 1019175"/>
                  <a:gd name="connsiteX25" fmla="*/ 476250 w 1452563"/>
                  <a:gd name="connsiteY25" fmla="*/ 1009650 h 1019175"/>
                  <a:gd name="connsiteX26" fmla="*/ 519113 w 1452563"/>
                  <a:gd name="connsiteY26" fmla="*/ 995363 h 1019175"/>
                  <a:gd name="connsiteX27" fmla="*/ 533400 w 1452563"/>
                  <a:gd name="connsiteY27" fmla="*/ 981075 h 1019175"/>
                  <a:gd name="connsiteX28" fmla="*/ 552450 w 1452563"/>
                  <a:gd name="connsiteY28" fmla="*/ 962025 h 1019175"/>
                  <a:gd name="connsiteX29" fmla="*/ 585788 w 1452563"/>
                  <a:gd name="connsiteY29" fmla="*/ 800100 h 1019175"/>
                  <a:gd name="connsiteX30" fmla="*/ 614363 w 1452563"/>
                  <a:gd name="connsiteY30" fmla="*/ 723900 h 1019175"/>
                  <a:gd name="connsiteX31" fmla="*/ 652463 w 1452563"/>
                  <a:gd name="connsiteY31" fmla="*/ 704850 h 1019175"/>
                  <a:gd name="connsiteX32" fmla="*/ 719138 w 1452563"/>
                  <a:gd name="connsiteY32" fmla="*/ 676275 h 1019175"/>
                  <a:gd name="connsiteX33" fmla="*/ 814388 w 1452563"/>
                  <a:gd name="connsiteY33" fmla="*/ 666750 h 1019175"/>
                  <a:gd name="connsiteX34" fmla="*/ 933450 w 1452563"/>
                  <a:gd name="connsiteY34" fmla="*/ 666750 h 1019175"/>
                  <a:gd name="connsiteX35" fmla="*/ 1004888 w 1452563"/>
                  <a:gd name="connsiteY35" fmla="*/ 666750 h 1019175"/>
                  <a:gd name="connsiteX36" fmla="*/ 1066800 w 1452563"/>
                  <a:gd name="connsiteY36" fmla="*/ 666750 h 1019175"/>
                  <a:gd name="connsiteX37" fmla="*/ 1138238 w 1452563"/>
                  <a:gd name="connsiteY37" fmla="*/ 661988 h 1019175"/>
                  <a:gd name="connsiteX38" fmla="*/ 1314450 w 1452563"/>
                  <a:gd name="connsiteY38" fmla="*/ 647700 h 1019175"/>
                  <a:gd name="connsiteX39" fmla="*/ 1328738 w 1452563"/>
                  <a:gd name="connsiteY39" fmla="*/ 642938 h 1019175"/>
                  <a:gd name="connsiteX40" fmla="*/ 1409700 w 1452563"/>
                  <a:gd name="connsiteY40" fmla="*/ 581025 h 1019175"/>
                  <a:gd name="connsiteX41" fmla="*/ 1452563 w 1452563"/>
                  <a:gd name="connsiteY41" fmla="*/ 542925 h 1019175"/>
                  <a:gd name="connsiteX42" fmla="*/ 1452563 w 1452563"/>
                  <a:gd name="connsiteY42" fmla="*/ 442913 h 1019175"/>
                  <a:gd name="connsiteX43" fmla="*/ 1419225 w 1452563"/>
                  <a:gd name="connsiteY43" fmla="*/ 419100 h 1019175"/>
                  <a:gd name="connsiteX44" fmla="*/ 1381125 w 1452563"/>
                  <a:gd name="connsiteY44" fmla="*/ 395288 h 1019175"/>
                  <a:gd name="connsiteX45" fmla="*/ 1328738 w 1452563"/>
                  <a:gd name="connsiteY45" fmla="*/ 342900 h 1019175"/>
                  <a:gd name="connsiteX46" fmla="*/ 1314450 w 1452563"/>
                  <a:gd name="connsiteY46" fmla="*/ 338138 h 1019175"/>
                  <a:gd name="connsiteX47" fmla="*/ 1276350 w 1452563"/>
                  <a:gd name="connsiteY47" fmla="*/ 319088 h 1019175"/>
                  <a:gd name="connsiteX48" fmla="*/ 1252538 w 1452563"/>
                  <a:gd name="connsiteY48" fmla="*/ 300038 h 1019175"/>
                  <a:gd name="connsiteX49" fmla="*/ 1190625 w 1452563"/>
                  <a:gd name="connsiteY49" fmla="*/ 252413 h 1019175"/>
                  <a:gd name="connsiteX50" fmla="*/ 1123950 w 1452563"/>
                  <a:gd name="connsiteY50" fmla="*/ 233363 h 1019175"/>
                  <a:gd name="connsiteX51" fmla="*/ 995363 w 1452563"/>
                  <a:gd name="connsiteY51" fmla="*/ 190500 h 1019175"/>
                  <a:gd name="connsiteX52" fmla="*/ 942975 w 1452563"/>
                  <a:gd name="connsiteY52" fmla="*/ 185738 h 1019175"/>
                  <a:gd name="connsiteX53" fmla="*/ 923925 w 1452563"/>
                  <a:gd name="connsiteY53" fmla="*/ 176213 h 1019175"/>
                  <a:gd name="connsiteX54" fmla="*/ 900113 w 1452563"/>
                  <a:gd name="connsiteY54" fmla="*/ 171450 h 1019175"/>
                  <a:gd name="connsiteX55" fmla="*/ 809625 w 1452563"/>
                  <a:gd name="connsiteY55" fmla="*/ 138113 h 1019175"/>
                  <a:gd name="connsiteX56" fmla="*/ 766763 w 1452563"/>
                  <a:gd name="connsiteY56" fmla="*/ 128588 h 1019175"/>
                  <a:gd name="connsiteX57" fmla="*/ 747713 w 1452563"/>
                  <a:gd name="connsiteY57" fmla="*/ 119063 h 1019175"/>
                  <a:gd name="connsiteX58" fmla="*/ 704850 w 1452563"/>
                  <a:gd name="connsiteY58" fmla="*/ 85725 h 1019175"/>
                  <a:gd name="connsiteX59" fmla="*/ 614363 w 1452563"/>
                  <a:gd name="connsiteY59" fmla="*/ 28575 h 1019175"/>
                  <a:gd name="connsiteX60" fmla="*/ 561975 w 1452563"/>
                  <a:gd name="connsiteY60" fmla="*/ 23813 h 1019175"/>
                  <a:gd name="connsiteX61" fmla="*/ 495300 w 1452563"/>
                  <a:gd name="connsiteY61" fmla="*/ 0 h 1019175"/>
                  <a:gd name="connsiteX62" fmla="*/ 447675 w 1452563"/>
                  <a:gd name="connsiteY62" fmla="*/ 0 h 1019175"/>
                  <a:gd name="connsiteX63" fmla="*/ 381000 w 1452563"/>
                  <a:gd name="connsiteY63" fmla="*/ 0 h 1019175"/>
                  <a:gd name="connsiteX64" fmla="*/ 309563 w 1452563"/>
                  <a:gd name="connsiteY64" fmla="*/ 4763 h 1019175"/>
                  <a:gd name="connsiteX65" fmla="*/ 214313 w 1452563"/>
                  <a:gd name="connsiteY65" fmla="*/ 71438 h 1019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1452563" h="1019175">
                    <a:moveTo>
                      <a:pt x="214313" y="71438"/>
                    </a:moveTo>
                    <a:lnTo>
                      <a:pt x="133350" y="128588"/>
                    </a:lnTo>
                    <a:lnTo>
                      <a:pt x="66675" y="176213"/>
                    </a:lnTo>
                    <a:lnTo>
                      <a:pt x="33338" y="233363"/>
                    </a:lnTo>
                    <a:lnTo>
                      <a:pt x="14288" y="295275"/>
                    </a:lnTo>
                    <a:lnTo>
                      <a:pt x="9525" y="352425"/>
                    </a:lnTo>
                    <a:lnTo>
                      <a:pt x="0" y="404813"/>
                    </a:lnTo>
                    <a:lnTo>
                      <a:pt x="0" y="438150"/>
                    </a:lnTo>
                    <a:lnTo>
                      <a:pt x="0" y="481013"/>
                    </a:lnTo>
                    <a:lnTo>
                      <a:pt x="0" y="542925"/>
                    </a:lnTo>
                    <a:lnTo>
                      <a:pt x="0" y="600075"/>
                    </a:lnTo>
                    <a:lnTo>
                      <a:pt x="4763" y="647700"/>
                    </a:lnTo>
                    <a:lnTo>
                      <a:pt x="28575" y="704850"/>
                    </a:lnTo>
                    <a:cubicBezTo>
                      <a:pt x="33338" y="719138"/>
                      <a:pt x="38434" y="733318"/>
                      <a:pt x="42863" y="747713"/>
                    </a:cubicBezTo>
                    <a:cubicBezTo>
                      <a:pt x="44788" y="753969"/>
                      <a:pt x="47625" y="766763"/>
                      <a:pt x="47625" y="766763"/>
                    </a:cubicBezTo>
                    <a:lnTo>
                      <a:pt x="47625" y="766763"/>
                    </a:lnTo>
                    <a:lnTo>
                      <a:pt x="66675" y="809625"/>
                    </a:lnTo>
                    <a:lnTo>
                      <a:pt x="100013" y="842963"/>
                    </a:lnTo>
                    <a:lnTo>
                      <a:pt x="128588" y="866775"/>
                    </a:lnTo>
                    <a:lnTo>
                      <a:pt x="228600" y="938213"/>
                    </a:lnTo>
                    <a:cubicBezTo>
                      <a:pt x="244475" y="947738"/>
                      <a:pt x="260821" y="956519"/>
                      <a:pt x="276225" y="966788"/>
                    </a:cubicBezTo>
                    <a:cubicBezTo>
                      <a:pt x="284683" y="972427"/>
                      <a:pt x="290946" y="981292"/>
                      <a:pt x="300038" y="985838"/>
                    </a:cubicBezTo>
                    <a:cubicBezTo>
                      <a:pt x="350752" y="1011195"/>
                      <a:pt x="322246" y="984236"/>
                      <a:pt x="338138" y="1000125"/>
                    </a:cubicBezTo>
                    <a:lnTo>
                      <a:pt x="366713" y="1014413"/>
                    </a:lnTo>
                    <a:cubicBezTo>
                      <a:pt x="411153" y="1019350"/>
                      <a:pt x="395200" y="1019175"/>
                      <a:pt x="414338" y="1019175"/>
                    </a:cubicBezTo>
                    <a:lnTo>
                      <a:pt x="476250" y="1009650"/>
                    </a:lnTo>
                    <a:cubicBezTo>
                      <a:pt x="490538" y="1004888"/>
                      <a:pt x="505643" y="1002098"/>
                      <a:pt x="519113" y="995363"/>
                    </a:cubicBezTo>
                    <a:cubicBezTo>
                      <a:pt x="525137" y="992351"/>
                      <a:pt x="533400" y="981075"/>
                      <a:pt x="533400" y="981075"/>
                    </a:cubicBezTo>
                    <a:lnTo>
                      <a:pt x="552450" y="962025"/>
                    </a:lnTo>
                    <a:lnTo>
                      <a:pt x="585788" y="800100"/>
                    </a:lnTo>
                    <a:lnTo>
                      <a:pt x="614363" y="723900"/>
                    </a:lnTo>
                    <a:lnTo>
                      <a:pt x="652463" y="704850"/>
                    </a:lnTo>
                    <a:lnTo>
                      <a:pt x="719138" y="676275"/>
                    </a:lnTo>
                    <a:lnTo>
                      <a:pt x="814388" y="666750"/>
                    </a:lnTo>
                    <a:lnTo>
                      <a:pt x="933450" y="666750"/>
                    </a:lnTo>
                    <a:lnTo>
                      <a:pt x="1004888" y="666750"/>
                    </a:lnTo>
                    <a:lnTo>
                      <a:pt x="1066800" y="666750"/>
                    </a:lnTo>
                    <a:lnTo>
                      <a:pt x="1138238" y="661988"/>
                    </a:lnTo>
                    <a:lnTo>
                      <a:pt x="1314450" y="647700"/>
                    </a:lnTo>
                    <a:cubicBezTo>
                      <a:pt x="1319445" y="647200"/>
                      <a:pt x="1324625" y="645817"/>
                      <a:pt x="1328738" y="642938"/>
                    </a:cubicBezTo>
                    <a:cubicBezTo>
                      <a:pt x="1356571" y="623455"/>
                      <a:pt x="1409700" y="581025"/>
                      <a:pt x="1409700" y="581025"/>
                    </a:cubicBezTo>
                    <a:lnTo>
                      <a:pt x="1452563" y="542925"/>
                    </a:lnTo>
                    <a:lnTo>
                      <a:pt x="1452563" y="442913"/>
                    </a:lnTo>
                    <a:cubicBezTo>
                      <a:pt x="1441450" y="434975"/>
                      <a:pt x="1430588" y="426675"/>
                      <a:pt x="1419225" y="419100"/>
                    </a:cubicBezTo>
                    <a:cubicBezTo>
                      <a:pt x="1406764" y="410793"/>
                      <a:pt x="1392396" y="405150"/>
                      <a:pt x="1381125" y="395288"/>
                    </a:cubicBezTo>
                    <a:cubicBezTo>
                      <a:pt x="1356113" y="373402"/>
                      <a:pt x="1353873" y="355467"/>
                      <a:pt x="1328738" y="342900"/>
                    </a:cubicBezTo>
                    <a:cubicBezTo>
                      <a:pt x="1324248" y="340655"/>
                      <a:pt x="1319213" y="339725"/>
                      <a:pt x="1314450" y="338138"/>
                    </a:cubicBezTo>
                    <a:cubicBezTo>
                      <a:pt x="1281350" y="316070"/>
                      <a:pt x="1322953" y="342389"/>
                      <a:pt x="1276350" y="319088"/>
                    </a:cubicBezTo>
                    <a:cubicBezTo>
                      <a:pt x="1264336" y="313081"/>
                      <a:pt x="1261397" y="308897"/>
                      <a:pt x="1252538" y="300038"/>
                    </a:cubicBezTo>
                    <a:lnTo>
                      <a:pt x="1190625" y="252413"/>
                    </a:lnTo>
                    <a:cubicBezTo>
                      <a:pt x="1129046" y="242150"/>
                      <a:pt x="1147131" y="256544"/>
                      <a:pt x="1123950" y="233363"/>
                    </a:cubicBezTo>
                    <a:lnTo>
                      <a:pt x="995363" y="190500"/>
                    </a:lnTo>
                    <a:cubicBezTo>
                      <a:pt x="977900" y="188913"/>
                      <a:pt x="960169" y="189177"/>
                      <a:pt x="942975" y="185738"/>
                    </a:cubicBezTo>
                    <a:cubicBezTo>
                      <a:pt x="936013" y="184346"/>
                      <a:pt x="930660" y="178458"/>
                      <a:pt x="923925" y="176213"/>
                    </a:cubicBezTo>
                    <a:cubicBezTo>
                      <a:pt x="916246" y="173653"/>
                      <a:pt x="900113" y="171450"/>
                      <a:pt x="900113" y="171450"/>
                    </a:cubicBezTo>
                    <a:lnTo>
                      <a:pt x="809625" y="138113"/>
                    </a:lnTo>
                    <a:cubicBezTo>
                      <a:pt x="795338" y="134938"/>
                      <a:pt x="780752" y="132892"/>
                      <a:pt x="766763" y="128588"/>
                    </a:cubicBezTo>
                    <a:cubicBezTo>
                      <a:pt x="759977" y="126500"/>
                      <a:pt x="747713" y="119063"/>
                      <a:pt x="747713" y="119063"/>
                    </a:cubicBezTo>
                    <a:lnTo>
                      <a:pt x="704850" y="85725"/>
                    </a:lnTo>
                    <a:lnTo>
                      <a:pt x="614363" y="28575"/>
                    </a:lnTo>
                    <a:cubicBezTo>
                      <a:pt x="568344" y="23462"/>
                      <a:pt x="585876" y="23813"/>
                      <a:pt x="561975" y="23813"/>
                    </a:cubicBezTo>
                    <a:lnTo>
                      <a:pt x="495300" y="0"/>
                    </a:lnTo>
                    <a:lnTo>
                      <a:pt x="447675" y="0"/>
                    </a:lnTo>
                    <a:lnTo>
                      <a:pt x="381000" y="0"/>
                    </a:lnTo>
                    <a:lnTo>
                      <a:pt x="309563" y="4763"/>
                    </a:lnTo>
                    <a:lnTo>
                      <a:pt x="214313" y="71438"/>
                    </a:ln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5" name="Freihandform 64"/>
              <p:cNvSpPr/>
              <p:nvPr/>
            </p:nvSpPr>
            <p:spPr>
              <a:xfrm>
                <a:off x="7707478" y="3907387"/>
                <a:ext cx="620565" cy="236431"/>
              </a:xfrm>
              <a:custGeom>
                <a:avLst/>
                <a:gdLst>
                  <a:gd name="connsiteX0" fmla="*/ 19050 w 971550"/>
                  <a:gd name="connsiteY0" fmla="*/ 0 h 285750"/>
                  <a:gd name="connsiteX1" fmla="*/ 0 w 971550"/>
                  <a:gd name="connsiteY1" fmla="*/ 61913 h 285750"/>
                  <a:gd name="connsiteX2" fmla="*/ 4763 w 971550"/>
                  <a:gd name="connsiteY2" fmla="*/ 100013 h 285750"/>
                  <a:gd name="connsiteX3" fmla="*/ 9525 w 971550"/>
                  <a:gd name="connsiteY3" fmla="*/ 147638 h 285750"/>
                  <a:gd name="connsiteX4" fmla="*/ 57150 w 971550"/>
                  <a:gd name="connsiteY4" fmla="*/ 204788 h 285750"/>
                  <a:gd name="connsiteX5" fmla="*/ 109538 w 971550"/>
                  <a:gd name="connsiteY5" fmla="*/ 233363 h 285750"/>
                  <a:gd name="connsiteX6" fmla="*/ 161925 w 971550"/>
                  <a:gd name="connsiteY6" fmla="*/ 257175 h 285750"/>
                  <a:gd name="connsiteX7" fmla="*/ 204788 w 971550"/>
                  <a:gd name="connsiteY7" fmla="*/ 266700 h 285750"/>
                  <a:gd name="connsiteX8" fmla="*/ 223838 w 971550"/>
                  <a:gd name="connsiteY8" fmla="*/ 271463 h 285750"/>
                  <a:gd name="connsiteX9" fmla="*/ 266700 w 971550"/>
                  <a:gd name="connsiteY9" fmla="*/ 271463 h 285750"/>
                  <a:gd name="connsiteX10" fmla="*/ 390525 w 971550"/>
                  <a:gd name="connsiteY10" fmla="*/ 280988 h 285750"/>
                  <a:gd name="connsiteX11" fmla="*/ 414338 w 971550"/>
                  <a:gd name="connsiteY11" fmla="*/ 280988 h 285750"/>
                  <a:gd name="connsiteX12" fmla="*/ 495300 w 971550"/>
                  <a:gd name="connsiteY12" fmla="*/ 285750 h 285750"/>
                  <a:gd name="connsiteX13" fmla="*/ 566738 w 971550"/>
                  <a:gd name="connsiteY13" fmla="*/ 285750 h 285750"/>
                  <a:gd name="connsiteX14" fmla="*/ 652463 w 971550"/>
                  <a:gd name="connsiteY14" fmla="*/ 285750 h 285750"/>
                  <a:gd name="connsiteX15" fmla="*/ 723900 w 971550"/>
                  <a:gd name="connsiteY15" fmla="*/ 280988 h 285750"/>
                  <a:gd name="connsiteX16" fmla="*/ 790575 w 971550"/>
                  <a:gd name="connsiteY16" fmla="*/ 271463 h 285750"/>
                  <a:gd name="connsiteX17" fmla="*/ 842963 w 971550"/>
                  <a:gd name="connsiteY17" fmla="*/ 261938 h 285750"/>
                  <a:gd name="connsiteX18" fmla="*/ 876300 w 971550"/>
                  <a:gd name="connsiteY18" fmla="*/ 247650 h 285750"/>
                  <a:gd name="connsiteX19" fmla="*/ 919163 w 971550"/>
                  <a:gd name="connsiteY19" fmla="*/ 233363 h 285750"/>
                  <a:gd name="connsiteX20" fmla="*/ 938213 w 971550"/>
                  <a:gd name="connsiteY20" fmla="*/ 228600 h 285750"/>
                  <a:gd name="connsiteX21" fmla="*/ 971550 w 971550"/>
                  <a:gd name="connsiteY21" fmla="*/ 209550 h 285750"/>
                  <a:gd name="connsiteX22" fmla="*/ 952500 w 971550"/>
                  <a:gd name="connsiteY22" fmla="*/ 147638 h 285750"/>
                  <a:gd name="connsiteX23" fmla="*/ 885825 w 971550"/>
                  <a:gd name="connsiteY23" fmla="*/ 123825 h 285750"/>
                  <a:gd name="connsiteX24" fmla="*/ 852488 w 971550"/>
                  <a:gd name="connsiteY24" fmla="*/ 114300 h 285750"/>
                  <a:gd name="connsiteX25" fmla="*/ 762000 w 971550"/>
                  <a:gd name="connsiteY25" fmla="*/ 100013 h 285750"/>
                  <a:gd name="connsiteX26" fmla="*/ 642938 w 971550"/>
                  <a:gd name="connsiteY26" fmla="*/ 104775 h 285750"/>
                  <a:gd name="connsiteX27" fmla="*/ 538163 w 971550"/>
                  <a:gd name="connsiteY27" fmla="*/ 114300 h 285750"/>
                  <a:gd name="connsiteX28" fmla="*/ 452438 w 971550"/>
                  <a:gd name="connsiteY28" fmla="*/ 114300 h 285750"/>
                  <a:gd name="connsiteX29" fmla="*/ 404813 w 971550"/>
                  <a:gd name="connsiteY29" fmla="*/ 100013 h 285750"/>
                  <a:gd name="connsiteX30" fmla="*/ 328613 w 971550"/>
                  <a:gd name="connsiteY30" fmla="*/ 61913 h 285750"/>
                  <a:gd name="connsiteX31" fmla="*/ 261938 w 971550"/>
                  <a:gd name="connsiteY31" fmla="*/ 38100 h 285750"/>
                  <a:gd name="connsiteX32" fmla="*/ 95250 w 971550"/>
                  <a:gd name="connsiteY32" fmla="*/ 0 h 285750"/>
                  <a:gd name="connsiteX33" fmla="*/ 19050 w 971550"/>
                  <a:gd name="connsiteY33" fmla="*/ 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971550" h="285750">
                    <a:moveTo>
                      <a:pt x="19050" y="0"/>
                    </a:moveTo>
                    <a:lnTo>
                      <a:pt x="0" y="61913"/>
                    </a:lnTo>
                    <a:lnTo>
                      <a:pt x="4763" y="100013"/>
                    </a:lnTo>
                    <a:lnTo>
                      <a:pt x="9525" y="147638"/>
                    </a:lnTo>
                    <a:lnTo>
                      <a:pt x="57150" y="204788"/>
                    </a:lnTo>
                    <a:cubicBezTo>
                      <a:pt x="99060" y="236221"/>
                      <a:pt x="79375" y="233363"/>
                      <a:pt x="109538" y="233363"/>
                    </a:cubicBezTo>
                    <a:lnTo>
                      <a:pt x="161925" y="257175"/>
                    </a:lnTo>
                    <a:lnTo>
                      <a:pt x="204788" y="266700"/>
                    </a:lnTo>
                    <a:cubicBezTo>
                      <a:pt x="211166" y="268172"/>
                      <a:pt x="223838" y="271463"/>
                      <a:pt x="223838" y="271463"/>
                    </a:cubicBezTo>
                    <a:lnTo>
                      <a:pt x="266700" y="271463"/>
                    </a:lnTo>
                    <a:cubicBezTo>
                      <a:pt x="339232" y="285969"/>
                      <a:pt x="298136" y="280988"/>
                      <a:pt x="390525" y="280988"/>
                    </a:cubicBezTo>
                    <a:lnTo>
                      <a:pt x="414338" y="280988"/>
                    </a:lnTo>
                    <a:lnTo>
                      <a:pt x="495300" y="285750"/>
                    </a:lnTo>
                    <a:lnTo>
                      <a:pt x="566738" y="285750"/>
                    </a:lnTo>
                    <a:lnTo>
                      <a:pt x="652463" y="285750"/>
                    </a:lnTo>
                    <a:cubicBezTo>
                      <a:pt x="707986" y="280198"/>
                      <a:pt x="684134" y="280988"/>
                      <a:pt x="723900" y="280988"/>
                    </a:cubicBezTo>
                    <a:lnTo>
                      <a:pt x="790575" y="271463"/>
                    </a:lnTo>
                    <a:lnTo>
                      <a:pt x="842963" y="261938"/>
                    </a:lnTo>
                    <a:lnTo>
                      <a:pt x="876300" y="247650"/>
                    </a:lnTo>
                    <a:cubicBezTo>
                      <a:pt x="890588" y="242888"/>
                      <a:pt x="904769" y="237792"/>
                      <a:pt x="919163" y="233363"/>
                    </a:cubicBezTo>
                    <a:cubicBezTo>
                      <a:pt x="925419" y="231438"/>
                      <a:pt x="938213" y="228600"/>
                      <a:pt x="938213" y="228600"/>
                    </a:cubicBezTo>
                    <a:lnTo>
                      <a:pt x="971550" y="209550"/>
                    </a:lnTo>
                    <a:lnTo>
                      <a:pt x="952500" y="147638"/>
                    </a:lnTo>
                    <a:cubicBezTo>
                      <a:pt x="846396" y="124059"/>
                      <a:pt x="956472" y="153262"/>
                      <a:pt x="885825" y="123825"/>
                    </a:cubicBezTo>
                    <a:cubicBezTo>
                      <a:pt x="875157" y="119380"/>
                      <a:pt x="852488" y="114300"/>
                      <a:pt x="852488" y="114300"/>
                    </a:cubicBezTo>
                    <a:lnTo>
                      <a:pt x="762000" y="100013"/>
                    </a:lnTo>
                    <a:lnTo>
                      <a:pt x="642938" y="104775"/>
                    </a:lnTo>
                    <a:lnTo>
                      <a:pt x="538163" y="114300"/>
                    </a:lnTo>
                    <a:lnTo>
                      <a:pt x="452438" y="114300"/>
                    </a:lnTo>
                    <a:lnTo>
                      <a:pt x="404813" y="100013"/>
                    </a:lnTo>
                    <a:lnTo>
                      <a:pt x="328613" y="61913"/>
                    </a:lnTo>
                    <a:lnTo>
                      <a:pt x="261938" y="38100"/>
                    </a:lnTo>
                    <a:lnTo>
                      <a:pt x="95250" y="0"/>
                    </a:lnTo>
                    <a:lnTo>
                      <a:pt x="19050" y="0"/>
                    </a:ln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Freihandform 65"/>
              <p:cNvSpPr/>
              <p:nvPr/>
            </p:nvSpPr>
            <p:spPr>
              <a:xfrm>
                <a:off x="8629431" y="3296545"/>
                <a:ext cx="361996" cy="890681"/>
              </a:xfrm>
              <a:custGeom>
                <a:avLst/>
                <a:gdLst>
                  <a:gd name="connsiteX0" fmla="*/ 66675 w 1157288"/>
                  <a:gd name="connsiteY0" fmla="*/ 123825 h 1509713"/>
                  <a:gd name="connsiteX1" fmla="*/ 0 w 1157288"/>
                  <a:gd name="connsiteY1" fmla="*/ 976313 h 1509713"/>
                  <a:gd name="connsiteX2" fmla="*/ 247650 w 1157288"/>
                  <a:gd name="connsiteY2" fmla="*/ 1509713 h 1509713"/>
                  <a:gd name="connsiteX3" fmla="*/ 604838 w 1157288"/>
                  <a:gd name="connsiteY3" fmla="*/ 1385888 h 1509713"/>
                  <a:gd name="connsiteX4" fmla="*/ 771525 w 1157288"/>
                  <a:gd name="connsiteY4" fmla="*/ 1252538 h 1509713"/>
                  <a:gd name="connsiteX5" fmla="*/ 809625 w 1157288"/>
                  <a:gd name="connsiteY5" fmla="*/ 1228725 h 1509713"/>
                  <a:gd name="connsiteX6" fmla="*/ 857250 w 1157288"/>
                  <a:gd name="connsiteY6" fmla="*/ 542925 h 1509713"/>
                  <a:gd name="connsiteX7" fmla="*/ 900113 w 1157288"/>
                  <a:gd name="connsiteY7" fmla="*/ 528638 h 1509713"/>
                  <a:gd name="connsiteX8" fmla="*/ 1157288 w 1157288"/>
                  <a:gd name="connsiteY8" fmla="*/ 304800 h 1509713"/>
                  <a:gd name="connsiteX9" fmla="*/ 1047750 w 1157288"/>
                  <a:gd name="connsiteY9" fmla="*/ 100013 h 1509713"/>
                  <a:gd name="connsiteX10" fmla="*/ 990600 w 1157288"/>
                  <a:gd name="connsiteY10" fmla="*/ 90488 h 1509713"/>
                  <a:gd name="connsiteX11" fmla="*/ 919163 w 1157288"/>
                  <a:gd name="connsiteY11" fmla="*/ 80963 h 1509713"/>
                  <a:gd name="connsiteX12" fmla="*/ 471488 w 1157288"/>
                  <a:gd name="connsiteY12" fmla="*/ 0 h 1509713"/>
                  <a:gd name="connsiteX13" fmla="*/ 66675 w 1157288"/>
                  <a:gd name="connsiteY13" fmla="*/ 123825 h 1509713"/>
                  <a:gd name="connsiteX0" fmla="*/ 66675 w 1157288"/>
                  <a:gd name="connsiteY0" fmla="*/ 123825 h 1509713"/>
                  <a:gd name="connsiteX1" fmla="*/ 0 w 1157288"/>
                  <a:gd name="connsiteY1" fmla="*/ 976313 h 1509713"/>
                  <a:gd name="connsiteX2" fmla="*/ 247650 w 1157288"/>
                  <a:gd name="connsiteY2" fmla="*/ 1509713 h 1509713"/>
                  <a:gd name="connsiteX3" fmla="*/ 604838 w 1157288"/>
                  <a:gd name="connsiteY3" fmla="*/ 1385888 h 1509713"/>
                  <a:gd name="connsiteX4" fmla="*/ 771525 w 1157288"/>
                  <a:gd name="connsiteY4" fmla="*/ 1252538 h 1509713"/>
                  <a:gd name="connsiteX5" fmla="*/ 809625 w 1157288"/>
                  <a:gd name="connsiteY5" fmla="*/ 1228725 h 1509713"/>
                  <a:gd name="connsiteX6" fmla="*/ 857250 w 1157288"/>
                  <a:gd name="connsiteY6" fmla="*/ 542925 h 1509713"/>
                  <a:gd name="connsiteX7" fmla="*/ 890390 w 1157288"/>
                  <a:gd name="connsiteY7" fmla="*/ 455167 h 1509713"/>
                  <a:gd name="connsiteX8" fmla="*/ 1157288 w 1157288"/>
                  <a:gd name="connsiteY8" fmla="*/ 304800 h 1509713"/>
                  <a:gd name="connsiteX9" fmla="*/ 1047750 w 1157288"/>
                  <a:gd name="connsiteY9" fmla="*/ 100013 h 1509713"/>
                  <a:gd name="connsiteX10" fmla="*/ 990600 w 1157288"/>
                  <a:gd name="connsiteY10" fmla="*/ 90488 h 1509713"/>
                  <a:gd name="connsiteX11" fmla="*/ 919163 w 1157288"/>
                  <a:gd name="connsiteY11" fmla="*/ 80963 h 1509713"/>
                  <a:gd name="connsiteX12" fmla="*/ 471488 w 1157288"/>
                  <a:gd name="connsiteY12" fmla="*/ 0 h 1509713"/>
                  <a:gd name="connsiteX13" fmla="*/ 66675 w 1157288"/>
                  <a:gd name="connsiteY13" fmla="*/ 123825 h 1509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157288" h="1509713">
                    <a:moveTo>
                      <a:pt x="66675" y="123825"/>
                    </a:moveTo>
                    <a:lnTo>
                      <a:pt x="0" y="976313"/>
                    </a:lnTo>
                    <a:lnTo>
                      <a:pt x="247650" y="1509713"/>
                    </a:lnTo>
                    <a:lnTo>
                      <a:pt x="604838" y="1385888"/>
                    </a:lnTo>
                    <a:lnTo>
                      <a:pt x="771525" y="1252538"/>
                    </a:lnTo>
                    <a:lnTo>
                      <a:pt x="809625" y="1228725"/>
                    </a:lnTo>
                    <a:lnTo>
                      <a:pt x="857250" y="542925"/>
                    </a:lnTo>
                    <a:lnTo>
                      <a:pt x="890390" y="455167"/>
                    </a:lnTo>
                    <a:lnTo>
                      <a:pt x="1157288" y="304800"/>
                    </a:lnTo>
                    <a:lnTo>
                      <a:pt x="1047750" y="100013"/>
                    </a:lnTo>
                    <a:lnTo>
                      <a:pt x="990600" y="90488"/>
                    </a:lnTo>
                    <a:cubicBezTo>
                      <a:pt x="966836" y="86967"/>
                      <a:pt x="919163" y="80963"/>
                      <a:pt x="919163" y="80963"/>
                    </a:cubicBezTo>
                    <a:lnTo>
                      <a:pt x="471488" y="0"/>
                    </a:lnTo>
                    <a:lnTo>
                      <a:pt x="66675" y="123825"/>
                    </a:ln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Textfeld 76"/>
              <p:cNvSpPr txBox="1"/>
              <p:nvPr/>
            </p:nvSpPr>
            <p:spPr>
              <a:xfrm>
                <a:off x="7741321" y="3024318"/>
                <a:ext cx="42030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200" b="1" dirty="0" smtClean="0"/>
                  <a:t>500</a:t>
                </a:r>
                <a:endParaRPr lang="en-US" sz="1200" b="1" dirty="0"/>
              </a:p>
            </p:txBody>
          </p:sp>
          <p:sp>
            <p:nvSpPr>
              <p:cNvPr id="78" name="Textfeld 77"/>
              <p:cNvSpPr txBox="1"/>
              <p:nvPr/>
            </p:nvSpPr>
            <p:spPr>
              <a:xfrm>
                <a:off x="8624247" y="3297978"/>
                <a:ext cx="42030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200" b="1" dirty="0" smtClean="0"/>
                  <a:t>350</a:t>
                </a:r>
                <a:endParaRPr lang="en-US" sz="1200" b="1" dirty="0"/>
              </a:p>
            </p:txBody>
          </p:sp>
          <p:sp>
            <p:nvSpPr>
              <p:cNvPr id="80" name="Textfeld 79"/>
              <p:cNvSpPr txBox="1"/>
              <p:nvPr/>
            </p:nvSpPr>
            <p:spPr>
              <a:xfrm>
                <a:off x="7719207" y="3911616"/>
                <a:ext cx="42030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200" b="1" dirty="0"/>
                  <a:t>1</a:t>
                </a:r>
                <a:r>
                  <a:rPr lang="de-DE" sz="1200" b="1" dirty="0" smtClean="0"/>
                  <a:t>00</a:t>
                </a:r>
                <a:endParaRPr lang="en-US" sz="1200" b="1" dirty="0"/>
              </a:p>
            </p:txBody>
          </p:sp>
        </p:grpSp>
        <p:cxnSp>
          <p:nvCxnSpPr>
            <p:cNvPr id="81" name="Gerade Verbindung mit Pfeil 80"/>
            <p:cNvCxnSpPr/>
            <p:nvPr/>
          </p:nvCxnSpPr>
          <p:spPr>
            <a:xfrm rot="5400000">
              <a:off x="8559909" y="2761413"/>
              <a:ext cx="468000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6" name="Gruppieren 95"/>
            <p:cNvGrpSpPr/>
            <p:nvPr/>
          </p:nvGrpSpPr>
          <p:grpSpPr>
            <a:xfrm>
              <a:off x="8060545" y="1092527"/>
              <a:ext cx="1440000" cy="1440000"/>
              <a:chOff x="7287747" y="5152818"/>
              <a:chExt cx="1440000" cy="1440000"/>
            </a:xfrm>
          </p:grpSpPr>
          <p:pic>
            <p:nvPicPr>
              <p:cNvPr id="94" name="Grafik 93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287747" y="5160415"/>
                <a:ext cx="1440000" cy="1426053"/>
              </a:xfrm>
              <a:prstGeom prst="rect">
                <a:avLst/>
              </a:prstGeom>
            </p:spPr>
          </p:pic>
          <p:grpSp>
            <p:nvGrpSpPr>
              <p:cNvPr id="83" name="Gruppieren 82"/>
              <p:cNvGrpSpPr/>
              <p:nvPr/>
            </p:nvGrpSpPr>
            <p:grpSpPr>
              <a:xfrm>
                <a:off x="7287747" y="5152818"/>
                <a:ext cx="1440000" cy="1440000"/>
                <a:chOff x="1223578" y="5038435"/>
                <a:chExt cx="2254450" cy="1740380"/>
              </a:xfrm>
            </p:grpSpPr>
            <p:sp>
              <p:nvSpPr>
                <p:cNvPr id="84" name="Rechteck 83"/>
                <p:cNvSpPr/>
                <p:nvPr/>
              </p:nvSpPr>
              <p:spPr>
                <a:xfrm>
                  <a:off x="1223578" y="5038435"/>
                  <a:ext cx="2254450" cy="1740380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Freihandform 84"/>
                <p:cNvSpPr/>
                <p:nvPr/>
              </p:nvSpPr>
              <p:spPr>
                <a:xfrm>
                  <a:off x="1314450" y="5133975"/>
                  <a:ext cx="1124119" cy="740705"/>
                </a:xfrm>
                <a:custGeom>
                  <a:avLst/>
                  <a:gdLst>
                    <a:gd name="connsiteX0" fmla="*/ 214313 w 1452563"/>
                    <a:gd name="connsiteY0" fmla="*/ 71438 h 1019175"/>
                    <a:gd name="connsiteX1" fmla="*/ 133350 w 1452563"/>
                    <a:gd name="connsiteY1" fmla="*/ 128588 h 1019175"/>
                    <a:gd name="connsiteX2" fmla="*/ 66675 w 1452563"/>
                    <a:gd name="connsiteY2" fmla="*/ 176213 h 1019175"/>
                    <a:gd name="connsiteX3" fmla="*/ 33338 w 1452563"/>
                    <a:gd name="connsiteY3" fmla="*/ 233363 h 1019175"/>
                    <a:gd name="connsiteX4" fmla="*/ 14288 w 1452563"/>
                    <a:gd name="connsiteY4" fmla="*/ 295275 h 1019175"/>
                    <a:gd name="connsiteX5" fmla="*/ 9525 w 1452563"/>
                    <a:gd name="connsiteY5" fmla="*/ 352425 h 1019175"/>
                    <a:gd name="connsiteX6" fmla="*/ 0 w 1452563"/>
                    <a:gd name="connsiteY6" fmla="*/ 404813 h 1019175"/>
                    <a:gd name="connsiteX7" fmla="*/ 0 w 1452563"/>
                    <a:gd name="connsiteY7" fmla="*/ 438150 h 1019175"/>
                    <a:gd name="connsiteX8" fmla="*/ 0 w 1452563"/>
                    <a:gd name="connsiteY8" fmla="*/ 481013 h 1019175"/>
                    <a:gd name="connsiteX9" fmla="*/ 0 w 1452563"/>
                    <a:gd name="connsiteY9" fmla="*/ 542925 h 1019175"/>
                    <a:gd name="connsiteX10" fmla="*/ 0 w 1452563"/>
                    <a:gd name="connsiteY10" fmla="*/ 600075 h 1019175"/>
                    <a:gd name="connsiteX11" fmla="*/ 4763 w 1452563"/>
                    <a:gd name="connsiteY11" fmla="*/ 647700 h 1019175"/>
                    <a:gd name="connsiteX12" fmla="*/ 28575 w 1452563"/>
                    <a:gd name="connsiteY12" fmla="*/ 704850 h 1019175"/>
                    <a:gd name="connsiteX13" fmla="*/ 42863 w 1452563"/>
                    <a:gd name="connsiteY13" fmla="*/ 747713 h 1019175"/>
                    <a:gd name="connsiteX14" fmla="*/ 47625 w 1452563"/>
                    <a:gd name="connsiteY14" fmla="*/ 766763 h 1019175"/>
                    <a:gd name="connsiteX15" fmla="*/ 47625 w 1452563"/>
                    <a:gd name="connsiteY15" fmla="*/ 766763 h 1019175"/>
                    <a:gd name="connsiteX16" fmla="*/ 66675 w 1452563"/>
                    <a:gd name="connsiteY16" fmla="*/ 809625 h 1019175"/>
                    <a:gd name="connsiteX17" fmla="*/ 100013 w 1452563"/>
                    <a:gd name="connsiteY17" fmla="*/ 842963 h 1019175"/>
                    <a:gd name="connsiteX18" fmla="*/ 128588 w 1452563"/>
                    <a:gd name="connsiteY18" fmla="*/ 866775 h 1019175"/>
                    <a:gd name="connsiteX19" fmla="*/ 228600 w 1452563"/>
                    <a:gd name="connsiteY19" fmla="*/ 938213 h 1019175"/>
                    <a:gd name="connsiteX20" fmla="*/ 276225 w 1452563"/>
                    <a:gd name="connsiteY20" fmla="*/ 966788 h 1019175"/>
                    <a:gd name="connsiteX21" fmla="*/ 300038 w 1452563"/>
                    <a:gd name="connsiteY21" fmla="*/ 985838 h 1019175"/>
                    <a:gd name="connsiteX22" fmla="*/ 338138 w 1452563"/>
                    <a:gd name="connsiteY22" fmla="*/ 1000125 h 1019175"/>
                    <a:gd name="connsiteX23" fmla="*/ 366713 w 1452563"/>
                    <a:gd name="connsiteY23" fmla="*/ 1014413 h 1019175"/>
                    <a:gd name="connsiteX24" fmla="*/ 414338 w 1452563"/>
                    <a:gd name="connsiteY24" fmla="*/ 1019175 h 1019175"/>
                    <a:gd name="connsiteX25" fmla="*/ 476250 w 1452563"/>
                    <a:gd name="connsiteY25" fmla="*/ 1009650 h 1019175"/>
                    <a:gd name="connsiteX26" fmla="*/ 519113 w 1452563"/>
                    <a:gd name="connsiteY26" fmla="*/ 995363 h 1019175"/>
                    <a:gd name="connsiteX27" fmla="*/ 533400 w 1452563"/>
                    <a:gd name="connsiteY27" fmla="*/ 981075 h 1019175"/>
                    <a:gd name="connsiteX28" fmla="*/ 552450 w 1452563"/>
                    <a:gd name="connsiteY28" fmla="*/ 962025 h 1019175"/>
                    <a:gd name="connsiteX29" fmla="*/ 585788 w 1452563"/>
                    <a:gd name="connsiteY29" fmla="*/ 800100 h 1019175"/>
                    <a:gd name="connsiteX30" fmla="*/ 614363 w 1452563"/>
                    <a:gd name="connsiteY30" fmla="*/ 723900 h 1019175"/>
                    <a:gd name="connsiteX31" fmla="*/ 652463 w 1452563"/>
                    <a:gd name="connsiteY31" fmla="*/ 704850 h 1019175"/>
                    <a:gd name="connsiteX32" fmla="*/ 671513 w 1452563"/>
                    <a:gd name="connsiteY32" fmla="*/ 690563 h 1019175"/>
                    <a:gd name="connsiteX33" fmla="*/ 719138 w 1452563"/>
                    <a:gd name="connsiteY33" fmla="*/ 676275 h 1019175"/>
                    <a:gd name="connsiteX34" fmla="*/ 814388 w 1452563"/>
                    <a:gd name="connsiteY34" fmla="*/ 666750 h 1019175"/>
                    <a:gd name="connsiteX35" fmla="*/ 933450 w 1452563"/>
                    <a:gd name="connsiteY35" fmla="*/ 666750 h 1019175"/>
                    <a:gd name="connsiteX36" fmla="*/ 1004888 w 1452563"/>
                    <a:gd name="connsiteY36" fmla="*/ 666750 h 1019175"/>
                    <a:gd name="connsiteX37" fmla="*/ 1066800 w 1452563"/>
                    <a:gd name="connsiteY37" fmla="*/ 666750 h 1019175"/>
                    <a:gd name="connsiteX38" fmla="*/ 1138238 w 1452563"/>
                    <a:gd name="connsiteY38" fmla="*/ 661988 h 1019175"/>
                    <a:gd name="connsiteX39" fmla="*/ 1314450 w 1452563"/>
                    <a:gd name="connsiteY39" fmla="*/ 647700 h 1019175"/>
                    <a:gd name="connsiteX40" fmla="*/ 1328738 w 1452563"/>
                    <a:gd name="connsiteY40" fmla="*/ 642938 h 1019175"/>
                    <a:gd name="connsiteX41" fmla="*/ 1409700 w 1452563"/>
                    <a:gd name="connsiteY41" fmla="*/ 581025 h 1019175"/>
                    <a:gd name="connsiteX42" fmla="*/ 1452563 w 1452563"/>
                    <a:gd name="connsiteY42" fmla="*/ 542925 h 1019175"/>
                    <a:gd name="connsiteX43" fmla="*/ 1452563 w 1452563"/>
                    <a:gd name="connsiteY43" fmla="*/ 442913 h 1019175"/>
                    <a:gd name="connsiteX44" fmla="*/ 1419225 w 1452563"/>
                    <a:gd name="connsiteY44" fmla="*/ 419100 h 1019175"/>
                    <a:gd name="connsiteX45" fmla="*/ 1381125 w 1452563"/>
                    <a:gd name="connsiteY45" fmla="*/ 395288 h 1019175"/>
                    <a:gd name="connsiteX46" fmla="*/ 1328738 w 1452563"/>
                    <a:gd name="connsiteY46" fmla="*/ 342900 h 1019175"/>
                    <a:gd name="connsiteX47" fmla="*/ 1314450 w 1452563"/>
                    <a:gd name="connsiteY47" fmla="*/ 338138 h 1019175"/>
                    <a:gd name="connsiteX48" fmla="*/ 1276350 w 1452563"/>
                    <a:gd name="connsiteY48" fmla="*/ 319088 h 1019175"/>
                    <a:gd name="connsiteX49" fmla="*/ 1252538 w 1452563"/>
                    <a:gd name="connsiteY49" fmla="*/ 300038 h 1019175"/>
                    <a:gd name="connsiteX50" fmla="*/ 1190625 w 1452563"/>
                    <a:gd name="connsiteY50" fmla="*/ 252413 h 1019175"/>
                    <a:gd name="connsiteX51" fmla="*/ 1123950 w 1452563"/>
                    <a:gd name="connsiteY51" fmla="*/ 233363 h 1019175"/>
                    <a:gd name="connsiteX52" fmla="*/ 995363 w 1452563"/>
                    <a:gd name="connsiteY52" fmla="*/ 190500 h 1019175"/>
                    <a:gd name="connsiteX53" fmla="*/ 942975 w 1452563"/>
                    <a:gd name="connsiteY53" fmla="*/ 185738 h 1019175"/>
                    <a:gd name="connsiteX54" fmla="*/ 923925 w 1452563"/>
                    <a:gd name="connsiteY54" fmla="*/ 176213 h 1019175"/>
                    <a:gd name="connsiteX55" fmla="*/ 900113 w 1452563"/>
                    <a:gd name="connsiteY55" fmla="*/ 171450 h 1019175"/>
                    <a:gd name="connsiteX56" fmla="*/ 809625 w 1452563"/>
                    <a:gd name="connsiteY56" fmla="*/ 138113 h 1019175"/>
                    <a:gd name="connsiteX57" fmla="*/ 766763 w 1452563"/>
                    <a:gd name="connsiteY57" fmla="*/ 128588 h 1019175"/>
                    <a:gd name="connsiteX58" fmla="*/ 747713 w 1452563"/>
                    <a:gd name="connsiteY58" fmla="*/ 119063 h 1019175"/>
                    <a:gd name="connsiteX59" fmla="*/ 704850 w 1452563"/>
                    <a:gd name="connsiteY59" fmla="*/ 85725 h 1019175"/>
                    <a:gd name="connsiteX60" fmla="*/ 614363 w 1452563"/>
                    <a:gd name="connsiteY60" fmla="*/ 28575 h 1019175"/>
                    <a:gd name="connsiteX61" fmla="*/ 561975 w 1452563"/>
                    <a:gd name="connsiteY61" fmla="*/ 23813 h 1019175"/>
                    <a:gd name="connsiteX62" fmla="*/ 495300 w 1452563"/>
                    <a:gd name="connsiteY62" fmla="*/ 0 h 1019175"/>
                    <a:gd name="connsiteX63" fmla="*/ 447675 w 1452563"/>
                    <a:gd name="connsiteY63" fmla="*/ 0 h 1019175"/>
                    <a:gd name="connsiteX64" fmla="*/ 381000 w 1452563"/>
                    <a:gd name="connsiteY64" fmla="*/ 0 h 1019175"/>
                    <a:gd name="connsiteX65" fmla="*/ 309563 w 1452563"/>
                    <a:gd name="connsiteY65" fmla="*/ 4763 h 1019175"/>
                    <a:gd name="connsiteX66" fmla="*/ 214313 w 1452563"/>
                    <a:gd name="connsiteY66" fmla="*/ 71438 h 1019175"/>
                    <a:gd name="connsiteX0" fmla="*/ 214313 w 1452563"/>
                    <a:gd name="connsiteY0" fmla="*/ 71438 h 1019175"/>
                    <a:gd name="connsiteX1" fmla="*/ 133350 w 1452563"/>
                    <a:gd name="connsiteY1" fmla="*/ 128588 h 1019175"/>
                    <a:gd name="connsiteX2" fmla="*/ 66675 w 1452563"/>
                    <a:gd name="connsiteY2" fmla="*/ 176213 h 1019175"/>
                    <a:gd name="connsiteX3" fmla="*/ 33338 w 1452563"/>
                    <a:gd name="connsiteY3" fmla="*/ 233363 h 1019175"/>
                    <a:gd name="connsiteX4" fmla="*/ 14288 w 1452563"/>
                    <a:gd name="connsiteY4" fmla="*/ 295275 h 1019175"/>
                    <a:gd name="connsiteX5" fmla="*/ 9525 w 1452563"/>
                    <a:gd name="connsiteY5" fmla="*/ 352425 h 1019175"/>
                    <a:gd name="connsiteX6" fmla="*/ 0 w 1452563"/>
                    <a:gd name="connsiteY6" fmla="*/ 404813 h 1019175"/>
                    <a:gd name="connsiteX7" fmla="*/ 0 w 1452563"/>
                    <a:gd name="connsiteY7" fmla="*/ 438150 h 1019175"/>
                    <a:gd name="connsiteX8" fmla="*/ 0 w 1452563"/>
                    <a:gd name="connsiteY8" fmla="*/ 481013 h 1019175"/>
                    <a:gd name="connsiteX9" fmla="*/ 0 w 1452563"/>
                    <a:gd name="connsiteY9" fmla="*/ 542925 h 1019175"/>
                    <a:gd name="connsiteX10" fmla="*/ 0 w 1452563"/>
                    <a:gd name="connsiteY10" fmla="*/ 600075 h 1019175"/>
                    <a:gd name="connsiteX11" fmla="*/ 4763 w 1452563"/>
                    <a:gd name="connsiteY11" fmla="*/ 647700 h 1019175"/>
                    <a:gd name="connsiteX12" fmla="*/ 28575 w 1452563"/>
                    <a:gd name="connsiteY12" fmla="*/ 704850 h 1019175"/>
                    <a:gd name="connsiteX13" fmla="*/ 42863 w 1452563"/>
                    <a:gd name="connsiteY13" fmla="*/ 747713 h 1019175"/>
                    <a:gd name="connsiteX14" fmla="*/ 47625 w 1452563"/>
                    <a:gd name="connsiteY14" fmla="*/ 766763 h 1019175"/>
                    <a:gd name="connsiteX15" fmla="*/ 47625 w 1452563"/>
                    <a:gd name="connsiteY15" fmla="*/ 766763 h 1019175"/>
                    <a:gd name="connsiteX16" fmla="*/ 66675 w 1452563"/>
                    <a:gd name="connsiteY16" fmla="*/ 809625 h 1019175"/>
                    <a:gd name="connsiteX17" fmla="*/ 100013 w 1452563"/>
                    <a:gd name="connsiteY17" fmla="*/ 842963 h 1019175"/>
                    <a:gd name="connsiteX18" fmla="*/ 128588 w 1452563"/>
                    <a:gd name="connsiteY18" fmla="*/ 866775 h 1019175"/>
                    <a:gd name="connsiteX19" fmla="*/ 228600 w 1452563"/>
                    <a:gd name="connsiteY19" fmla="*/ 938213 h 1019175"/>
                    <a:gd name="connsiteX20" fmla="*/ 276225 w 1452563"/>
                    <a:gd name="connsiteY20" fmla="*/ 966788 h 1019175"/>
                    <a:gd name="connsiteX21" fmla="*/ 300038 w 1452563"/>
                    <a:gd name="connsiteY21" fmla="*/ 985838 h 1019175"/>
                    <a:gd name="connsiteX22" fmla="*/ 338138 w 1452563"/>
                    <a:gd name="connsiteY22" fmla="*/ 1000125 h 1019175"/>
                    <a:gd name="connsiteX23" fmla="*/ 366713 w 1452563"/>
                    <a:gd name="connsiteY23" fmla="*/ 1014413 h 1019175"/>
                    <a:gd name="connsiteX24" fmla="*/ 414338 w 1452563"/>
                    <a:gd name="connsiteY24" fmla="*/ 1019175 h 1019175"/>
                    <a:gd name="connsiteX25" fmla="*/ 476250 w 1452563"/>
                    <a:gd name="connsiteY25" fmla="*/ 1009650 h 1019175"/>
                    <a:gd name="connsiteX26" fmla="*/ 519113 w 1452563"/>
                    <a:gd name="connsiteY26" fmla="*/ 995363 h 1019175"/>
                    <a:gd name="connsiteX27" fmla="*/ 533400 w 1452563"/>
                    <a:gd name="connsiteY27" fmla="*/ 981075 h 1019175"/>
                    <a:gd name="connsiteX28" fmla="*/ 552450 w 1452563"/>
                    <a:gd name="connsiteY28" fmla="*/ 962025 h 1019175"/>
                    <a:gd name="connsiteX29" fmla="*/ 585788 w 1452563"/>
                    <a:gd name="connsiteY29" fmla="*/ 800100 h 1019175"/>
                    <a:gd name="connsiteX30" fmla="*/ 614363 w 1452563"/>
                    <a:gd name="connsiteY30" fmla="*/ 723900 h 1019175"/>
                    <a:gd name="connsiteX31" fmla="*/ 652463 w 1452563"/>
                    <a:gd name="connsiteY31" fmla="*/ 704850 h 1019175"/>
                    <a:gd name="connsiteX32" fmla="*/ 719138 w 1452563"/>
                    <a:gd name="connsiteY32" fmla="*/ 676275 h 1019175"/>
                    <a:gd name="connsiteX33" fmla="*/ 814388 w 1452563"/>
                    <a:gd name="connsiteY33" fmla="*/ 666750 h 1019175"/>
                    <a:gd name="connsiteX34" fmla="*/ 933450 w 1452563"/>
                    <a:gd name="connsiteY34" fmla="*/ 666750 h 1019175"/>
                    <a:gd name="connsiteX35" fmla="*/ 1004888 w 1452563"/>
                    <a:gd name="connsiteY35" fmla="*/ 666750 h 1019175"/>
                    <a:gd name="connsiteX36" fmla="*/ 1066800 w 1452563"/>
                    <a:gd name="connsiteY36" fmla="*/ 666750 h 1019175"/>
                    <a:gd name="connsiteX37" fmla="*/ 1138238 w 1452563"/>
                    <a:gd name="connsiteY37" fmla="*/ 661988 h 1019175"/>
                    <a:gd name="connsiteX38" fmla="*/ 1314450 w 1452563"/>
                    <a:gd name="connsiteY38" fmla="*/ 647700 h 1019175"/>
                    <a:gd name="connsiteX39" fmla="*/ 1328738 w 1452563"/>
                    <a:gd name="connsiteY39" fmla="*/ 642938 h 1019175"/>
                    <a:gd name="connsiteX40" fmla="*/ 1409700 w 1452563"/>
                    <a:gd name="connsiteY40" fmla="*/ 581025 h 1019175"/>
                    <a:gd name="connsiteX41" fmla="*/ 1452563 w 1452563"/>
                    <a:gd name="connsiteY41" fmla="*/ 542925 h 1019175"/>
                    <a:gd name="connsiteX42" fmla="*/ 1452563 w 1452563"/>
                    <a:gd name="connsiteY42" fmla="*/ 442913 h 1019175"/>
                    <a:gd name="connsiteX43" fmla="*/ 1419225 w 1452563"/>
                    <a:gd name="connsiteY43" fmla="*/ 419100 h 1019175"/>
                    <a:gd name="connsiteX44" fmla="*/ 1381125 w 1452563"/>
                    <a:gd name="connsiteY44" fmla="*/ 395288 h 1019175"/>
                    <a:gd name="connsiteX45" fmla="*/ 1328738 w 1452563"/>
                    <a:gd name="connsiteY45" fmla="*/ 342900 h 1019175"/>
                    <a:gd name="connsiteX46" fmla="*/ 1314450 w 1452563"/>
                    <a:gd name="connsiteY46" fmla="*/ 338138 h 1019175"/>
                    <a:gd name="connsiteX47" fmla="*/ 1276350 w 1452563"/>
                    <a:gd name="connsiteY47" fmla="*/ 319088 h 1019175"/>
                    <a:gd name="connsiteX48" fmla="*/ 1252538 w 1452563"/>
                    <a:gd name="connsiteY48" fmla="*/ 300038 h 1019175"/>
                    <a:gd name="connsiteX49" fmla="*/ 1190625 w 1452563"/>
                    <a:gd name="connsiteY49" fmla="*/ 252413 h 1019175"/>
                    <a:gd name="connsiteX50" fmla="*/ 1123950 w 1452563"/>
                    <a:gd name="connsiteY50" fmla="*/ 233363 h 1019175"/>
                    <a:gd name="connsiteX51" fmla="*/ 995363 w 1452563"/>
                    <a:gd name="connsiteY51" fmla="*/ 190500 h 1019175"/>
                    <a:gd name="connsiteX52" fmla="*/ 942975 w 1452563"/>
                    <a:gd name="connsiteY52" fmla="*/ 185738 h 1019175"/>
                    <a:gd name="connsiteX53" fmla="*/ 923925 w 1452563"/>
                    <a:gd name="connsiteY53" fmla="*/ 176213 h 1019175"/>
                    <a:gd name="connsiteX54" fmla="*/ 900113 w 1452563"/>
                    <a:gd name="connsiteY54" fmla="*/ 171450 h 1019175"/>
                    <a:gd name="connsiteX55" fmla="*/ 809625 w 1452563"/>
                    <a:gd name="connsiteY55" fmla="*/ 138113 h 1019175"/>
                    <a:gd name="connsiteX56" fmla="*/ 766763 w 1452563"/>
                    <a:gd name="connsiteY56" fmla="*/ 128588 h 1019175"/>
                    <a:gd name="connsiteX57" fmla="*/ 747713 w 1452563"/>
                    <a:gd name="connsiteY57" fmla="*/ 119063 h 1019175"/>
                    <a:gd name="connsiteX58" fmla="*/ 704850 w 1452563"/>
                    <a:gd name="connsiteY58" fmla="*/ 85725 h 1019175"/>
                    <a:gd name="connsiteX59" fmla="*/ 614363 w 1452563"/>
                    <a:gd name="connsiteY59" fmla="*/ 28575 h 1019175"/>
                    <a:gd name="connsiteX60" fmla="*/ 561975 w 1452563"/>
                    <a:gd name="connsiteY60" fmla="*/ 23813 h 1019175"/>
                    <a:gd name="connsiteX61" fmla="*/ 495300 w 1452563"/>
                    <a:gd name="connsiteY61" fmla="*/ 0 h 1019175"/>
                    <a:gd name="connsiteX62" fmla="*/ 447675 w 1452563"/>
                    <a:gd name="connsiteY62" fmla="*/ 0 h 1019175"/>
                    <a:gd name="connsiteX63" fmla="*/ 381000 w 1452563"/>
                    <a:gd name="connsiteY63" fmla="*/ 0 h 1019175"/>
                    <a:gd name="connsiteX64" fmla="*/ 309563 w 1452563"/>
                    <a:gd name="connsiteY64" fmla="*/ 4763 h 1019175"/>
                    <a:gd name="connsiteX65" fmla="*/ 214313 w 1452563"/>
                    <a:gd name="connsiteY65" fmla="*/ 71438 h 1019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</a:cxnLst>
                  <a:rect l="l" t="t" r="r" b="b"/>
                  <a:pathLst>
                    <a:path w="1452563" h="1019175">
                      <a:moveTo>
                        <a:pt x="214313" y="71438"/>
                      </a:moveTo>
                      <a:lnTo>
                        <a:pt x="133350" y="128588"/>
                      </a:lnTo>
                      <a:lnTo>
                        <a:pt x="66675" y="176213"/>
                      </a:lnTo>
                      <a:lnTo>
                        <a:pt x="33338" y="233363"/>
                      </a:lnTo>
                      <a:lnTo>
                        <a:pt x="14288" y="295275"/>
                      </a:lnTo>
                      <a:lnTo>
                        <a:pt x="9525" y="352425"/>
                      </a:lnTo>
                      <a:lnTo>
                        <a:pt x="0" y="404813"/>
                      </a:lnTo>
                      <a:lnTo>
                        <a:pt x="0" y="438150"/>
                      </a:lnTo>
                      <a:lnTo>
                        <a:pt x="0" y="481013"/>
                      </a:lnTo>
                      <a:lnTo>
                        <a:pt x="0" y="542925"/>
                      </a:lnTo>
                      <a:lnTo>
                        <a:pt x="0" y="600075"/>
                      </a:lnTo>
                      <a:lnTo>
                        <a:pt x="4763" y="647700"/>
                      </a:lnTo>
                      <a:lnTo>
                        <a:pt x="28575" y="704850"/>
                      </a:lnTo>
                      <a:cubicBezTo>
                        <a:pt x="33338" y="719138"/>
                        <a:pt x="38434" y="733318"/>
                        <a:pt x="42863" y="747713"/>
                      </a:cubicBezTo>
                      <a:cubicBezTo>
                        <a:pt x="44788" y="753969"/>
                        <a:pt x="47625" y="766763"/>
                        <a:pt x="47625" y="766763"/>
                      </a:cubicBezTo>
                      <a:lnTo>
                        <a:pt x="47625" y="766763"/>
                      </a:lnTo>
                      <a:lnTo>
                        <a:pt x="66675" y="809625"/>
                      </a:lnTo>
                      <a:lnTo>
                        <a:pt x="100013" y="842963"/>
                      </a:lnTo>
                      <a:lnTo>
                        <a:pt x="128588" y="866775"/>
                      </a:lnTo>
                      <a:lnTo>
                        <a:pt x="228600" y="938213"/>
                      </a:lnTo>
                      <a:cubicBezTo>
                        <a:pt x="244475" y="947738"/>
                        <a:pt x="260821" y="956519"/>
                        <a:pt x="276225" y="966788"/>
                      </a:cubicBezTo>
                      <a:cubicBezTo>
                        <a:pt x="284683" y="972427"/>
                        <a:pt x="290946" y="981292"/>
                        <a:pt x="300038" y="985838"/>
                      </a:cubicBezTo>
                      <a:cubicBezTo>
                        <a:pt x="350752" y="1011195"/>
                        <a:pt x="322246" y="984236"/>
                        <a:pt x="338138" y="1000125"/>
                      </a:cubicBezTo>
                      <a:lnTo>
                        <a:pt x="366713" y="1014413"/>
                      </a:lnTo>
                      <a:cubicBezTo>
                        <a:pt x="411153" y="1019350"/>
                        <a:pt x="395200" y="1019175"/>
                        <a:pt x="414338" y="1019175"/>
                      </a:cubicBezTo>
                      <a:lnTo>
                        <a:pt x="476250" y="1009650"/>
                      </a:lnTo>
                      <a:cubicBezTo>
                        <a:pt x="490538" y="1004888"/>
                        <a:pt x="505643" y="1002098"/>
                        <a:pt x="519113" y="995363"/>
                      </a:cubicBezTo>
                      <a:cubicBezTo>
                        <a:pt x="525137" y="992351"/>
                        <a:pt x="533400" y="981075"/>
                        <a:pt x="533400" y="981075"/>
                      </a:cubicBezTo>
                      <a:lnTo>
                        <a:pt x="552450" y="962025"/>
                      </a:lnTo>
                      <a:lnTo>
                        <a:pt x="585788" y="800100"/>
                      </a:lnTo>
                      <a:lnTo>
                        <a:pt x="614363" y="723900"/>
                      </a:lnTo>
                      <a:lnTo>
                        <a:pt x="652463" y="704850"/>
                      </a:lnTo>
                      <a:lnTo>
                        <a:pt x="719138" y="676275"/>
                      </a:lnTo>
                      <a:lnTo>
                        <a:pt x="814388" y="666750"/>
                      </a:lnTo>
                      <a:lnTo>
                        <a:pt x="933450" y="666750"/>
                      </a:lnTo>
                      <a:lnTo>
                        <a:pt x="1004888" y="666750"/>
                      </a:lnTo>
                      <a:lnTo>
                        <a:pt x="1066800" y="666750"/>
                      </a:lnTo>
                      <a:lnTo>
                        <a:pt x="1138238" y="661988"/>
                      </a:lnTo>
                      <a:lnTo>
                        <a:pt x="1314450" y="647700"/>
                      </a:lnTo>
                      <a:cubicBezTo>
                        <a:pt x="1319445" y="647200"/>
                        <a:pt x="1324625" y="645817"/>
                        <a:pt x="1328738" y="642938"/>
                      </a:cubicBezTo>
                      <a:cubicBezTo>
                        <a:pt x="1356571" y="623455"/>
                        <a:pt x="1409700" y="581025"/>
                        <a:pt x="1409700" y="581025"/>
                      </a:cubicBezTo>
                      <a:lnTo>
                        <a:pt x="1452563" y="542925"/>
                      </a:lnTo>
                      <a:lnTo>
                        <a:pt x="1452563" y="442913"/>
                      </a:lnTo>
                      <a:cubicBezTo>
                        <a:pt x="1441450" y="434975"/>
                        <a:pt x="1430588" y="426675"/>
                        <a:pt x="1419225" y="419100"/>
                      </a:cubicBezTo>
                      <a:cubicBezTo>
                        <a:pt x="1406764" y="410793"/>
                        <a:pt x="1392396" y="405150"/>
                        <a:pt x="1381125" y="395288"/>
                      </a:cubicBezTo>
                      <a:cubicBezTo>
                        <a:pt x="1356113" y="373402"/>
                        <a:pt x="1353873" y="355467"/>
                        <a:pt x="1328738" y="342900"/>
                      </a:cubicBezTo>
                      <a:cubicBezTo>
                        <a:pt x="1324248" y="340655"/>
                        <a:pt x="1319213" y="339725"/>
                        <a:pt x="1314450" y="338138"/>
                      </a:cubicBezTo>
                      <a:cubicBezTo>
                        <a:pt x="1281350" y="316070"/>
                        <a:pt x="1322953" y="342389"/>
                        <a:pt x="1276350" y="319088"/>
                      </a:cubicBezTo>
                      <a:cubicBezTo>
                        <a:pt x="1264336" y="313081"/>
                        <a:pt x="1261397" y="308897"/>
                        <a:pt x="1252538" y="300038"/>
                      </a:cubicBezTo>
                      <a:lnTo>
                        <a:pt x="1190625" y="252413"/>
                      </a:lnTo>
                      <a:cubicBezTo>
                        <a:pt x="1129046" y="242150"/>
                        <a:pt x="1147131" y="256544"/>
                        <a:pt x="1123950" y="233363"/>
                      </a:cubicBezTo>
                      <a:lnTo>
                        <a:pt x="995363" y="190500"/>
                      </a:lnTo>
                      <a:cubicBezTo>
                        <a:pt x="977900" y="188913"/>
                        <a:pt x="960169" y="189177"/>
                        <a:pt x="942975" y="185738"/>
                      </a:cubicBezTo>
                      <a:cubicBezTo>
                        <a:pt x="936013" y="184346"/>
                        <a:pt x="930660" y="178458"/>
                        <a:pt x="923925" y="176213"/>
                      </a:cubicBezTo>
                      <a:cubicBezTo>
                        <a:pt x="916246" y="173653"/>
                        <a:pt x="900113" y="171450"/>
                        <a:pt x="900113" y="171450"/>
                      </a:cubicBezTo>
                      <a:lnTo>
                        <a:pt x="809625" y="138113"/>
                      </a:lnTo>
                      <a:cubicBezTo>
                        <a:pt x="795338" y="134938"/>
                        <a:pt x="780752" y="132892"/>
                        <a:pt x="766763" y="128588"/>
                      </a:cubicBezTo>
                      <a:cubicBezTo>
                        <a:pt x="759977" y="126500"/>
                        <a:pt x="747713" y="119063"/>
                        <a:pt x="747713" y="119063"/>
                      </a:cubicBezTo>
                      <a:lnTo>
                        <a:pt x="704850" y="85725"/>
                      </a:lnTo>
                      <a:lnTo>
                        <a:pt x="614363" y="28575"/>
                      </a:lnTo>
                      <a:cubicBezTo>
                        <a:pt x="568344" y="23462"/>
                        <a:pt x="585876" y="23813"/>
                        <a:pt x="561975" y="23813"/>
                      </a:cubicBezTo>
                      <a:lnTo>
                        <a:pt x="495300" y="0"/>
                      </a:lnTo>
                      <a:lnTo>
                        <a:pt x="447675" y="0"/>
                      </a:lnTo>
                      <a:lnTo>
                        <a:pt x="381000" y="0"/>
                      </a:lnTo>
                      <a:lnTo>
                        <a:pt x="309563" y="4763"/>
                      </a:lnTo>
                      <a:lnTo>
                        <a:pt x="214313" y="71438"/>
                      </a:lnTo>
                      <a:close/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Freihandform 85"/>
                <p:cNvSpPr/>
                <p:nvPr/>
              </p:nvSpPr>
              <p:spPr>
                <a:xfrm>
                  <a:off x="1400175" y="6353175"/>
                  <a:ext cx="971550" cy="285750"/>
                </a:xfrm>
                <a:custGeom>
                  <a:avLst/>
                  <a:gdLst>
                    <a:gd name="connsiteX0" fmla="*/ 19050 w 971550"/>
                    <a:gd name="connsiteY0" fmla="*/ 0 h 285750"/>
                    <a:gd name="connsiteX1" fmla="*/ 0 w 971550"/>
                    <a:gd name="connsiteY1" fmla="*/ 61913 h 285750"/>
                    <a:gd name="connsiteX2" fmla="*/ 4763 w 971550"/>
                    <a:gd name="connsiteY2" fmla="*/ 100013 h 285750"/>
                    <a:gd name="connsiteX3" fmla="*/ 9525 w 971550"/>
                    <a:gd name="connsiteY3" fmla="*/ 147638 h 285750"/>
                    <a:gd name="connsiteX4" fmla="*/ 57150 w 971550"/>
                    <a:gd name="connsiteY4" fmla="*/ 204788 h 285750"/>
                    <a:gd name="connsiteX5" fmla="*/ 109538 w 971550"/>
                    <a:gd name="connsiteY5" fmla="*/ 233363 h 285750"/>
                    <a:gd name="connsiteX6" fmla="*/ 161925 w 971550"/>
                    <a:gd name="connsiteY6" fmla="*/ 257175 h 285750"/>
                    <a:gd name="connsiteX7" fmla="*/ 204788 w 971550"/>
                    <a:gd name="connsiteY7" fmla="*/ 266700 h 285750"/>
                    <a:gd name="connsiteX8" fmla="*/ 223838 w 971550"/>
                    <a:gd name="connsiteY8" fmla="*/ 271463 h 285750"/>
                    <a:gd name="connsiteX9" fmla="*/ 266700 w 971550"/>
                    <a:gd name="connsiteY9" fmla="*/ 271463 h 285750"/>
                    <a:gd name="connsiteX10" fmla="*/ 390525 w 971550"/>
                    <a:gd name="connsiteY10" fmla="*/ 280988 h 285750"/>
                    <a:gd name="connsiteX11" fmla="*/ 414338 w 971550"/>
                    <a:gd name="connsiteY11" fmla="*/ 280988 h 285750"/>
                    <a:gd name="connsiteX12" fmla="*/ 495300 w 971550"/>
                    <a:gd name="connsiteY12" fmla="*/ 285750 h 285750"/>
                    <a:gd name="connsiteX13" fmla="*/ 566738 w 971550"/>
                    <a:gd name="connsiteY13" fmla="*/ 285750 h 285750"/>
                    <a:gd name="connsiteX14" fmla="*/ 652463 w 971550"/>
                    <a:gd name="connsiteY14" fmla="*/ 285750 h 285750"/>
                    <a:gd name="connsiteX15" fmla="*/ 723900 w 971550"/>
                    <a:gd name="connsiteY15" fmla="*/ 280988 h 285750"/>
                    <a:gd name="connsiteX16" fmla="*/ 790575 w 971550"/>
                    <a:gd name="connsiteY16" fmla="*/ 271463 h 285750"/>
                    <a:gd name="connsiteX17" fmla="*/ 842963 w 971550"/>
                    <a:gd name="connsiteY17" fmla="*/ 261938 h 285750"/>
                    <a:gd name="connsiteX18" fmla="*/ 876300 w 971550"/>
                    <a:gd name="connsiteY18" fmla="*/ 247650 h 285750"/>
                    <a:gd name="connsiteX19" fmla="*/ 919163 w 971550"/>
                    <a:gd name="connsiteY19" fmla="*/ 233363 h 285750"/>
                    <a:gd name="connsiteX20" fmla="*/ 938213 w 971550"/>
                    <a:gd name="connsiteY20" fmla="*/ 228600 h 285750"/>
                    <a:gd name="connsiteX21" fmla="*/ 971550 w 971550"/>
                    <a:gd name="connsiteY21" fmla="*/ 209550 h 285750"/>
                    <a:gd name="connsiteX22" fmla="*/ 952500 w 971550"/>
                    <a:gd name="connsiteY22" fmla="*/ 147638 h 285750"/>
                    <a:gd name="connsiteX23" fmla="*/ 885825 w 971550"/>
                    <a:gd name="connsiteY23" fmla="*/ 123825 h 285750"/>
                    <a:gd name="connsiteX24" fmla="*/ 852488 w 971550"/>
                    <a:gd name="connsiteY24" fmla="*/ 114300 h 285750"/>
                    <a:gd name="connsiteX25" fmla="*/ 762000 w 971550"/>
                    <a:gd name="connsiteY25" fmla="*/ 100013 h 285750"/>
                    <a:gd name="connsiteX26" fmla="*/ 642938 w 971550"/>
                    <a:gd name="connsiteY26" fmla="*/ 104775 h 285750"/>
                    <a:gd name="connsiteX27" fmla="*/ 538163 w 971550"/>
                    <a:gd name="connsiteY27" fmla="*/ 114300 h 285750"/>
                    <a:gd name="connsiteX28" fmla="*/ 452438 w 971550"/>
                    <a:gd name="connsiteY28" fmla="*/ 114300 h 285750"/>
                    <a:gd name="connsiteX29" fmla="*/ 404813 w 971550"/>
                    <a:gd name="connsiteY29" fmla="*/ 100013 h 285750"/>
                    <a:gd name="connsiteX30" fmla="*/ 328613 w 971550"/>
                    <a:gd name="connsiteY30" fmla="*/ 61913 h 285750"/>
                    <a:gd name="connsiteX31" fmla="*/ 261938 w 971550"/>
                    <a:gd name="connsiteY31" fmla="*/ 38100 h 285750"/>
                    <a:gd name="connsiteX32" fmla="*/ 95250 w 971550"/>
                    <a:gd name="connsiteY32" fmla="*/ 0 h 285750"/>
                    <a:gd name="connsiteX33" fmla="*/ 19050 w 971550"/>
                    <a:gd name="connsiteY33" fmla="*/ 0 h 285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971550" h="285750">
                      <a:moveTo>
                        <a:pt x="19050" y="0"/>
                      </a:moveTo>
                      <a:lnTo>
                        <a:pt x="0" y="61913"/>
                      </a:lnTo>
                      <a:lnTo>
                        <a:pt x="4763" y="100013"/>
                      </a:lnTo>
                      <a:lnTo>
                        <a:pt x="9525" y="147638"/>
                      </a:lnTo>
                      <a:lnTo>
                        <a:pt x="57150" y="204788"/>
                      </a:lnTo>
                      <a:cubicBezTo>
                        <a:pt x="99060" y="236221"/>
                        <a:pt x="79375" y="233363"/>
                        <a:pt x="109538" y="233363"/>
                      </a:cubicBezTo>
                      <a:lnTo>
                        <a:pt x="161925" y="257175"/>
                      </a:lnTo>
                      <a:lnTo>
                        <a:pt x="204788" y="266700"/>
                      </a:lnTo>
                      <a:cubicBezTo>
                        <a:pt x="211166" y="268172"/>
                        <a:pt x="223838" y="271463"/>
                        <a:pt x="223838" y="271463"/>
                      </a:cubicBezTo>
                      <a:lnTo>
                        <a:pt x="266700" y="271463"/>
                      </a:lnTo>
                      <a:cubicBezTo>
                        <a:pt x="339232" y="285969"/>
                        <a:pt x="298136" y="280988"/>
                        <a:pt x="390525" y="280988"/>
                      </a:cubicBezTo>
                      <a:lnTo>
                        <a:pt x="414338" y="280988"/>
                      </a:lnTo>
                      <a:lnTo>
                        <a:pt x="495300" y="285750"/>
                      </a:lnTo>
                      <a:lnTo>
                        <a:pt x="566738" y="285750"/>
                      </a:lnTo>
                      <a:lnTo>
                        <a:pt x="652463" y="285750"/>
                      </a:lnTo>
                      <a:cubicBezTo>
                        <a:pt x="707986" y="280198"/>
                        <a:pt x="684134" y="280988"/>
                        <a:pt x="723900" y="280988"/>
                      </a:cubicBezTo>
                      <a:lnTo>
                        <a:pt x="790575" y="271463"/>
                      </a:lnTo>
                      <a:lnTo>
                        <a:pt x="842963" y="261938"/>
                      </a:lnTo>
                      <a:lnTo>
                        <a:pt x="876300" y="247650"/>
                      </a:lnTo>
                      <a:cubicBezTo>
                        <a:pt x="890588" y="242888"/>
                        <a:pt x="904769" y="237792"/>
                        <a:pt x="919163" y="233363"/>
                      </a:cubicBezTo>
                      <a:cubicBezTo>
                        <a:pt x="925419" y="231438"/>
                        <a:pt x="938213" y="228600"/>
                        <a:pt x="938213" y="228600"/>
                      </a:cubicBezTo>
                      <a:lnTo>
                        <a:pt x="971550" y="209550"/>
                      </a:lnTo>
                      <a:lnTo>
                        <a:pt x="952500" y="147638"/>
                      </a:lnTo>
                      <a:cubicBezTo>
                        <a:pt x="846396" y="124059"/>
                        <a:pt x="956472" y="153262"/>
                        <a:pt x="885825" y="123825"/>
                      </a:cubicBezTo>
                      <a:cubicBezTo>
                        <a:pt x="875157" y="119380"/>
                        <a:pt x="852488" y="114300"/>
                        <a:pt x="852488" y="114300"/>
                      </a:cubicBezTo>
                      <a:lnTo>
                        <a:pt x="762000" y="100013"/>
                      </a:lnTo>
                      <a:lnTo>
                        <a:pt x="642938" y="104775"/>
                      </a:lnTo>
                      <a:lnTo>
                        <a:pt x="538163" y="114300"/>
                      </a:lnTo>
                      <a:lnTo>
                        <a:pt x="452438" y="114300"/>
                      </a:lnTo>
                      <a:lnTo>
                        <a:pt x="404813" y="100013"/>
                      </a:lnTo>
                      <a:lnTo>
                        <a:pt x="328613" y="61913"/>
                      </a:lnTo>
                      <a:lnTo>
                        <a:pt x="261938" y="38100"/>
                      </a:lnTo>
                      <a:lnTo>
                        <a:pt x="95250" y="0"/>
                      </a:lnTo>
                      <a:lnTo>
                        <a:pt x="19050" y="0"/>
                      </a:lnTo>
                      <a:close/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" name="Freihandform 86"/>
                <p:cNvSpPr/>
                <p:nvPr/>
              </p:nvSpPr>
              <p:spPr>
                <a:xfrm>
                  <a:off x="2843576" y="5614913"/>
                  <a:ext cx="566737" cy="1076474"/>
                </a:xfrm>
                <a:custGeom>
                  <a:avLst/>
                  <a:gdLst>
                    <a:gd name="connsiteX0" fmla="*/ 66675 w 1157288"/>
                    <a:gd name="connsiteY0" fmla="*/ 123825 h 1509713"/>
                    <a:gd name="connsiteX1" fmla="*/ 0 w 1157288"/>
                    <a:gd name="connsiteY1" fmla="*/ 976313 h 1509713"/>
                    <a:gd name="connsiteX2" fmla="*/ 247650 w 1157288"/>
                    <a:gd name="connsiteY2" fmla="*/ 1509713 h 1509713"/>
                    <a:gd name="connsiteX3" fmla="*/ 604838 w 1157288"/>
                    <a:gd name="connsiteY3" fmla="*/ 1385888 h 1509713"/>
                    <a:gd name="connsiteX4" fmla="*/ 771525 w 1157288"/>
                    <a:gd name="connsiteY4" fmla="*/ 1252538 h 1509713"/>
                    <a:gd name="connsiteX5" fmla="*/ 809625 w 1157288"/>
                    <a:gd name="connsiteY5" fmla="*/ 1228725 h 1509713"/>
                    <a:gd name="connsiteX6" fmla="*/ 857250 w 1157288"/>
                    <a:gd name="connsiteY6" fmla="*/ 542925 h 1509713"/>
                    <a:gd name="connsiteX7" fmla="*/ 900113 w 1157288"/>
                    <a:gd name="connsiteY7" fmla="*/ 528638 h 1509713"/>
                    <a:gd name="connsiteX8" fmla="*/ 1157288 w 1157288"/>
                    <a:gd name="connsiteY8" fmla="*/ 304800 h 1509713"/>
                    <a:gd name="connsiteX9" fmla="*/ 1047750 w 1157288"/>
                    <a:gd name="connsiteY9" fmla="*/ 100013 h 1509713"/>
                    <a:gd name="connsiteX10" fmla="*/ 990600 w 1157288"/>
                    <a:gd name="connsiteY10" fmla="*/ 90488 h 1509713"/>
                    <a:gd name="connsiteX11" fmla="*/ 919163 w 1157288"/>
                    <a:gd name="connsiteY11" fmla="*/ 80963 h 1509713"/>
                    <a:gd name="connsiteX12" fmla="*/ 471488 w 1157288"/>
                    <a:gd name="connsiteY12" fmla="*/ 0 h 1509713"/>
                    <a:gd name="connsiteX13" fmla="*/ 66675 w 1157288"/>
                    <a:gd name="connsiteY13" fmla="*/ 123825 h 1509713"/>
                    <a:gd name="connsiteX0" fmla="*/ 66675 w 1157288"/>
                    <a:gd name="connsiteY0" fmla="*/ 123825 h 1509713"/>
                    <a:gd name="connsiteX1" fmla="*/ 0 w 1157288"/>
                    <a:gd name="connsiteY1" fmla="*/ 976313 h 1509713"/>
                    <a:gd name="connsiteX2" fmla="*/ 247650 w 1157288"/>
                    <a:gd name="connsiteY2" fmla="*/ 1509713 h 1509713"/>
                    <a:gd name="connsiteX3" fmla="*/ 604838 w 1157288"/>
                    <a:gd name="connsiteY3" fmla="*/ 1385888 h 1509713"/>
                    <a:gd name="connsiteX4" fmla="*/ 771525 w 1157288"/>
                    <a:gd name="connsiteY4" fmla="*/ 1252538 h 1509713"/>
                    <a:gd name="connsiteX5" fmla="*/ 809625 w 1157288"/>
                    <a:gd name="connsiteY5" fmla="*/ 1228725 h 1509713"/>
                    <a:gd name="connsiteX6" fmla="*/ 857250 w 1157288"/>
                    <a:gd name="connsiteY6" fmla="*/ 542925 h 1509713"/>
                    <a:gd name="connsiteX7" fmla="*/ 890390 w 1157288"/>
                    <a:gd name="connsiteY7" fmla="*/ 455167 h 1509713"/>
                    <a:gd name="connsiteX8" fmla="*/ 1157288 w 1157288"/>
                    <a:gd name="connsiteY8" fmla="*/ 304800 h 1509713"/>
                    <a:gd name="connsiteX9" fmla="*/ 1047750 w 1157288"/>
                    <a:gd name="connsiteY9" fmla="*/ 100013 h 1509713"/>
                    <a:gd name="connsiteX10" fmla="*/ 990600 w 1157288"/>
                    <a:gd name="connsiteY10" fmla="*/ 90488 h 1509713"/>
                    <a:gd name="connsiteX11" fmla="*/ 919163 w 1157288"/>
                    <a:gd name="connsiteY11" fmla="*/ 80963 h 1509713"/>
                    <a:gd name="connsiteX12" fmla="*/ 471488 w 1157288"/>
                    <a:gd name="connsiteY12" fmla="*/ 0 h 1509713"/>
                    <a:gd name="connsiteX13" fmla="*/ 66675 w 1157288"/>
                    <a:gd name="connsiteY13" fmla="*/ 123825 h 1509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157288" h="1509713">
                      <a:moveTo>
                        <a:pt x="66675" y="123825"/>
                      </a:moveTo>
                      <a:lnTo>
                        <a:pt x="0" y="976313"/>
                      </a:lnTo>
                      <a:lnTo>
                        <a:pt x="247650" y="1509713"/>
                      </a:lnTo>
                      <a:lnTo>
                        <a:pt x="604838" y="1385888"/>
                      </a:lnTo>
                      <a:lnTo>
                        <a:pt x="771525" y="1252538"/>
                      </a:lnTo>
                      <a:lnTo>
                        <a:pt x="809625" y="1228725"/>
                      </a:lnTo>
                      <a:lnTo>
                        <a:pt x="857250" y="542925"/>
                      </a:lnTo>
                      <a:lnTo>
                        <a:pt x="890390" y="455167"/>
                      </a:lnTo>
                      <a:lnTo>
                        <a:pt x="1157288" y="304800"/>
                      </a:lnTo>
                      <a:lnTo>
                        <a:pt x="1047750" y="100013"/>
                      </a:lnTo>
                      <a:lnTo>
                        <a:pt x="990600" y="90488"/>
                      </a:lnTo>
                      <a:cubicBezTo>
                        <a:pt x="966836" y="86967"/>
                        <a:pt x="919163" y="80963"/>
                        <a:pt x="919163" y="80963"/>
                      </a:cubicBezTo>
                      <a:lnTo>
                        <a:pt x="471488" y="0"/>
                      </a:lnTo>
                      <a:lnTo>
                        <a:pt x="66675" y="123825"/>
                      </a:lnTo>
                      <a:close/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06" name="Gruppieren 105"/>
            <p:cNvGrpSpPr/>
            <p:nvPr/>
          </p:nvGrpSpPr>
          <p:grpSpPr>
            <a:xfrm>
              <a:off x="9991538" y="2042845"/>
              <a:ext cx="1440000" cy="1440000"/>
              <a:chOff x="7594679" y="2819564"/>
              <a:chExt cx="1440000" cy="1440000"/>
            </a:xfrm>
          </p:grpSpPr>
          <p:sp>
            <p:nvSpPr>
              <p:cNvPr id="107" name="Rechteck 106"/>
              <p:cNvSpPr/>
              <p:nvPr/>
            </p:nvSpPr>
            <p:spPr>
              <a:xfrm>
                <a:off x="7594679" y="2819564"/>
                <a:ext cx="1440000" cy="1440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Freihandform 107"/>
              <p:cNvSpPr/>
              <p:nvPr/>
            </p:nvSpPr>
            <p:spPr>
              <a:xfrm>
                <a:off x="7686565" y="2898614"/>
                <a:ext cx="718016" cy="612863"/>
              </a:xfrm>
              <a:custGeom>
                <a:avLst/>
                <a:gdLst>
                  <a:gd name="connsiteX0" fmla="*/ 214313 w 1452563"/>
                  <a:gd name="connsiteY0" fmla="*/ 71438 h 1019175"/>
                  <a:gd name="connsiteX1" fmla="*/ 133350 w 1452563"/>
                  <a:gd name="connsiteY1" fmla="*/ 128588 h 1019175"/>
                  <a:gd name="connsiteX2" fmla="*/ 66675 w 1452563"/>
                  <a:gd name="connsiteY2" fmla="*/ 176213 h 1019175"/>
                  <a:gd name="connsiteX3" fmla="*/ 33338 w 1452563"/>
                  <a:gd name="connsiteY3" fmla="*/ 233363 h 1019175"/>
                  <a:gd name="connsiteX4" fmla="*/ 14288 w 1452563"/>
                  <a:gd name="connsiteY4" fmla="*/ 295275 h 1019175"/>
                  <a:gd name="connsiteX5" fmla="*/ 9525 w 1452563"/>
                  <a:gd name="connsiteY5" fmla="*/ 352425 h 1019175"/>
                  <a:gd name="connsiteX6" fmla="*/ 0 w 1452563"/>
                  <a:gd name="connsiteY6" fmla="*/ 404813 h 1019175"/>
                  <a:gd name="connsiteX7" fmla="*/ 0 w 1452563"/>
                  <a:gd name="connsiteY7" fmla="*/ 438150 h 1019175"/>
                  <a:gd name="connsiteX8" fmla="*/ 0 w 1452563"/>
                  <a:gd name="connsiteY8" fmla="*/ 481013 h 1019175"/>
                  <a:gd name="connsiteX9" fmla="*/ 0 w 1452563"/>
                  <a:gd name="connsiteY9" fmla="*/ 542925 h 1019175"/>
                  <a:gd name="connsiteX10" fmla="*/ 0 w 1452563"/>
                  <a:gd name="connsiteY10" fmla="*/ 600075 h 1019175"/>
                  <a:gd name="connsiteX11" fmla="*/ 4763 w 1452563"/>
                  <a:gd name="connsiteY11" fmla="*/ 647700 h 1019175"/>
                  <a:gd name="connsiteX12" fmla="*/ 28575 w 1452563"/>
                  <a:gd name="connsiteY12" fmla="*/ 704850 h 1019175"/>
                  <a:gd name="connsiteX13" fmla="*/ 42863 w 1452563"/>
                  <a:gd name="connsiteY13" fmla="*/ 747713 h 1019175"/>
                  <a:gd name="connsiteX14" fmla="*/ 47625 w 1452563"/>
                  <a:gd name="connsiteY14" fmla="*/ 766763 h 1019175"/>
                  <a:gd name="connsiteX15" fmla="*/ 47625 w 1452563"/>
                  <a:gd name="connsiteY15" fmla="*/ 766763 h 1019175"/>
                  <a:gd name="connsiteX16" fmla="*/ 66675 w 1452563"/>
                  <a:gd name="connsiteY16" fmla="*/ 809625 h 1019175"/>
                  <a:gd name="connsiteX17" fmla="*/ 100013 w 1452563"/>
                  <a:gd name="connsiteY17" fmla="*/ 842963 h 1019175"/>
                  <a:gd name="connsiteX18" fmla="*/ 128588 w 1452563"/>
                  <a:gd name="connsiteY18" fmla="*/ 866775 h 1019175"/>
                  <a:gd name="connsiteX19" fmla="*/ 228600 w 1452563"/>
                  <a:gd name="connsiteY19" fmla="*/ 938213 h 1019175"/>
                  <a:gd name="connsiteX20" fmla="*/ 276225 w 1452563"/>
                  <a:gd name="connsiteY20" fmla="*/ 966788 h 1019175"/>
                  <a:gd name="connsiteX21" fmla="*/ 300038 w 1452563"/>
                  <a:gd name="connsiteY21" fmla="*/ 985838 h 1019175"/>
                  <a:gd name="connsiteX22" fmla="*/ 338138 w 1452563"/>
                  <a:gd name="connsiteY22" fmla="*/ 1000125 h 1019175"/>
                  <a:gd name="connsiteX23" fmla="*/ 366713 w 1452563"/>
                  <a:gd name="connsiteY23" fmla="*/ 1014413 h 1019175"/>
                  <a:gd name="connsiteX24" fmla="*/ 414338 w 1452563"/>
                  <a:gd name="connsiteY24" fmla="*/ 1019175 h 1019175"/>
                  <a:gd name="connsiteX25" fmla="*/ 476250 w 1452563"/>
                  <a:gd name="connsiteY25" fmla="*/ 1009650 h 1019175"/>
                  <a:gd name="connsiteX26" fmla="*/ 519113 w 1452563"/>
                  <a:gd name="connsiteY26" fmla="*/ 995363 h 1019175"/>
                  <a:gd name="connsiteX27" fmla="*/ 533400 w 1452563"/>
                  <a:gd name="connsiteY27" fmla="*/ 981075 h 1019175"/>
                  <a:gd name="connsiteX28" fmla="*/ 552450 w 1452563"/>
                  <a:gd name="connsiteY28" fmla="*/ 962025 h 1019175"/>
                  <a:gd name="connsiteX29" fmla="*/ 585788 w 1452563"/>
                  <a:gd name="connsiteY29" fmla="*/ 800100 h 1019175"/>
                  <a:gd name="connsiteX30" fmla="*/ 614363 w 1452563"/>
                  <a:gd name="connsiteY30" fmla="*/ 723900 h 1019175"/>
                  <a:gd name="connsiteX31" fmla="*/ 652463 w 1452563"/>
                  <a:gd name="connsiteY31" fmla="*/ 704850 h 1019175"/>
                  <a:gd name="connsiteX32" fmla="*/ 671513 w 1452563"/>
                  <a:gd name="connsiteY32" fmla="*/ 690563 h 1019175"/>
                  <a:gd name="connsiteX33" fmla="*/ 719138 w 1452563"/>
                  <a:gd name="connsiteY33" fmla="*/ 676275 h 1019175"/>
                  <a:gd name="connsiteX34" fmla="*/ 814388 w 1452563"/>
                  <a:gd name="connsiteY34" fmla="*/ 666750 h 1019175"/>
                  <a:gd name="connsiteX35" fmla="*/ 933450 w 1452563"/>
                  <a:gd name="connsiteY35" fmla="*/ 666750 h 1019175"/>
                  <a:gd name="connsiteX36" fmla="*/ 1004888 w 1452563"/>
                  <a:gd name="connsiteY36" fmla="*/ 666750 h 1019175"/>
                  <a:gd name="connsiteX37" fmla="*/ 1066800 w 1452563"/>
                  <a:gd name="connsiteY37" fmla="*/ 666750 h 1019175"/>
                  <a:gd name="connsiteX38" fmla="*/ 1138238 w 1452563"/>
                  <a:gd name="connsiteY38" fmla="*/ 661988 h 1019175"/>
                  <a:gd name="connsiteX39" fmla="*/ 1314450 w 1452563"/>
                  <a:gd name="connsiteY39" fmla="*/ 647700 h 1019175"/>
                  <a:gd name="connsiteX40" fmla="*/ 1328738 w 1452563"/>
                  <a:gd name="connsiteY40" fmla="*/ 642938 h 1019175"/>
                  <a:gd name="connsiteX41" fmla="*/ 1409700 w 1452563"/>
                  <a:gd name="connsiteY41" fmla="*/ 581025 h 1019175"/>
                  <a:gd name="connsiteX42" fmla="*/ 1452563 w 1452563"/>
                  <a:gd name="connsiteY42" fmla="*/ 542925 h 1019175"/>
                  <a:gd name="connsiteX43" fmla="*/ 1452563 w 1452563"/>
                  <a:gd name="connsiteY43" fmla="*/ 442913 h 1019175"/>
                  <a:gd name="connsiteX44" fmla="*/ 1419225 w 1452563"/>
                  <a:gd name="connsiteY44" fmla="*/ 419100 h 1019175"/>
                  <a:gd name="connsiteX45" fmla="*/ 1381125 w 1452563"/>
                  <a:gd name="connsiteY45" fmla="*/ 395288 h 1019175"/>
                  <a:gd name="connsiteX46" fmla="*/ 1328738 w 1452563"/>
                  <a:gd name="connsiteY46" fmla="*/ 342900 h 1019175"/>
                  <a:gd name="connsiteX47" fmla="*/ 1314450 w 1452563"/>
                  <a:gd name="connsiteY47" fmla="*/ 338138 h 1019175"/>
                  <a:gd name="connsiteX48" fmla="*/ 1276350 w 1452563"/>
                  <a:gd name="connsiteY48" fmla="*/ 319088 h 1019175"/>
                  <a:gd name="connsiteX49" fmla="*/ 1252538 w 1452563"/>
                  <a:gd name="connsiteY49" fmla="*/ 300038 h 1019175"/>
                  <a:gd name="connsiteX50" fmla="*/ 1190625 w 1452563"/>
                  <a:gd name="connsiteY50" fmla="*/ 252413 h 1019175"/>
                  <a:gd name="connsiteX51" fmla="*/ 1123950 w 1452563"/>
                  <a:gd name="connsiteY51" fmla="*/ 233363 h 1019175"/>
                  <a:gd name="connsiteX52" fmla="*/ 995363 w 1452563"/>
                  <a:gd name="connsiteY52" fmla="*/ 190500 h 1019175"/>
                  <a:gd name="connsiteX53" fmla="*/ 942975 w 1452563"/>
                  <a:gd name="connsiteY53" fmla="*/ 185738 h 1019175"/>
                  <a:gd name="connsiteX54" fmla="*/ 923925 w 1452563"/>
                  <a:gd name="connsiteY54" fmla="*/ 176213 h 1019175"/>
                  <a:gd name="connsiteX55" fmla="*/ 900113 w 1452563"/>
                  <a:gd name="connsiteY55" fmla="*/ 171450 h 1019175"/>
                  <a:gd name="connsiteX56" fmla="*/ 809625 w 1452563"/>
                  <a:gd name="connsiteY56" fmla="*/ 138113 h 1019175"/>
                  <a:gd name="connsiteX57" fmla="*/ 766763 w 1452563"/>
                  <a:gd name="connsiteY57" fmla="*/ 128588 h 1019175"/>
                  <a:gd name="connsiteX58" fmla="*/ 747713 w 1452563"/>
                  <a:gd name="connsiteY58" fmla="*/ 119063 h 1019175"/>
                  <a:gd name="connsiteX59" fmla="*/ 704850 w 1452563"/>
                  <a:gd name="connsiteY59" fmla="*/ 85725 h 1019175"/>
                  <a:gd name="connsiteX60" fmla="*/ 614363 w 1452563"/>
                  <a:gd name="connsiteY60" fmla="*/ 28575 h 1019175"/>
                  <a:gd name="connsiteX61" fmla="*/ 561975 w 1452563"/>
                  <a:gd name="connsiteY61" fmla="*/ 23813 h 1019175"/>
                  <a:gd name="connsiteX62" fmla="*/ 495300 w 1452563"/>
                  <a:gd name="connsiteY62" fmla="*/ 0 h 1019175"/>
                  <a:gd name="connsiteX63" fmla="*/ 447675 w 1452563"/>
                  <a:gd name="connsiteY63" fmla="*/ 0 h 1019175"/>
                  <a:gd name="connsiteX64" fmla="*/ 381000 w 1452563"/>
                  <a:gd name="connsiteY64" fmla="*/ 0 h 1019175"/>
                  <a:gd name="connsiteX65" fmla="*/ 309563 w 1452563"/>
                  <a:gd name="connsiteY65" fmla="*/ 4763 h 1019175"/>
                  <a:gd name="connsiteX66" fmla="*/ 214313 w 1452563"/>
                  <a:gd name="connsiteY66" fmla="*/ 71438 h 1019175"/>
                  <a:gd name="connsiteX0" fmla="*/ 214313 w 1452563"/>
                  <a:gd name="connsiteY0" fmla="*/ 71438 h 1019175"/>
                  <a:gd name="connsiteX1" fmla="*/ 133350 w 1452563"/>
                  <a:gd name="connsiteY1" fmla="*/ 128588 h 1019175"/>
                  <a:gd name="connsiteX2" fmla="*/ 66675 w 1452563"/>
                  <a:gd name="connsiteY2" fmla="*/ 176213 h 1019175"/>
                  <a:gd name="connsiteX3" fmla="*/ 33338 w 1452563"/>
                  <a:gd name="connsiteY3" fmla="*/ 233363 h 1019175"/>
                  <a:gd name="connsiteX4" fmla="*/ 14288 w 1452563"/>
                  <a:gd name="connsiteY4" fmla="*/ 295275 h 1019175"/>
                  <a:gd name="connsiteX5" fmla="*/ 9525 w 1452563"/>
                  <a:gd name="connsiteY5" fmla="*/ 352425 h 1019175"/>
                  <a:gd name="connsiteX6" fmla="*/ 0 w 1452563"/>
                  <a:gd name="connsiteY6" fmla="*/ 404813 h 1019175"/>
                  <a:gd name="connsiteX7" fmla="*/ 0 w 1452563"/>
                  <a:gd name="connsiteY7" fmla="*/ 438150 h 1019175"/>
                  <a:gd name="connsiteX8" fmla="*/ 0 w 1452563"/>
                  <a:gd name="connsiteY8" fmla="*/ 481013 h 1019175"/>
                  <a:gd name="connsiteX9" fmla="*/ 0 w 1452563"/>
                  <a:gd name="connsiteY9" fmla="*/ 542925 h 1019175"/>
                  <a:gd name="connsiteX10" fmla="*/ 0 w 1452563"/>
                  <a:gd name="connsiteY10" fmla="*/ 600075 h 1019175"/>
                  <a:gd name="connsiteX11" fmla="*/ 4763 w 1452563"/>
                  <a:gd name="connsiteY11" fmla="*/ 647700 h 1019175"/>
                  <a:gd name="connsiteX12" fmla="*/ 28575 w 1452563"/>
                  <a:gd name="connsiteY12" fmla="*/ 704850 h 1019175"/>
                  <a:gd name="connsiteX13" fmla="*/ 42863 w 1452563"/>
                  <a:gd name="connsiteY13" fmla="*/ 747713 h 1019175"/>
                  <a:gd name="connsiteX14" fmla="*/ 47625 w 1452563"/>
                  <a:gd name="connsiteY14" fmla="*/ 766763 h 1019175"/>
                  <a:gd name="connsiteX15" fmla="*/ 47625 w 1452563"/>
                  <a:gd name="connsiteY15" fmla="*/ 766763 h 1019175"/>
                  <a:gd name="connsiteX16" fmla="*/ 66675 w 1452563"/>
                  <a:gd name="connsiteY16" fmla="*/ 809625 h 1019175"/>
                  <a:gd name="connsiteX17" fmla="*/ 100013 w 1452563"/>
                  <a:gd name="connsiteY17" fmla="*/ 842963 h 1019175"/>
                  <a:gd name="connsiteX18" fmla="*/ 128588 w 1452563"/>
                  <a:gd name="connsiteY18" fmla="*/ 866775 h 1019175"/>
                  <a:gd name="connsiteX19" fmla="*/ 228600 w 1452563"/>
                  <a:gd name="connsiteY19" fmla="*/ 938213 h 1019175"/>
                  <a:gd name="connsiteX20" fmla="*/ 276225 w 1452563"/>
                  <a:gd name="connsiteY20" fmla="*/ 966788 h 1019175"/>
                  <a:gd name="connsiteX21" fmla="*/ 300038 w 1452563"/>
                  <a:gd name="connsiteY21" fmla="*/ 985838 h 1019175"/>
                  <a:gd name="connsiteX22" fmla="*/ 338138 w 1452563"/>
                  <a:gd name="connsiteY22" fmla="*/ 1000125 h 1019175"/>
                  <a:gd name="connsiteX23" fmla="*/ 366713 w 1452563"/>
                  <a:gd name="connsiteY23" fmla="*/ 1014413 h 1019175"/>
                  <a:gd name="connsiteX24" fmla="*/ 414338 w 1452563"/>
                  <a:gd name="connsiteY24" fmla="*/ 1019175 h 1019175"/>
                  <a:gd name="connsiteX25" fmla="*/ 476250 w 1452563"/>
                  <a:gd name="connsiteY25" fmla="*/ 1009650 h 1019175"/>
                  <a:gd name="connsiteX26" fmla="*/ 519113 w 1452563"/>
                  <a:gd name="connsiteY26" fmla="*/ 995363 h 1019175"/>
                  <a:gd name="connsiteX27" fmla="*/ 533400 w 1452563"/>
                  <a:gd name="connsiteY27" fmla="*/ 981075 h 1019175"/>
                  <a:gd name="connsiteX28" fmla="*/ 552450 w 1452563"/>
                  <a:gd name="connsiteY28" fmla="*/ 962025 h 1019175"/>
                  <a:gd name="connsiteX29" fmla="*/ 585788 w 1452563"/>
                  <a:gd name="connsiteY29" fmla="*/ 800100 h 1019175"/>
                  <a:gd name="connsiteX30" fmla="*/ 614363 w 1452563"/>
                  <a:gd name="connsiteY30" fmla="*/ 723900 h 1019175"/>
                  <a:gd name="connsiteX31" fmla="*/ 652463 w 1452563"/>
                  <a:gd name="connsiteY31" fmla="*/ 704850 h 1019175"/>
                  <a:gd name="connsiteX32" fmla="*/ 719138 w 1452563"/>
                  <a:gd name="connsiteY32" fmla="*/ 676275 h 1019175"/>
                  <a:gd name="connsiteX33" fmla="*/ 814388 w 1452563"/>
                  <a:gd name="connsiteY33" fmla="*/ 666750 h 1019175"/>
                  <a:gd name="connsiteX34" fmla="*/ 933450 w 1452563"/>
                  <a:gd name="connsiteY34" fmla="*/ 666750 h 1019175"/>
                  <a:gd name="connsiteX35" fmla="*/ 1004888 w 1452563"/>
                  <a:gd name="connsiteY35" fmla="*/ 666750 h 1019175"/>
                  <a:gd name="connsiteX36" fmla="*/ 1066800 w 1452563"/>
                  <a:gd name="connsiteY36" fmla="*/ 666750 h 1019175"/>
                  <a:gd name="connsiteX37" fmla="*/ 1138238 w 1452563"/>
                  <a:gd name="connsiteY37" fmla="*/ 661988 h 1019175"/>
                  <a:gd name="connsiteX38" fmla="*/ 1314450 w 1452563"/>
                  <a:gd name="connsiteY38" fmla="*/ 647700 h 1019175"/>
                  <a:gd name="connsiteX39" fmla="*/ 1328738 w 1452563"/>
                  <a:gd name="connsiteY39" fmla="*/ 642938 h 1019175"/>
                  <a:gd name="connsiteX40" fmla="*/ 1409700 w 1452563"/>
                  <a:gd name="connsiteY40" fmla="*/ 581025 h 1019175"/>
                  <a:gd name="connsiteX41" fmla="*/ 1452563 w 1452563"/>
                  <a:gd name="connsiteY41" fmla="*/ 542925 h 1019175"/>
                  <a:gd name="connsiteX42" fmla="*/ 1452563 w 1452563"/>
                  <a:gd name="connsiteY42" fmla="*/ 442913 h 1019175"/>
                  <a:gd name="connsiteX43" fmla="*/ 1419225 w 1452563"/>
                  <a:gd name="connsiteY43" fmla="*/ 419100 h 1019175"/>
                  <a:gd name="connsiteX44" fmla="*/ 1381125 w 1452563"/>
                  <a:gd name="connsiteY44" fmla="*/ 395288 h 1019175"/>
                  <a:gd name="connsiteX45" fmla="*/ 1328738 w 1452563"/>
                  <a:gd name="connsiteY45" fmla="*/ 342900 h 1019175"/>
                  <a:gd name="connsiteX46" fmla="*/ 1314450 w 1452563"/>
                  <a:gd name="connsiteY46" fmla="*/ 338138 h 1019175"/>
                  <a:gd name="connsiteX47" fmla="*/ 1276350 w 1452563"/>
                  <a:gd name="connsiteY47" fmla="*/ 319088 h 1019175"/>
                  <a:gd name="connsiteX48" fmla="*/ 1252538 w 1452563"/>
                  <a:gd name="connsiteY48" fmla="*/ 300038 h 1019175"/>
                  <a:gd name="connsiteX49" fmla="*/ 1190625 w 1452563"/>
                  <a:gd name="connsiteY49" fmla="*/ 252413 h 1019175"/>
                  <a:gd name="connsiteX50" fmla="*/ 1123950 w 1452563"/>
                  <a:gd name="connsiteY50" fmla="*/ 233363 h 1019175"/>
                  <a:gd name="connsiteX51" fmla="*/ 995363 w 1452563"/>
                  <a:gd name="connsiteY51" fmla="*/ 190500 h 1019175"/>
                  <a:gd name="connsiteX52" fmla="*/ 942975 w 1452563"/>
                  <a:gd name="connsiteY52" fmla="*/ 185738 h 1019175"/>
                  <a:gd name="connsiteX53" fmla="*/ 923925 w 1452563"/>
                  <a:gd name="connsiteY53" fmla="*/ 176213 h 1019175"/>
                  <a:gd name="connsiteX54" fmla="*/ 900113 w 1452563"/>
                  <a:gd name="connsiteY54" fmla="*/ 171450 h 1019175"/>
                  <a:gd name="connsiteX55" fmla="*/ 809625 w 1452563"/>
                  <a:gd name="connsiteY55" fmla="*/ 138113 h 1019175"/>
                  <a:gd name="connsiteX56" fmla="*/ 766763 w 1452563"/>
                  <a:gd name="connsiteY56" fmla="*/ 128588 h 1019175"/>
                  <a:gd name="connsiteX57" fmla="*/ 747713 w 1452563"/>
                  <a:gd name="connsiteY57" fmla="*/ 119063 h 1019175"/>
                  <a:gd name="connsiteX58" fmla="*/ 704850 w 1452563"/>
                  <a:gd name="connsiteY58" fmla="*/ 85725 h 1019175"/>
                  <a:gd name="connsiteX59" fmla="*/ 614363 w 1452563"/>
                  <a:gd name="connsiteY59" fmla="*/ 28575 h 1019175"/>
                  <a:gd name="connsiteX60" fmla="*/ 561975 w 1452563"/>
                  <a:gd name="connsiteY60" fmla="*/ 23813 h 1019175"/>
                  <a:gd name="connsiteX61" fmla="*/ 495300 w 1452563"/>
                  <a:gd name="connsiteY61" fmla="*/ 0 h 1019175"/>
                  <a:gd name="connsiteX62" fmla="*/ 447675 w 1452563"/>
                  <a:gd name="connsiteY62" fmla="*/ 0 h 1019175"/>
                  <a:gd name="connsiteX63" fmla="*/ 381000 w 1452563"/>
                  <a:gd name="connsiteY63" fmla="*/ 0 h 1019175"/>
                  <a:gd name="connsiteX64" fmla="*/ 309563 w 1452563"/>
                  <a:gd name="connsiteY64" fmla="*/ 4763 h 1019175"/>
                  <a:gd name="connsiteX65" fmla="*/ 214313 w 1452563"/>
                  <a:gd name="connsiteY65" fmla="*/ 71438 h 1019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1452563" h="1019175">
                    <a:moveTo>
                      <a:pt x="214313" y="71438"/>
                    </a:moveTo>
                    <a:lnTo>
                      <a:pt x="133350" y="128588"/>
                    </a:lnTo>
                    <a:lnTo>
                      <a:pt x="66675" y="176213"/>
                    </a:lnTo>
                    <a:lnTo>
                      <a:pt x="33338" y="233363"/>
                    </a:lnTo>
                    <a:lnTo>
                      <a:pt x="14288" y="295275"/>
                    </a:lnTo>
                    <a:lnTo>
                      <a:pt x="9525" y="352425"/>
                    </a:lnTo>
                    <a:lnTo>
                      <a:pt x="0" y="404813"/>
                    </a:lnTo>
                    <a:lnTo>
                      <a:pt x="0" y="438150"/>
                    </a:lnTo>
                    <a:lnTo>
                      <a:pt x="0" y="481013"/>
                    </a:lnTo>
                    <a:lnTo>
                      <a:pt x="0" y="542925"/>
                    </a:lnTo>
                    <a:lnTo>
                      <a:pt x="0" y="600075"/>
                    </a:lnTo>
                    <a:lnTo>
                      <a:pt x="4763" y="647700"/>
                    </a:lnTo>
                    <a:lnTo>
                      <a:pt x="28575" y="704850"/>
                    </a:lnTo>
                    <a:cubicBezTo>
                      <a:pt x="33338" y="719138"/>
                      <a:pt x="38434" y="733318"/>
                      <a:pt x="42863" y="747713"/>
                    </a:cubicBezTo>
                    <a:cubicBezTo>
                      <a:pt x="44788" y="753969"/>
                      <a:pt x="47625" y="766763"/>
                      <a:pt x="47625" y="766763"/>
                    </a:cubicBezTo>
                    <a:lnTo>
                      <a:pt x="47625" y="766763"/>
                    </a:lnTo>
                    <a:lnTo>
                      <a:pt x="66675" y="809625"/>
                    </a:lnTo>
                    <a:lnTo>
                      <a:pt x="100013" y="842963"/>
                    </a:lnTo>
                    <a:lnTo>
                      <a:pt x="128588" y="866775"/>
                    </a:lnTo>
                    <a:lnTo>
                      <a:pt x="228600" y="938213"/>
                    </a:lnTo>
                    <a:cubicBezTo>
                      <a:pt x="244475" y="947738"/>
                      <a:pt x="260821" y="956519"/>
                      <a:pt x="276225" y="966788"/>
                    </a:cubicBezTo>
                    <a:cubicBezTo>
                      <a:pt x="284683" y="972427"/>
                      <a:pt x="290946" y="981292"/>
                      <a:pt x="300038" y="985838"/>
                    </a:cubicBezTo>
                    <a:cubicBezTo>
                      <a:pt x="350752" y="1011195"/>
                      <a:pt x="322246" y="984236"/>
                      <a:pt x="338138" y="1000125"/>
                    </a:cubicBezTo>
                    <a:lnTo>
                      <a:pt x="366713" y="1014413"/>
                    </a:lnTo>
                    <a:cubicBezTo>
                      <a:pt x="411153" y="1019350"/>
                      <a:pt x="395200" y="1019175"/>
                      <a:pt x="414338" y="1019175"/>
                    </a:cubicBezTo>
                    <a:lnTo>
                      <a:pt x="476250" y="1009650"/>
                    </a:lnTo>
                    <a:cubicBezTo>
                      <a:pt x="490538" y="1004888"/>
                      <a:pt x="505643" y="1002098"/>
                      <a:pt x="519113" y="995363"/>
                    </a:cubicBezTo>
                    <a:cubicBezTo>
                      <a:pt x="525137" y="992351"/>
                      <a:pt x="533400" y="981075"/>
                      <a:pt x="533400" y="981075"/>
                    </a:cubicBezTo>
                    <a:lnTo>
                      <a:pt x="552450" y="962025"/>
                    </a:lnTo>
                    <a:lnTo>
                      <a:pt x="585788" y="800100"/>
                    </a:lnTo>
                    <a:lnTo>
                      <a:pt x="614363" y="723900"/>
                    </a:lnTo>
                    <a:lnTo>
                      <a:pt x="652463" y="704850"/>
                    </a:lnTo>
                    <a:lnTo>
                      <a:pt x="719138" y="676275"/>
                    </a:lnTo>
                    <a:lnTo>
                      <a:pt x="814388" y="666750"/>
                    </a:lnTo>
                    <a:lnTo>
                      <a:pt x="933450" y="666750"/>
                    </a:lnTo>
                    <a:lnTo>
                      <a:pt x="1004888" y="666750"/>
                    </a:lnTo>
                    <a:lnTo>
                      <a:pt x="1066800" y="666750"/>
                    </a:lnTo>
                    <a:lnTo>
                      <a:pt x="1138238" y="661988"/>
                    </a:lnTo>
                    <a:lnTo>
                      <a:pt x="1314450" y="647700"/>
                    </a:lnTo>
                    <a:cubicBezTo>
                      <a:pt x="1319445" y="647200"/>
                      <a:pt x="1324625" y="645817"/>
                      <a:pt x="1328738" y="642938"/>
                    </a:cubicBezTo>
                    <a:cubicBezTo>
                      <a:pt x="1356571" y="623455"/>
                      <a:pt x="1409700" y="581025"/>
                      <a:pt x="1409700" y="581025"/>
                    </a:cubicBezTo>
                    <a:lnTo>
                      <a:pt x="1452563" y="542925"/>
                    </a:lnTo>
                    <a:lnTo>
                      <a:pt x="1452563" y="442913"/>
                    </a:lnTo>
                    <a:cubicBezTo>
                      <a:pt x="1441450" y="434975"/>
                      <a:pt x="1430588" y="426675"/>
                      <a:pt x="1419225" y="419100"/>
                    </a:cubicBezTo>
                    <a:cubicBezTo>
                      <a:pt x="1406764" y="410793"/>
                      <a:pt x="1392396" y="405150"/>
                      <a:pt x="1381125" y="395288"/>
                    </a:cubicBezTo>
                    <a:cubicBezTo>
                      <a:pt x="1356113" y="373402"/>
                      <a:pt x="1353873" y="355467"/>
                      <a:pt x="1328738" y="342900"/>
                    </a:cubicBezTo>
                    <a:cubicBezTo>
                      <a:pt x="1324248" y="340655"/>
                      <a:pt x="1319213" y="339725"/>
                      <a:pt x="1314450" y="338138"/>
                    </a:cubicBezTo>
                    <a:cubicBezTo>
                      <a:pt x="1281350" y="316070"/>
                      <a:pt x="1322953" y="342389"/>
                      <a:pt x="1276350" y="319088"/>
                    </a:cubicBezTo>
                    <a:cubicBezTo>
                      <a:pt x="1264336" y="313081"/>
                      <a:pt x="1261397" y="308897"/>
                      <a:pt x="1252538" y="300038"/>
                    </a:cubicBezTo>
                    <a:lnTo>
                      <a:pt x="1190625" y="252413"/>
                    </a:lnTo>
                    <a:cubicBezTo>
                      <a:pt x="1129046" y="242150"/>
                      <a:pt x="1147131" y="256544"/>
                      <a:pt x="1123950" y="233363"/>
                    </a:cubicBezTo>
                    <a:lnTo>
                      <a:pt x="995363" y="190500"/>
                    </a:lnTo>
                    <a:cubicBezTo>
                      <a:pt x="977900" y="188913"/>
                      <a:pt x="960169" y="189177"/>
                      <a:pt x="942975" y="185738"/>
                    </a:cubicBezTo>
                    <a:cubicBezTo>
                      <a:pt x="936013" y="184346"/>
                      <a:pt x="930660" y="178458"/>
                      <a:pt x="923925" y="176213"/>
                    </a:cubicBezTo>
                    <a:cubicBezTo>
                      <a:pt x="916246" y="173653"/>
                      <a:pt x="900113" y="171450"/>
                      <a:pt x="900113" y="171450"/>
                    </a:cubicBezTo>
                    <a:lnTo>
                      <a:pt x="809625" y="138113"/>
                    </a:lnTo>
                    <a:cubicBezTo>
                      <a:pt x="795338" y="134938"/>
                      <a:pt x="780752" y="132892"/>
                      <a:pt x="766763" y="128588"/>
                    </a:cubicBezTo>
                    <a:cubicBezTo>
                      <a:pt x="759977" y="126500"/>
                      <a:pt x="747713" y="119063"/>
                      <a:pt x="747713" y="119063"/>
                    </a:cubicBezTo>
                    <a:lnTo>
                      <a:pt x="704850" y="85725"/>
                    </a:lnTo>
                    <a:lnTo>
                      <a:pt x="614363" y="28575"/>
                    </a:lnTo>
                    <a:cubicBezTo>
                      <a:pt x="568344" y="23462"/>
                      <a:pt x="585876" y="23813"/>
                      <a:pt x="561975" y="23813"/>
                    </a:cubicBezTo>
                    <a:lnTo>
                      <a:pt x="495300" y="0"/>
                    </a:lnTo>
                    <a:lnTo>
                      <a:pt x="447675" y="0"/>
                    </a:lnTo>
                    <a:lnTo>
                      <a:pt x="381000" y="0"/>
                    </a:lnTo>
                    <a:lnTo>
                      <a:pt x="309563" y="4763"/>
                    </a:lnTo>
                    <a:lnTo>
                      <a:pt x="214313" y="71438"/>
                    </a:ln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9" name="Freihandform 108"/>
              <p:cNvSpPr/>
              <p:nvPr/>
            </p:nvSpPr>
            <p:spPr>
              <a:xfrm>
                <a:off x="7707478" y="3907387"/>
                <a:ext cx="620565" cy="236431"/>
              </a:xfrm>
              <a:custGeom>
                <a:avLst/>
                <a:gdLst>
                  <a:gd name="connsiteX0" fmla="*/ 19050 w 971550"/>
                  <a:gd name="connsiteY0" fmla="*/ 0 h 285750"/>
                  <a:gd name="connsiteX1" fmla="*/ 0 w 971550"/>
                  <a:gd name="connsiteY1" fmla="*/ 61913 h 285750"/>
                  <a:gd name="connsiteX2" fmla="*/ 4763 w 971550"/>
                  <a:gd name="connsiteY2" fmla="*/ 100013 h 285750"/>
                  <a:gd name="connsiteX3" fmla="*/ 9525 w 971550"/>
                  <a:gd name="connsiteY3" fmla="*/ 147638 h 285750"/>
                  <a:gd name="connsiteX4" fmla="*/ 57150 w 971550"/>
                  <a:gd name="connsiteY4" fmla="*/ 204788 h 285750"/>
                  <a:gd name="connsiteX5" fmla="*/ 109538 w 971550"/>
                  <a:gd name="connsiteY5" fmla="*/ 233363 h 285750"/>
                  <a:gd name="connsiteX6" fmla="*/ 161925 w 971550"/>
                  <a:gd name="connsiteY6" fmla="*/ 257175 h 285750"/>
                  <a:gd name="connsiteX7" fmla="*/ 204788 w 971550"/>
                  <a:gd name="connsiteY7" fmla="*/ 266700 h 285750"/>
                  <a:gd name="connsiteX8" fmla="*/ 223838 w 971550"/>
                  <a:gd name="connsiteY8" fmla="*/ 271463 h 285750"/>
                  <a:gd name="connsiteX9" fmla="*/ 266700 w 971550"/>
                  <a:gd name="connsiteY9" fmla="*/ 271463 h 285750"/>
                  <a:gd name="connsiteX10" fmla="*/ 390525 w 971550"/>
                  <a:gd name="connsiteY10" fmla="*/ 280988 h 285750"/>
                  <a:gd name="connsiteX11" fmla="*/ 414338 w 971550"/>
                  <a:gd name="connsiteY11" fmla="*/ 280988 h 285750"/>
                  <a:gd name="connsiteX12" fmla="*/ 495300 w 971550"/>
                  <a:gd name="connsiteY12" fmla="*/ 285750 h 285750"/>
                  <a:gd name="connsiteX13" fmla="*/ 566738 w 971550"/>
                  <a:gd name="connsiteY13" fmla="*/ 285750 h 285750"/>
                  <a:gd name="connsiteX14" fmla="*/ 652463 w 971550"/>
                  <a:gd name="connsiteY14" fmla="*/ 285750 h 285750"/>
                  <a:gd name="connsiteX15" fmla="*/ 723900 w 971550"/>
                  <a:gd name="connsiteY15" fmla="*/ 280988 h 285750"/>
                  <a:gd name="connsiteX16" fmla="*/ 790575 w 971550"/>
                  <a:gd name="connsiteY16" fmla="*/ 271463 h 285750"/>
                  <a:gd name="connsiteX17" fmla="*/ 842963 w 971550"/>
                  <a:gd name="connsiteY17" fmla="*/ 261938 h 285750"/>
                  <a:gd name="connsiteX18" fmla="*/ 876300 w 971550"/>
                  <a:gd name="connsiteY18" fmla="*/ 247650 h 285750"/>
                  <a:gd name="connsiteX19" fmla="*/ 919163 w 971550"/>
                  <a:gd name="connsiteY19" fmla="*/ 233363 h 285750"/>
                  <a:gd name="connsiteX20" fmla="*/ 938213 w 971550"/>
                  <a:gd name="connsiteY20" fmla="*/ 228600 h 285750"/>
                  <a:gd name="connsiteX21" fmla="*/ 971550 w 971550"/>
                  <a:gd name="connsiteY21" fmla="*/ 209550 h 285750"/>
                  <a:gd name="connsiteX22" fmla="*/ 952500 w 971550"/>
                  <a:gd name="connsiteY22" fmla="*/ 147638 h 285750"/>
                  <a:gd name="connsiteX23" fmla="*/ 885825 w 971550"/>
                  <a:gd name="connsiteY23" fmla="*/ 123825 h 285750"/>
                  <a:gd name="connsiteX24" fmla="*/ 852488 w 971550"/>
                  <a:gd name="connsiteY24" fmla="*/ 114300 h 285750"/>
                  <a:gd name="connsiteX25" fmla="*/ 762000 w 971550"/>
                  <a:gd name="connsiteY25" fmla="*/ 100013 h 285750"/>
                  <a:gd name="connsiteX26" fmla="*/ 642938 w 971550"/>
                  <a:gd name="connsiteY26" fmla="*/ 104775 h 285750"/>
                  <a:gd name="connsiteX27" fmla="*/ 538163 w 971550"/>
                  <a:gd name="connsiteY27" fmla="*/ 114300 h 285750"/>
                  <a:gd name="connsiteX28" fmla="*/ 452438 w 971550"/>
                  <a:gd name="connsiteY28" fmla="*/ 114300 h 285750"/>
                  <a:gd name="connsiteX29" fmla="*/ 404813 w 971550"/>
                  <a:gd name="connsiteY29" fmla="*/ 100013 h 285750"/>
                  <a:gd name="connsiteX30" fmla="*/ 328613 w 971550"/>
                  <a:gd name="connsiteY30" fmla="*/ 61913 h 285750"/>
                  <a:gd name="connsiteX31" fmla="*/ 261938 w 971550"/>
                  <a:gd name="connsiteY31" fmla="*/ 38100 h 285750"/>
                  <a:gd name="connsiteX32" fmla="*/ 95250 w 971550"/>
                  <a:gd name="connsiteY32" fmla="*/ 0 h 285750"/>
                  <a:gd name="connsiteX33" fmla="*/ 19050 w 971550"/>
                  <a:gd name="connsiteY33" fmla="*/ 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971550" h="285750">
                    <a:moveTo>
                      <a:pt x="19050" y="0"/>
                    </a:moveTo>
                    <a:lnTo>
                      <a:pt x="0" y="61913"/>
                    </a:lnTo>
                    <a:lnTo>
                      <a:pt x="4763" y="100013"/>
                    </a:lnTo>
                    <a:lnTo>
                      <a:pt x="9525" y="147638"/>
                    </a:lnTo>
                    <a:lnTo>
                      <a:pt x="57150" y="204788"/>
                    </a:lnTo>
                    <a:cubicBezTo>
                      <a:pt x="99060" y="236221"/>
                      <a:pt x="79375" y="233363"/>
                      <a:pt x="109538" y="233363"/>
                    </a:cubicBezTo>
                    <a:lnTo>
                      <a:pt x="161925" y="257175"/>
                    </a:lnTo>
                    <a:lnTo>
                      <a:pt x="204788" y="266700"/>
                    </a:lnTo>
                    <a:cubicBezTo>
                      <a:pt x="211166" y="268172"/>
                      <a:pt x="223838" y="271463"/>
                      <a:pt x="223838" y="271463"/>
                    </a:cubicBezTo>
                    <a:lnTo>
                      <a:pt x="266700" y="271463"/>
                    </a:lnTo>
                    <a:cubicBezTo>
                      <a:pt x="339232" y="285969"/>
                      <a:pt x="298136" y="280988"/>
                      <a:pt x="390525" y="280988"/>
                    </a:cubicBezTo>
                    <a:lnTo>
                      <a:pt x="414338" y="280988"/>
                    </a:lnTo>
                    <a:lnTo>
                      <a:pt x="495300" y="285750"/>
                    </a:lnTo>
                    <a:lnTo>
                      <a:pt x="566738" y="285750"/>
                    </a:lnTo>
                    <a:lnTo>
                      <a:pt x="652463" y="285750"/>
                    </a:lnTo>
                    <a:cubicBezTo>
                      <a:pt x="707986" y="280198"/>
                      <a:pt x="684134" y="280988"/>
                      <a:pt x="723900" y="280988"/>
                    </a:cubicBezTo>
                    <a:lnTo>
                      <a:pt x="790575" y="271463"/>
                    </a:lnTo>
                    <a:lnTo>
                      <a:pt x="842963" y="261938"/>
                    </a:lnTo>
                    <a:lnTo>
                      <a:pt x="876300" y="247650"/>
                    </a:lnTo>
                    <a:cubicBezTo>
                      <a:pt x="890588" y="242888"/>
                      <a:pt x="904769" y="237792"/>
                      <a:pt x="919163" y="233363"/>
                    </a:cubicBezTo>
                    <a:cubicBezTo>
                      <a:pt x="925419" y="231438"/>
                      <a:pt x="938213" y="228600"/>
                      <a:pt x="938213" y="228600"/>
                    </a:cubicBezTo>
                    <a:lnTo>
                      <a:pt x="971550" y="209550"/>
                    </a:lnTo>
                    <a:lnTo>
                      <a:pt x="952500" y="147638"/>
                    </a:lnTo>
                    <a:cubicBezTo>
                      <a:pt x="846396" y="124059"/>
                      <a:pt x="956472" y="153262"/>
                      <a:pt x="885825" y="123825"/>
                    </a:cubicBezTo>
                    <a:cubicBezTo>
                      <a:pt x="875157" y="119380"/>
                      <a:pt x="852488" y="114300"/>
                      <a:pt x="852488" y="114300"/>
                    </a:cubicBezTo>
                    <a:lnTo>
                      <a:pt x="762000" y="100013"/>
                    </a:lnTo>
                    <a:lnTo>
                      <a:pt x="642938" y="104775"/>
                    </a:lnTo>
                    <a:lnTo>
                      <a:pt x="538163" y="114300"/>
                    </a:lnTo>
                    <a:lnTo>
                      <a:pt x="452438" y="114300"/>
                    </a:lnTo>
                    <a:lnTo>
                      <a:pt x="404813" y="100013"/>
                    </a:lnTo>
                    <a:lnTo>
                      <a:pt x="328613" y="61913"/>
                    </a:lnTo>
                    <a:lnTo>
                      <a:pt x="261938" y="38100"/>
                    </a:lnTo>
                    <a:lnTo>
                      <a:pt x="95250" y="0"/>
                    </a:lnTo>
                    <a:lnTo>
                      <a:pt x="19050" y="0"/>
                    </a:ln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" name="Freihandform 109"/>
              <p:cNvSpPr/>
              <p:nvPr/>
            </p:nvSpPr>
            <p:spPr>
              <a:xfrm>
                <a:off x="8629431" y="3296545"/>
                <a:ext cx="361996" cy="890681"/>
              </a:xfrm>
              <a:custGeom>
                <a:avLst/>
                <a:gdLst>
                  <a:gd name="connsiteX0" fmla="*/ 66675 w 1157288"/>
                  <a:gd name="connsiteY0" fmla="*/ 123825 h 1509713"/>
                  <a:gd name="connsiteX1" fmla="*/ 0 w 1157288"/>
                  <a:gd name="connsiteY1" fmla="*/ 976313 h 1509713"/>
                  <a:gd name="connsiteX2" fmla="*/ 247650 w 1157288"/>
                  <a:gd name="connsiteY2" fmla="*/ 1509713 h 1509713"/>
                  <a:gd name="connsiteX3" fmla="*/ 604838 w 1157288"/>
                  <a:gd name="connsiteY3" fmla="*/ 1385888 h 1509713"/>
                  <a:gd name="connsiteX4" fmla="*/ 771525 w 1157288"/>
                  <a:gd name="connsiteY4" fmla="*/ 1252538 h 1509713"/>
                  <a:gd name="connsiteX5" fmla="*/ 809625 w 1157288"/>
                  <a:gd name="connsiteY5" fmla="*/ 1228725 h 1509713"/>
                  <a:gd name="connsiteX6" fmla="*/ 857250 w 1157288"/>
                  <a:gd name="connsiteY6" fmla="*/ 542925 h 1509713"/>
                  <a:gd name="connsiteX7" fmla="*/ 900113 w 1157288"/>
                  <a:gd name="connsiteY7" fmla="*/ 528638 h 1509713"/>
                  <a:gd name="connsiteX8" fmla="*/ 1157288 w 1157288"/>
                  <a:gd name="connsiteY8" fmla="*/ 304800 h 1509713"/>
                  <a:gd name="connsiteX9" fmla="*/ 1047750 w 1157288"/>
                  <a:gd name="connsiteY9" fmla="*/ 100013 h 1509713"/>
                  <a:gd name="connsiteX10" fmla="*/ 990600 w 1157288"/>
                  <a:gd name="connsiteY10" fmla="*/ 90488 h 1509713"/>
                  <a:gd name="connsiteX11" fmla="*/ 919163 w 1157288"/>
                  <a:gd name="connsiteY11" fmla="*/ 80963 h 1509713"/>
                  <a:gd name="connsiteX12" fmla="*/ 471488 w 1157288"/>
                  <a:gd name="connsiteY12" fmla="*/ 0 h 1509713"/>
                  <a:gd name="connsiteX13" fmla="*/ 66675 w 1157288"/>
                  <a:gd name="connsiteY13" fmla="*/ 123825 h 1509713"/>
                  <a:gd name="connsiteX0" fmla="*/ 66675 w 1157288"/>
                  <a:gd name="connsiteY0" fmla="*/ 123825 h 1509713"/>
                  <a:gd name="connsiteX1" fmla="*/ 0 w 1157288"/>
                  <a:gd name="connsiteY1" fmla="*/ 976313 h 1509713"/>
                  <a:gd name="connsiteX2" fmla="*/ 247650 w 1157288"/>
                  <a:gd name="connsiteY2" fmla="*/ 1509713 h 1509713"/>
                  <a:gd name="connsiteX3" fmla="*/ 604838 w 1157288"/>
                  <a:gd name="connsiteY3" fmla="*/ 1385888 h 1509713"/>
                  <a:gd name="connsiteX4" fmla="*/ 771525 w 1157288"/>
                  <a:gd name="connsiteY4" fmla="*/ 1252538 h 1509713"/>
                  <a:gd name="connsiteX5" fmla="*/ 809625 w 1157288"/>
                  <a:gd name="connsiteY5" fmla="*/ 1228725 h 1509713"/>
                  <a:gd name="connsiteX6" fmla="*/ 857250 w 1157288"/>
                  <a:gd name="connsiteY6" fmla="*/ 542925 h 1509713"/>
                  <a:gd name="connsiteX7" fmla="*/ 890390 w 1157288"/>
                  <a:gd name="connsiteY7" fmla="*/ 455167 h 1509713"/>
                  <a:gd name="connsiteX8" fmla="*/ 1157288 w 1157288"/>
                  <a:gd name="connsiteY8" fmla="*/ 304800 h 1509713"/>
                  <a:gd name="connsiteX9" fmla="*/ 1047750 w 1157288"/>
                  <a:gd name="connsiteY9" fmla="*/ 100013 h 1509713"/>
                  <a:gd name="connsiteX10" fmla="*/ 990600 w 1157288"/>
                  <a:gd name="connsiteY10" fmla="*/ 90488 h 1509713"/>
                  <a:gd name="connsiteX11" fmla="*/ 919163 w 1157288"/>
                  <a:gd name="connsiteY11" fmla="*/ 80963 h 1509713"/>
                  <a:gd name="connsiteX12" fmla="*/ 471488 w 1157288"/>
                  <a:gd name="connsiteY12" fmla="*/ 0 h 1509713"/>
                  <a:gd name="connsiteX13" fmla="*/ 66675 w 1157288"/>
                  <a:gd name="connsiteY13" fmla="*/ 123825 h 1509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157288" h="1509713">
                    <a:moveTo>
                      <a:pt x="66675" y="123825"/>
                    </a:moveTo>
                    <a:lnTo>
                      <a:pt x="0" y="976313"/>
                    </a:lnTo>
                    <a:lnTo>
                      <a:pt x="247650" y="1509713"/>
                    </a:lnTo>
                    <a:lnTo>
                      <a:pt x="604838" y="1385888"/>
                    </a:lnTo>
                    <a:lnTo>
                      <a:pt x="771525" y="1252538"/>
                    </a:lnTo>
                    <a:lnTo>
                      <a:pt x="809625" y="1228725"/>
                    </a:lnTo>
                    <a:lnTo>
                      <a:pt x="857250" y="542925"/>
                    </a:lnTo>
                    <a:lnTo>
                      <a:pt x="890390" y="455167"/>
                    </a:lnTo>
                    <a:lnTo>
                      <a:pt x="1157288" y="304800"/>
                    </a:lnTo>
                    <a:lnTo>
                      <a:pt x="1047750" y="100013"/>
                    </a:lnTo>
                    <a:lnTo>
                      <a:pt x="990600" y="90488"/>
                    </a:lnTo>
                    <a:cubicBezTo>
                      <a:pt x="966836" y="86967"/>
                      <a:pt x="919163" y="80963"/>
                      <a:pt x="919163" y="80963"/>
                    </a:cubicBezTo>
                    <a:lnTo>
                      <a:pt x="471488" y="0"/>
                    </a:lnTo>
                    <a:lnTo>
                      <a:pt x="66675" y="123825"/>
                    </a:ln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1" name="Textfeld 110"/>
              <p:cNvSpPr txBox="1"/>
              <p:nvPr/>
            </p:nvSpPr>
            <p:spPr>
              <a:xfrm>
                <a:off x="7741321" y="3024318"/>
                <a:ext cx="34176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200" b="1" dirty="0" smtClean="0"/>
                  <a:t>40</a:t>
                </a:r>
                <a:endParaRPr lang="en-US" sz="1200" b="1" dirty="0"/>
              </a:p>
            </p:txBody>
          </p:sp>
          <p:sp>
            <p:nvSpPr>
              <p:cNvPr id="112" name="Textfeld 111"/>
              <p:cNvSpPr txBox="1"/>
              <p:nvPr/>
            </p:nvSpPr>
            <p:spPr>
              <a:xfrm>
                <a:off x="8624247" y="3297978"/>
                <a:ext cx="34176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200" b="1" dirty="0" smtClean="0"/>
                  <a:t>20</a:t>
                </a:r>
                <a:endParaRPr lang="en-US" sz="1200" b="1" dirty="0"/>
              </a:p>
            </p:txBody>
          </p:sp>
          <p:sp>
            <p:nvSpPr>
              <p:cNvPr id="113" name="Textfeld 112"/>
              <p:cNvSpPr txBox="1"/>
              <p:nvPr/>
            </p:nvSpPr>
            <p:spPr>
              <a:xfrm>
                <a:off x="7719207" y="3911616"/>
                <a:ext cx="34176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200" b="1" dirty="0" smtClean="0"/>
                  <a:t>15</a:t>
                </a:r>
                <a:endParaRPr lang="en-US" sz="1200" b="1" dirty="0"/>
              </a:p>
            </p:txBody>
          </p:sp>
        </p:grpSp>
        <p:pic>
          <p:nvPicPr>
            <p:cNvPr id="114" name="Grafik 11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017802" y="2040405"/>
              <a:ext cx="1440000" cy="1444881"/>
            </a:xfrm>
            <a:prstGeom prst="rect">
              <a:avLst/>
            </a:prstGeom>
          </p:spPr>
        </p:pic>
        <p:sp>
          <p:nvSpPr>
            <p:cNvPr id="116" name="Textfeld 115"/>
            <p:cNvSpPr txBox="1"/>
            <p:nvPr/>
          </p:nvSpPr>
          <p:spPr>
            <a:xfrm>
              <a:off x="9953037" y="1291151"/>
              <a:ext cx="196688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 b="1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Map</a:t>
              </a:r>
              <a:r>
                <a:rPr lang="de-DE" sz="1400" b="1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de-DE" sz="1400" b="1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of</a:t>
              </a:r>
              <a:r>
                <a:rPr lang="de-DE" sz="1400" b="1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de-DE" sz="1400" b="1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estimated</a:t>
              </a:r>
              <a:r>
                <a:rPr lang="de-DE" sz="1400" b="1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de-DE" sz="1400" b="1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residential</a:t>
              </a:r>
              <a:r>
                <a:rPr lang="de-DE" sz="1400" b="1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de-DE" sz="1400" b="1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buildings</a:t>
              </a:r>
              <a:r>
                <a:rPr lang="de-DE" sz="1400" b="1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de-DE" sz="1400" b="1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above</a:t>
              </a:r>
              <a:r>
                <a:rPr lang="de-DE" sz="1400" b="1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de-DE" sz="1400" b="1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reference</a:t>
              </a:r>
              <a:r>
                <a:rPr lang="de-DE" sz="1400" b="1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de-DE" sz="1400" b="1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level</a:t>
              </a:r>
              <a:r>
                <a:rPr lang="de-DE" sz="1400" b="1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</a:p>
          </p:txBody>
        </p:sp>
        <p:sp>
          <p:nvSpPr>
            <p:cNvPr id="135" name="Pfeil nach rechts 134"/>
            <p:cNvSpPr/>
            <p:nvPr/>
          </p:nvSpPr>
          <p:spPr>
            <a:xfrm>
              <a:off x="9497915" y="2671413"/>
              <a:ext cx="360000" cy="180000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Textfeld 139"/>
            <p:cNvSpPr txBox="1"/>
            <p:nvPr/>
          </p:nvSpPr>
          <p:spPr>
            <a:xfrm>
              <a:off x="5798225" y="4126732"/>
              <a:ext cx="14261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>
                <a:defRPr sz="1400" u="sng">
                  <a:latin typeface="Cambria" panose="02040503050406030204" pitchFamily="18" charset="0"/>
                  <a:ea typeface="Cambria" panose="02040503050406030204" pitchFamily="18" charset="0"/>
                </a:defRPr>
              </a:lvl1pPr>
            </a:lstStyle>
            <a:p>
              <a:r>
                <a:rPr lang="de-DE" sz="1200" u="none" dirty="0" err="1"/>
                <a:t>Built-up</a:t>
              </a:r>
              <a:r>
                <a:rPr lang="de-DE" sz="1200" u="none" dirty="0"/>
                <a:t> </a:t>
              </a:r>
              <a:r>
                <a:rPr lang="de-DE" sz="1200" u="none" dirty="0" err="1" smtClean="0"/>
                <a:t>area</a:t>
              </a:r>
              <a:endParaRPr lang="en-US" sz="1200" u="none" dirty="0"/>
            </a:p>
          </p:txBody>
        </p:sp>
        <p:sp>
          <p:nvSpPr>
            <p:cNvPr id="2" name="Textfeld 1"/>
            <p:cNvSpPr txBox="1"/>
            <p:nvPr/>
          </p:nvSpPr>
          <p:spPr>
            <a:xfrm>
              <a:off x="1677497" y="3034488"/>
              <a:ext cx="11454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>
                <a:defRPr sz="1400" u="sng">
                  <a:latin typeface="Cambria" panose="02040503050406030204" pitchFamily="18" charset="0"/>
                  <a:ea typeface="Cambria" panose="02040503050406030204" pitchFamily="18" charset="0"/>
                </a:defRPr>
              </a:lvl1pPr>
            </a:lstStyle>
            <a:p>
              <a:r>
                <a:rPr lang="de-DE" sz="1200" i="1" u="none" dirty="0"/>
                <a:t>Random </a:t>
              </a:r>
              <a:r>
                <a:rPr lang="de-DE" sz="1200" i="1" u="none" dirty="0" err="1"/>
                <a:t>forest</a:t>
              </a:r>
              <a:endParaRPr lang="en-US" sz="1200" i="1" u="none" dirty="0"/>
            </a:p>
          </p:txBody>
        </p:sp>
        <p:sp>
          <p:nvSpPr>
            <p:cNvPr id="70" name="Textfeld 69"/>
            <p:cNvSpPr txBox="1"/>
            <p:nvPr/>
          </p:nvSpPr>
          <p:spPr>
            <a:xfrm>
              <a:off x="6635651" y="3006114"/>
              <a:ext cx="12753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>
                <a:defRPr sz="1400" u="sng">
                  <a:latin typeface="Cambria" panose="02040503050406030204" pitchFamily="18" charset="0"/>
                  <a:ea typeface="Cambria" panose="02040503050406030204" pitchFamily="18" charset="0"/>
                </a:defRPr>
              </a:lvl1pPr>
            </a:lstStyle>
            <a:p>
              <a:pPr algn="ctr"/>
              <a:r>
                <a:rPr lang="de-DE" sz="1200" i="1" u="none" dirty="0" err="1" smtClean="0"/>
                <a:t>Logistic</a:t>
              </a:r>
              <a:r>
                <a:rPr lang="de-DE" sz="1200" i="1" u="none" dirty="0" smtClean="0"/>
                <a:t> </a:t>
              </a:r>
              <a:r>
                <a:rPr lang="de-DE" sz="1200" i="1" u="none" dirty="0" err="1" smtClean="0"/>
                <a:t>regression</a:t>
              </a:r>
              <a:r>
                <a:rPr lang="de-DE" sz="1200" i="1" u="none" dirty="0" smtClean="0"/>
                <a:t> </a:t>
              </a:r>
            </a:p>
            <a:p>
              <a:pPr algn="ctr"/>
              <a:r>
                <a:rPr lang="de-DE" sz="1200" i="1" u="none" dirty="0" smtClean="0"/>
                <a:t>(+</a:t>
              </a:r>
              <a:r>
                <a:rPr lang="de-DE" sz="1200" i="1" u="none" dirty="0" err="1" smtClean="0"/>
                <a:t>calibration</a:t>
              </a:r>
              <a:r>
                <a:rPr lang="de-DE" sz="1200" i="1" u="none" dirty="0" smtClean="0"/>
                <a:t>)</a:t>
              </a:r>
              <a:endParaRPr lang="en-US" sz="1200" i="1" u="none" dirty="0"/>
            </a:p>
          </p:txBody>
        </p:sp>
        <p:grpSp>
          <p:nvGrpSpPr>
            <p:cNvPr id="14" name="Gruppieren 13"/>
            <p:cNvGrpSpPr/>
            <p:nvPr/>
          </p:nvGrpSpPr>
          <p:grpSpPr>
            <a:xfrm>
              <a:off x="5221958" y="2052821"/>
              <a:ext cx="1062893" cy="1422400"/>
              <a:chOff x="4986215" y="1969477"/>
              <a:chExt cx="1062893" cy="1422400"/>
            </a:xfrm>
          </p:grpSpPr>
          <p:sp>
            <p:nvSpPr>
              <p:cNvPr id="7" name="Freihandform 6"/>
              <p:cNvSpPr/>
              <p:nvPr/>
            </p:nvSpPr>
            <p:spPr>
              <a:xfrm>
                <a:off x="4986215" y="1969477"/>
                <a:ext cx="1062893" cy="851877"/>
              </a:xfrm>
              <a:custGeom>
                <a:avLst/>
                <a:gdLst>
                  <a:gd name="connsiteX0" fmla="*/ 0 w 1062893"/>
                  <a:gd name="connsiteY0" fmla="*/ 851877 h 851877"/>
                  <a:gd name="connsiteX1" fmla="*/ 687754 w 1062893"/>
                  <a:gd name="connsiteY1" fmla="*/ 695569 h 851877"/>
                  <a:gd name="connsiteX2" fmla="*/ 1062893 w 1062893"/>
                  <a:gd name="connsiteY2" fmla="*/ 0 h 8518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62893" h="851877">
                    <a:moveTo>
                      <a:pt x="0" y="851877"/>
                    </a:moveTo>
                    <a:cubicBezTo>
                      <a:pt x="255302" y="844712"/>
                      <a:pt x="510605" y="837548"/>
                      <a:pt x="687754" y="695569"/>
                    </a:cubicBezTo>
                    <a:cubicBezTo>
                      <a:pt x="864903" y="553590"/>
                      <a:pt x="963898" y="276795"/>
                      <a:pt x="1062893" y="0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Freihandform 8"/>
              <p:cNvSpPr/>
              <p:nvPr/>
            </p:nvSpPr>
            <p:spPr>
              <a:xfrm>
                <a:off x="5697417" y="2641600"/>
                <a:ext cx="273538" cy="750277"/>
              </a:xfrm>
              <a:custGeom>
                <a:avLst/>
                <a:gdLst>
                  <a:gd name="connsiteX0" fmla="*/ 273538 w 273538"/>
                  <a:gd name="connsiteY0" fmla="*/ 750277 h 750277"/>
                  <a:gd name="connsiteX1" fmla="*/ 0 w 273538"/>
                  <a:gd name="connsiteY1" fmla="*/ 0 h 750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3538" h="750277">
                    <a:moveTo>
                      <a:pt x="273538" y="750277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9" name="Gruppieren 78"/>
            <p:cNvGrpSpPr/>
            <p:nvPr/>
          </p:nvGrpSpPr>
          <p:grpSpPr>
            <a:xfrm>
              <a:off x="8058878" y="2994436"/>
              <a:ext cx="1062893" cy="1422400"/>
              <a:chOff x="4986215" y="1969477"/>
              <a:chExt cx="1062893" cy="1422400"/>
            </a:xfrm>
          </p:grpSpPr>
          <p:sp>
            <p:nvSpPr>
              <p:cNvPr id="82" name="Freihandform 81"/>
              <p:cNvSpPr/>
              <p:nvPr/>
            </p:nvSpPr>
            <p:spPr>
              <a:xfrm>
                <a:off x="4986215" y="1969477"/>
                <a:ext cx="1062893" cy="851877"/>
              </a:xfrm>
              <a:custGeom>
                <a:avLst/>
                <a:gdLst>
                  <a:gd name="connsiteX0" fmla="*/ 0 w 1062893"/>
                  <a:gd name="connsiteY0" fmla="*/ 851877 h 851877"/>
                  <a:gd name="connsiteX1" fmla="*/ 687754 w 1062893"/>
                  <a:gd name="connsiteY1" fmla="*/ 695569 h 851877"/>
                  <a:gd name="connsiteX2" fmla="*/ 1062893 w 1062893"/>
                  <a:gd name="connsiteY2" fmla="*/ 0 h 8518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62893" h="851877">
                    <a:moveTo>
                      <a:pt x="0" y="851877"/>
                    </a:moveTo>
                    <a:cubicBezTo>
                      <a:pt x="255302" y="844712"/>
                      <a:pt x="510605" y="837548"/>
                      <a:pt x="687754" y="695569"/>
                    </a:cubicBezTo>
                    <a:cubicBezTo>
                      <a:pt x="864903" y="553590"/>
                      <a:pt x="963898" y="276795"/>
                      <a:pt x="1062893" y="0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Freihandform 87"/>
              <p:cNvSpPr/>
              <p:nvPr/>
            </p:nvSpPr>
            <p:spPr>
              <a:xfrm>
                <a:off x="5697417" y="2641600"/>
                <a:ext cx="273538" cy="750277"/>
              </a:xfrm>
              <a:custGeom>
                <a:avLst/>
                <a:gdLst>
                  <a:gd name="connsiteX0" fmla="*/ 273538 w 273538"/>
                  <a:gd name="connsiteY0" fmla="*/ 750277 h 750277"/>
                  <a:gd name="connsiteX1" fmla="*/ 0 w 273538"/>
                  <a:gd name="connsiteY1" fmla="*/ 0 h 750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3538" h="750277">
                    <a:moveTo>
                      <a:pt x="273538" y="750277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9" name="Gruppieren 88"/>
            <p:cNvGrpSpPr/>
            <p:nvPr/>
          </p:nvGrpSpPr>
          <p:grpSpPr>
            <a:xfrm>
              <a:off x="9991255" y="2053601"/>
              <a:ext cx="1062893" cy="1422400"/>
              <a:chOff x="4986215" y="1969477"/>
              <a:chExt cx="1062893" cy="1422400"/>
            </a:xfrm>
          </p:grpSpPr>
          <p:sp>
            <p:nvSpPr>
              <p:cNvPr id="90" name="Freihandform 89"/>
              <p:cNvSpPr/>
              <p:nvPr/>
            </p:nvSpPr>
            <p:spPr>
              <a:xfrm>
                <a:off x="4986215" y="1969477"/>
                <a:ext cx="1062893" cy="851877"/>
              </a:xfrm>
              <a:custGeom>
                <a:avLst/>
                <a:gdLst>
                  <a:gd name="connsiteX0" fmla="*/ 0 w 1062893"/>
                  <a:gd name="connsiteY0" fmla="*/ 851877 h 851877"/>
                  <a:gd name="connsiteX1" fmla="*/ 687754 w 1062893"/>
                  <a:gd name="connsiteY1" fmla="*/ 695569 h 851877"/>
                  <a:gd name="connsiteX2" fmla="*/ 1062893 w 1062893"/>
                  <a:gd name="connsiteY2" fmla="*/ 0 h 8518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62893" h="851877">
                    <a:moveTo>
                      <a:pt x="0" y="851877"/>
                    </a:moveTo>
                    <a:cubicBezTo>
                      <a:pt x="255302" y="844712"/>
                      <a:pt x="510605" y="837548"/>
                      <a:pt x="687754" y="695569"/>
                    </a:cubicBezTo>
                    <a:cubicBezTo>
                      <a:pt x="864903" y="553590"/>
                      <a:pt x="963898" y="276795"/>
                      <a:pt x="1062893" y="0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Freihandform 90"/>
              <p:cNvSpPr/>
              <p:nvPr/>
            </p:nvSpPr>
            <p:spPr>
              <a:xfrm>
                <a:off x="5697417" y="2641600"/>
                <a:ext cx="273538" cy="750277"/>
              </a:xfrm>
              <a:custGeom>
                <a:avLst/>
                <a:gdLst>
                  <a:gd name="connsiteX0" fmla="*/ 273538 w 273538"/>
                  <a:gd name="connsiteY0" fmla="*/ 750277 h 750277"/>
                  <a:gd name="connsiteX1" fmla="*/ 0 w 273538"/>
                  <a:gd name="connsiteY1" fmla="*/ 0 h 750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3538" h="750277">
                    <a:moveTo>
                      <a:pt x="273538" y="750277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2" name="Gruppieren 91"/>
            <p:cNvGrpSpPr/>
            <p:nvPr/>
          </p:nvGrpSpPr>
          <p:grpSpPr>
            <a:xfrm>
              <a:off x="8056447" y="1105795"/>
              <a:ext cx="1062893" cy="1422400"/>
              <a:chOff x="4986215" y="1969477"/>
              <a:chExt cx="1062893" cy="1422400"/>
            </a:xfrm>
          </p:grpSpPr>
          <p:sp>
            <p:nvSpPr>
              <p:cNvPr id="93" name="Freihandform 92"/>
              <p:cNvSpPr/>
              <p:nvPr/>
            </p:nvSpPr>
            <p:spPr>
              <a:xfrm>
                <a:off x="4986215" y="1969477"/>
                <a:ext cx="1062893" cy="851877"/>
              </a:xfrm>
              <a:custGeom>
                <a:avLst/>
                <a:gdLst>
                  <a:gd name="connsiteX0" fmla="*/ 0 w 1062893"/>
                  <a:gd name="connsiteY0" fmla="*/ 851877 h 851877"/>
                  <a:gd name="connsiteX1" fmla="*/ 687754 w 1062893"/>
                  <a:gd name="connsiteY1" fmla="*/ 695569 h 851877"/>
                  <a:gd name="connsiteX2" fmla="*/ 1062893 w 1062893"/>
                  <a:gd name="connsiteY2" fmla="*/ 0 h 8518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62893" h="851877">
                    <a:moveTo>
                      <a:pt x="0" y="851877"/>
                    </a:moveTo>
                    <a:cubicBezTo>
                      <a:pt x="255302" y="844712"/>
                      <a:pt x="510605" y="837548"/>
                      <a:pt x="687754" y="695569"/>
                    </a:cubicBezTo>
                    <a:cubicBezTo>
                      <a:pt x="864903" y="553590"/>
                      <a:pt x="963898" y="276795"/>
                      <a:pt x="1062893" y="0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Freihandform 94"/>
              <p:cNvSpPr/>
              <p:nvPr/>
            </p:nvSpPr>
            <p:spPr>
              <a:xfrm>
                <a:off x="5697417" y="2641600"/>
                <a:ext cx="273538" cy="750277"/>
              </a:xfrm>
              <a:custGeom>
                <a:avLst/>
                <a:gdLst>
                  <a:gd name="connsiteX0" fmla="*/ 273538 w 273538"/>
                  <a:gd name="connsiteY0" fmla="*/ 750277 h 750277"/>
                  <a:gd name="connsiteX1" fmla="*/ 0 w 273538"/>
                  <a:gd name="connsiteY1" fmla="*/ 0 h 750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3538" h="750277">
                    <a:moveTo>
                      <a:pt x="273538" y="750277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21" name="Gerader Verbinder 20"/>
            <p:cNvCxnSpPr/>
            <p:nvPr/>
          </p:nvCxnSpPr>
          <p:spPr>
            <a:xfrm>
              <a:off x="5294821" y="3700570"/>
              <a:ext cx="483399" cy="30354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Textfeld 96"/>
            <p:cNvSpPr txBox="1"/>
            <p:nvPr/>
          </p:nvSpPr>
          <p:spPr>
            <a:xfrm>
              <a:off x="5798225" y="3614058"/>
              <a:ext cx="14261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>
                <a:defRPr sz="1400" u="sng">
                  <a:latin typeface="Cambria" panose="02040503050406030204" pitchFamily="18" charset="0"/>
                  <a:ea typeface="Cambria" panose="02040503050406030204" pitchFamily="18" charset="0"/>
                </a:defRPr>
              </a:lvl1pPr>
            </a:lstStyle>
            <a:p>
              <a:r>
                <a:rPr lang="de-DE" sz="1200" u="none" dirty="0" err="1"/>
                <a:t>M</a:t>
              </a:r>
              <a:r>
                <a:rPr lang="de-DE" sz="1200" u="none" dirty="0" err="1" smtClean="0"/>
                <a:t>unicipality</a:t>
              </a:r>
              <a:r>
                <a:rPr lang="de-DE" sz="1200" u="none" dirty="0" smtClean="0"/>
                <a:t> </a:t>
              </a:r>
              <a:r>
                <a:rPr lang="de-DE" sz="1200" u="none" dirty="0" err="1" smtClean="0"/>
                <a:t>border</a:t>
              </a:r>
              <a:endParaRPr lang="en-US" sz="1200" u="none" dirty="0"/>
            </a:p>
          </p:txBody>
        </p:sp>
        <p:pic>
          <p:nvPicPr>
            <p:cNvPr id="4" name="Grafik 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358562" y="2272545"/>
              <a:ext cx="187643" cy="187643"/>
            </a:xfrm>
            <a:prstGeom prst="rect">
              <a:avLst/>
            </a:prstGeom>
          </p:spPr>
        </p:pic>
        <p:pic>
          <p:nvPicPr>
            <p:cNvPr id="98" name="Grafik 9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308017" y="2579690"/>
              <a:ext cx="187643" cy="187643"/>
            </a:xfrm>
            <a:prstGeom prst="rect">
              <a:avLst/>
            </a:prstGeom>
          </p:spPr>
        </p:pic>
        <p:pic>
          <p:nvPicPr>
            <p:cNvPr id="99" name="Grafik 9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310962" y="2795796"/>
              <a:ext cx="187643" cy="187643"/>
            </a:xfrm>
            <a:prstGeom prst="rect">
              <a:avLst/>
            </a:prstGeom>
          </p:spPr>
        </p:pic>
        <p:pic>
          <p:nvPicPr>
            <p:cNvPr id="100" name="Grafik 9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297198" y="3123360"/>
              <a:ext cx="187643" cy="187643"/>
            </a:xfrm>
            <a:prstGeom prst="rect">
              <a:avLst/>
            </a:prstGeom>
          </p:spPr>
        </p:pic>
        <p:pic>
          <p:nvPicPr>
            <p:cNvPr id="101" name="Grafik 10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442699" y="4544148"/>
              <a:ext cx="187643" cy="187643"/>
            </a:xfrm>
            <a:prstGeom prst="rect">
              <a:avLst/>
            </a:prstGeom>
          </p:spPr>
        </p:pic>
        <p:sp>
          <p:nvSpPr>
            <p:cNvPr id="102" name="Textfeld 101"/>
            <p:cNvSpPr txBox="1"/>
            <p:nvPr/>
          </p:nvSpPr>
          <p:spPr>
            <a:xfrm>
              <a:off x="5798225" y="4499470"/>
              <a:ext cx="14261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>
                <a:defRPr sz="1400" u="sng">
                  <a:latin typeface="Cambria" panose="02040503050406030204" pitchFamily="18" charset="0"/>
                  <a:ea typeface="Cambria" panose="02040503050406030204" pitchFamily="18" charset="0"/>
                </a:defRPr>
              </a:lvl1pPr>
            </a:lstStyle>
            <a:p>
              <a:r>
                <a:rPr lang="de-DE" sz="1200" u="none" dirty="0" smtClean="0"/>
                <a:t>Measurement</a:t>
              </a:r>
              <a:endParaRPr lang="en-US" sz="1200" u="none" dirty="0"/>
            </a:p>
          </p:txBody>
        </p:sp>
        <p:sp>
          <p:nvSpPr>
            <p:cNvPr id="103" name="Textfeld 102"/>
            <p:cNvSpPr txBox="1"/>
            <p:nvPr/>
          </p:nvSpPr>
          <p:spPr>
            <a:xfrm>
              <a:off x="5995030" y="97497"/>
              <a:ext cx="44232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b="1" u="sng" dirty="0" smtClean="0"/>
                <a:t>Petermann &amp; </a:t>
              </a:r>
              <a:r>
                <a:rPr lang="de-DE" sz="1600" b="1" u="sng" dirty="0" err="1" smtClean="0"/>
                <a:t>Bossew</a:t>
              </a:r>
              <a:r>
                <a:rPr lang="de-DE" sz="1600" b="1" u="sng" dirty="0" smtClean="0"/>
                <a:t> 2021, </a:t>
              </a:r>
              <a:r>
                <a:rPr lang="de-DE" sz="1600" b="1" u="sng" dirty="0" err="1"/>
                <a:t>Sci</a:t>
              </a:r>
              <a:r>
                <a:rPr lang="de-DE" sz="1600" b="1" u="sng" dirty="0"/>
                <a:t>. Total </a:t>
              </a:r>
              <a:r>
                <a:rPr lang="de-DE" sz="1600" b="1" u="sng" dirty="0" err="1"/>
                <a:t>Environ</a:t>
              </a:r>
              <a:r>
                <a:rPr lang="de-DE" sz="1600" b="1" u="sng" dirty="0" smtClean="0"/>
                <a:t>. 780</a:t>
              </a:r>
              <a:endParaRPr lang="en-US" sz="1600" b="1" u="sng" dirty="0"/>
            </a:p>
          </p:txBody>
        </p:sp>
      </p:grpSp>
    </p:spTree>
    <p:extLst>
      <p:ext uri="{BB962C8B-B14F-4D97-AF65-F5344CB8AC3E}">
        <p14:creationId xmlns:p14="http://schemas.microsoft.com/office/powerpoint/2010/main" val="3740013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6554" y="782805"/>
            <a:ext cx="6413003" cy="517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70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3304" y="1500553"/>
            <a:ext cx="4739328" cy="2567223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982" y="1352062"/>
            <a:ext cx="6534076" cy="297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730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5469" y="0"/>
            <a:ext cx="68010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463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5108" y="1125569"/>
            <a:ext cx="8030796" cy="4410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746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2172" y="992552"/>
            <a:ext cx="7739439" cy="5122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148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413" y="0"/>
            <a:ext cx="69571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074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49" y="2196107"/>
            <a:ext cx="11468101" cy="2465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84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049" y="244423"/>
            <a:ext cx="10629901" cy="6369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656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</Words>
  <Application>Microsoft Office PowerPoint</Application>
  <PresentationFormat>Breitbild</PresentationFormat>
  <Paragraphs>27</Paragraphs>
  <Slides>12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Cambria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Bundesamt für Strahlenschutz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Eric Petermann</dc:creator>
  <cp:lastModifiedBy>Eric Petermann</cp:lastModifiedBy>
  <cp:revision>97</cp:revision>
  <dcterms:created xsi:type="dcterms:W3CDTF">2019-10-16T10:25:28Z</dcterms:created>
  <dcterms:modified xsi:type="dcterms:W3CDTF">2021-04-22T12:59:11Z</dcterms:modified>
</cp:coreProperties>
</file>