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6" r:id="rId3"/>
    <p:sldId id="257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3428"/>
    <a:srgbClr val="F2B55A"/>
    <a:srgbClr val="C3D394"/>
    <a:srgbClr val="4890C0"/>
    <a:srgbClr val="EBEBEB"/>
    <a:srgbClr val="EDEDED"/>
    <a:srgbClr val="FE8C34"/>
    <a:srgbClr val="2FC4FC"/>
    <a:srgbClr val="BCD0E6"/>
    <a:srgbClr val="FAFA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21"/>
    <p:restoredTop sz="84281"/>
  </p:normalViewPr>
  <p:slideViewPr>
    <p:cSldViewPr snapToGrid="0" snapToObjects="1" showGuides="1">
      <p:cViewPr varScale="1">
        <p:scale>
          <a:sx n="92" d="100"/>
          <a:sy n="92" d="100"/>
        </p:scale>
        <p:origin x="856" y="176"/>
      </p:cViewPr>
      <p:guideLst>
        <p:guide orient="horz" pos="2184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411551805501265"/>
          <c:y val="0.332667202587936"/>
          <c:w val="0.933122831606044"/>
          <c:h val="0.471098806366966"/>
        </c:manualLayout>
      </c:layout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reservoir capacity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66-4DE0-9B5B-30FB4D4B07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666-4DE0-9B5B-30FB4D4B075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666-4DE0-9B5B-30FB4D4B075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666-4DE0-9B5B-30FB4D4B075D}"/>
              </c:ext>
            </c:extLst>
          </c:dPt>
          <c:cat>
            <c:strRef>
              <c:f>工作表1!$A$2:$A$5</c:f>
              <c:strCache>
                <c:ptCount val="4"/>
                <c:pt idx="0">
                  <c:v>less than 10%</c:v>
                </c:pt>
                <c:pt idx="1">
                  <c:v>10-25%</c:v>
                </c:pt>
                <c:pt idx="2">
                  <c:v>25-50%</c:v>
                </c:pt>
                <c:pt idx="3">
                  <c:v>more than 50%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0.33</c:v>
                </c:pt>
                <c:pt idx="1">
                  <c:v>0.33</c:v>
                </c:pt>
                <c:pt idx="2">
                  <c:v>0.19</c:v>
                </c:pt>
                <c:pt idx="3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666-4DE0-9B5B-30FB4D4B07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E94CC9-29B2-7F4B-B9F2-85D14711FD48}" type="doc">
      <dgm:prSet loTypeId="urn:microsoft.com/office/officeart/2005/8/layout/hierarchy2" loCatId="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zh-TW" altLang="en-US"/>
        </a:p>
      </dgm:t>
    </dgm:pt>
    <dgm:pt modelId="{898358B9-B102-2249-AB0A-D13828D3E566}">
      <dgm:prSet phldrT="[文字]"/>
      <dgm:spPr/>
      <dgm:t>
        <a:bodyPr/>
        <a:lstStyle/>
        <a:p>
          <a:r>
            <a:rPr lang="en-US" altLang="zh-TW" b="1" dirty="0"/>
            <a:t>EMD</a:t>
          </a:r>
        </a:p>
        <a:p>
          <a:r>
            <a:rPr lang="en-US" altLang="zh-TW" dirty="0"/>
            <a:t>(</a:t>
          </a:r>
          <a:r>
            <a:rPr lang="en-US" altLang="zh-TW" baseline="0" dirty="0"/>
            <a:t>1998</a:t>
          </a:r>
          <a:r>
            <a:rPr lang="en-US" altLang="zh-TW" dirty="0"/>
            <a:t>)</a:t>
          </a:r>
        </a:p>
      </dgm:t>
    </dgm:pt>
    <dgm:pt modelId="{6A35E076-0F29-1E4D-AD89-AAEA89E8EFB7}" type="parTrans" cxnId="{FF536E0F-8B8E-9E4F-A456-627C9396C6D5}">
      <dgm:prSet/>
      <dgm:spPr/>
      <dgm:t>
        <a:bodyPr/>
        <a:lstStyle/>
        <a:p>
          <a:endParaRPr lang="zh-TW" altLang="en-US"/>
        </a:p>
      </dgm:t>
    </dgm:pt>
    <dgm:pt modelId="{44AC0229-8AF6-904C-B809-70D49326390E}" type="sibTrans" cxnId="{FF536E0F-8B8E-9E4F-A456-627C9396C6D5}">
      <dgm:prSet/>
      <dgm:spPr/>
      <dgm:t>
        <a:bodyPr/>
        <a:lstStyle/>
        <a:p>
          <a:endParaRPr lang="zh-TW" altLang="en-US"/>
        </a:p>
      </dgm:t>
    </dgm:pt>
    <dgm:pt modelId="{1BA3EA40-87EE-0B4F-AE46-5C810F245420}">
      <dgm:prSet phldrT="[文字]"/>
      <dgm:spPr/>
      <dgm:t>
        <a:bodyPr/>
        <a:lstStyle/>
        <a:p>
          <a:r>
            <a:rPr lang="en-US" altLang="zh-TW" dirty="0"/>
            <a:t>EEMD(2009)</a:t>
          </a:r>
          <a:endParaRPr lang="zh-TW" altLang="en-US" dirty="0"/>
        </a:p>
      </dgm:t>
    </dgm:pt>
    <dgm:pt modelId="{66EA3F8E-218F-4D49-800F-E40A169AF60C}" type="parTrans" cxnId="{E6D3FD03-7620-EE4F-A556-64F57FF2CE95}">
      <dgm:prSet/>
      <dgm:spPr/>
      <dgm:t>
        <a:bodyPr/>
        <a:lstStyle/>
        <a:p>
          <a:endParaRPr lang="zh-TW" altLang="en-US"/>
        </a:p>
      </dgm:t>
    </dgm:pt>
    <dgm:pt modelId="{9224E060-21D7-0B4F-B3D1-12305DD24141}" type="sibTrans" cxnId="{E6D3FD03-7620-EE4F-A556-64F57FF2CE95}">
      <dgm:prSet/>
      <dgm:spPr/>
      <dgm:t>
        <a:bodyPr/>
        <a:lstStyle/>
        <a:p>
          <a:endParaRPr lang="zh-TW" altLang="en-US"/>
        </a:p>
      </dgm:t>
    </dgm:pt>
    <dgm:pt modelId="{911036A1-7D63-E344-81CF-5485B19A6E65}">
      <dgm:prSet phldrT="[文字]"/>
      <dgm:spPr/>
      <dgm:t>
        <a:bodyPr/>
        <a:lstStyle/>
        <a:p>
          <a:r>
            <a:rPr lang="en-US" altLang="en-US" dirty="0"/>
            <a:t>CEEMD</a:t>
          </a:r>
          <a:r>
            <a:rPr lang="nb-NO" altLang="en-US" dirty="0"/>
            <a:t>(2010)</a:t>
          </a:r>
          <a:endParaRPr lang="zh-TW" altLang="en-US" dirty="0"/>
        </a:p>
      </dgm:t>
    </dgm:pt>
    <dgm:pt modelId="{4F410490-C6C4-EC4C-905C-BEF34F4D4EFD}" type="parTrans" cxnId="{579182A8-7C5C-9B43-965A-1C0E92E31F0B}">
      <dgm:prSet/>
      <dgm:spPr/>
      <dgm:t>
        <a:bodyPr/>
        <a:lstStyle/>
        <a:p>
          <a:endParaRPr lang="zh-TW" altLang="en-US"/>
        </a:p>
      </dgm:t>
    </dgm:pt>
    <dgm:pt modelId="{16E2236C-75C1-9D42-8CFE-DD9DD7AFE1E0}" type="sibTrans" cxnId="{579182A8-7C5C-9B43-965A-1C0E92E31F0B}">
      <dgm:prSet/>
      <dgm:spPr/>
      <dgm:t>
        <a:bodyPr/>
        <a:lstStyle/>
        <a:p>
          <a:endParaRPr lang="zh-TW" altLang="en-US"/>
        </a:p>
      </dgm:t>
    </dgm:pt>
    <dgm:pt modelId="{5907D093-AB1F-4047-B12C-F2970DAAB5C2}">
      <dgm:prSet phldrT="[文字]"/>
      <dgm:spPr/>
      <dgm:t>
        <a:bodyPr/>
        <a:lstStyle/>
        <a:p>
          <a:r>
            <a:rPr lang="en-US" altLang="en-US" dirty="0"/>
            <a:t>Pseudo-BEMD</a:t>
          </a:r>
          <a:r>
            <a:rPr lang="is-IS" altLang="en-US" dirty="0"/>
            <a:t>(2001)</a:t>
          </a:r>
          <a:endParaRPr lang="zh-TW" altLang="en-US" dirty="0"/>
        </a:p>
      </dgm:t>
    </dgm:pt>
    <dgm:pt modelId="{DF28E52C-0D68-9946-8849-0B2246C51421}" type="parTrans" cxnId="{DF47DF34-B17E-5041-A263-14A43C34CDBF}">
      <dgm:prSet/>
      <dgm:spPr/>
      <dgm:t>
        <a:bodyPr/>
        <a:lstStyle/>
        <a:p>
          <a:endParaRPr lang="zh-TW" altLang="en-US"/>
        </a:p>
      </dgm:t>
    </dgm:pt>
    <dgm:pt modelId="{9FE6A2B7-2669-6143-884E-42A65445B044}" type="sibTrans" cxnId="{DF47DF34-B17E-5041-A263-14A43C34CDBF}">
      <dgm:prSet/>
      <dgm:spPr/>
      <dgm:t>
        <a:bodyPr/>
        <a:lstStyle/>
        <a:p>
          <a:endParaRPr lang="zh-TW" altLang="en-US"/>
        </a:p>
      </dgm:t>
    </dgm:pt>
    <dgm:pt modelId="{398B1CC5-4F5C-5048-A760-9942CEA8A4BD}">
      <dgm:prSet phldrT="[文字]"/>
      <dgm:spPr/>
      <dgm:t>
        <a:bodyPr/>
        <a:lstStyle/>
        <a:p>
          <a:r>
            <a:rPr lang="en-US" altLang="en-US" dirty="0"/>
            <a:t>Genuine-BEMD(2005)</a:t>
          </a:r>
          <a:endParaRPr lang="zh-TW" altLang="en-US" dirty="0"/>
        </a:p>
      </dgm:t>
    </dgm:pt>
    <dgm:pt modelId="{787DB3A9-0C7B-004F-8B4D-67C7C4412A0C}" type="parTrans" cxnId="{07E8876E-FF74-0041-BE47-D0477FF22E65}">
      <dgm:prSet/>
      <dgm:spPr/>
      <dgm:t>
        <a:bodyPr/>
        <a:lstStyle/>
        <a:p>
          <a:endParaRPr lang="zh-TW" altLang="en-US"/>
        </a:p>
      </dgm:t>
    </dgm:pt>
    <dgm:pt modelId="{07DDA667-479B-424E-9FC8-FC4987EAC8E6}" type="sibTrans" cxnId="{07E8876E-FF74-0041-BE47-D0477FF22E65}">
      <dgm:prSet/>
      <dgm:spPr/>
      <dgm:t>
        <a:bodyPr/>
        <a:lstStyle/>
        <a:p>
          <a:endParaRPr lang="zh-TW" altLang="en-US"/>
        </a:p>
      </dgm:t>
    </dgm:pt>
    <dgm:pt modelId="{5BEC8E9E-BB31-954F-B6C6-D71CBD30DA24}">
      <dgm:prSet/>
      <dgm:spPr/>
      <dgm:t>
        <a:bodyPr/>
        <a:lstStyle/>
        <a:p>
          <a:r>
            <a:rPr lang="en-US" altLang="en-US" dirty="0"/>
            <a:t>MEMD</a:t>
          </a:r>
          <a:endParaRPr lang="zh-TW" altLang="en-US" dirty="0"/>
        </a:p>
        <a:p>
          <a:r>
            <a:rPr lang="en-US" altLang="en-US" dirty="0"/>
            <a:t>(2010)</a:t>
          </a:r>
          <a:endParaRPr lang="zh-TW" altLang="en-US" dirty="0"/>
        </a:p>
      </dgm:t>
    </dgm:pt>
    <dgm:pt modelId="{73DE1DB0-0515-2844-966E-0319F51959D1}" type="parTrans" cxnId="{3325F978-B41E-C74C-9397-71ECCF738575}">
      <dgm:prSet/>
      <dgm:spPr/>
      <dgm:t>
        <a:bodyPr/>
        <a:lstStyle/>
        <a:p>
          <a:endParaRPr lang="zh-TW" altLang="en-US"/>
        </a:p>
      </dgm:t>
    </dgm:pt>
    <dgm:pt modelId="{5D313C9E-4CF1-434C-AB7A-0125B52DD1CB}" type="sibTrans" cxnId="{3325F978-B41E-C74C-9397-71ECCF738575}">
      <dgm:prSet/>
      <dgm:spPr/>
      <dgm:t>
        <a:bodyPr/>
        <a:lstStyle/>
        <a:p>
          <a:endParaRPr lang="zh-TW" altLang="en-US"/>
        </a:p>
      </dgm:t>
    </dgm:pt>
    <dgm:pt modelId="{7C2066DE-A9CF-C043-8B87-065152FA9D72}">
      <dgm:prSet/>
      <dgm:spPr/>
      <dgm:t>
        <a:bodyPr/>
        <a:lstStyle/>
        <a:p>
          <a:r>
            <a:rPr lang="en-US" altLang="en-US" dirty="0"/>
            <a:t>NAMEMD</a:t>
          </a:r>
          <a:endParaRPr lang="zh-TW" altLang="en-US" dirty="0"/>
        </a:p>
        <a:p>
          <a:r>
            <a:rPr lang="en-US" altLang="en-US" dirty="0"/>
            <a:t>(2011)</a:t>
          </a:r>
          <a:endParaRPr lang="zh-TW" altLang="en-US" dirty="0"/>
        </a:p>
      </dgm:t>
    </dgm:pt>
    <dgm:pt modelId="{C863C026-7E42-E344-B25B-D9D401F862DF}" type="parTrans" cxnId="{E823D3B6-C715-2543-B02E-274DD7D523AA}">
      <dgm:prSet/>
      <dgm:spPr/>
      <dgm:t>
        <a:bodyPr/>
        <a:lstStyle/>
        <a:p>
          <a:endParaRPr lang="zh-TW" altLang="en-US"/>
        </a:p>
      </dgm:t>
    </dgm:pt>
    <dgm:pt modelId="{041044E4-D840-154B-B518-C8E87F6D8C5A}" type="sibTrans" cxnId="{E823D3B6-C715-2543-B02E-274DD7D523AA}">
      <dgm:prSet/>
      <dgm:spPr/>
      <dgm:t>
        <a:bodyPr/>
        <a:lstStyle/>
        <a:p>
          <a:endParaRPr lang="zh-TW" altLang="en-US"/>
        </a:p>
      </dgm:t>
    </dgm:pt>
    <dgm:pt modelId="{C2C7E7ED-C2EF-E247-BD03-987E0F609D63}">
      <dgm:prSet/>
      <dgm:spPr/>
      <dgm:t>
        <a:bodyPr/>
        <a:lstStyle/>
        <a:p>
          <a:r>
            <a:rPr lang="en-US" altLang="en-US" dirty="0"/>
            <a:t>MEEMD</a:t>
          </a:r>
          <a:r>
            <a:rPr lang="fr-FR" altLang="en-US" dirty="0"/>
            <a:t>(2009)</a:t>
          </a:r>
          <a:endParaRPr lang="zh-TW" altLang="en-US" dirty="0"/>
        </a:p>
      </dgm:t>
    </dgm:pt>
    <dgm:pt modelId="{E945AABE-C791-CF47-B92D-B2D28B5401F8}" type="parTrans" cxnId="{4BEFF4AB-3EDC-EA45-8E71-FE345A99DCFF}">
      <dgm:prSet/>
      <dgm:spPr/>
      <dgm:t>
        <a:bodyPr/>
        <a:lstStyle/>
        <a:p>
          <a:endParaRPr lang="zh-TW" altLang="en-US"/>
        </a:p>
      </dgm:t>
    </dgm:pt>
    <dgm:pt modelId="{48B20CE8-4FAB-304F-8E82-9203DBEE3C9D}" type="sibTrans" cxnId="{4BEFF4AB-3EDC-EA45-8E71-FE345A99DCFF}">
      <dgm:prSet/>
      <dgm:spPr/>
      <dgm:t>
        <a:bodyPr/>
        <a:lstStyle/>
        <a:p>
          <a:endParaRPr lang="zh-TW" altLang="en-US"/>
        </a:p>
      </dgm:t>
    </dgm:pt>
    <dgm:pt modelId="{1D3EE6FD-92E4-4841-BC3A-5508276F7979}">
      <dgm:prSet/>
      <dgm:spPr>
        <a:ln w="12700">
          <a:solidFill>
            <a:srgbClr val="EA131B"/>
          </a:solidFill>
        </a:ln>
      </dgm:spPr>
      <dgm:t>
        <a:bodyPr/>
        <a:lstStyle/>
        <a:p>
          <a:r>
            <a:rPr lang="en-US" altLang="en-US" b="1" dirty="0">
              <a:solidFill>
                <a:srgbClr val="FF0000"/>
              </a:solidFill>
            </a:rPr>
            <a:t>MCEEMD</a:t>
          </a:r>
          <a:endParaRPr lang="zh-TW" altLang="en-US" b="1" dirty="0">
            <a:solidFill>
              <a:srgbClr val="FF0000"/>
            </a:solidFill>
          </a:endParaRPr>
        </a:p>
        <a:p>
          <a:r>
            <a:rPr lang="nb-NO" altLang="en-US" b="1" dirty="0">
              <a:solidFill>
                <a:srgbClr val="FF0000"/>
              </a:solidFill>
            </a:rPr>
            <a:t>(Hu et al,2019)</a:t>
          </a:r>
          <a:endParaRPr lang="zh-TW" altLang="en-US" b="1" dirty="0">
            <a:solidFill>
              <a:srgbClr val="FF0000"/>
            </a:solidFill>
          </a:endParaRPr>
        </a:p>
      </dgm:t>
    </dgm:pt>
    <dgm:pt modelId="{6A90A25B-7D1A-374C-97C5-AED226141050}" type="parTrans" cxnId="{E9608D3F-8541-F74D-B533-544CB48ECC0C}">
      <dgm:prSet/>
      <dgm:spPr/>
      <dgm:t>
        <a:bodyPr/>
        <a:lstStyle/>
        <a:p>
          <a:endParaRPr lang="zh-TW" altLang="en-US"/>
        </a:p>
      </dgm:t>
    </dgm:pt>
    <dgm:pt modelId="{827422E5-1178-604E-9350-5623BB41D1B2}" type="sibTrans" cxnId="{E9608D3F-8541-F74D-B533-544CB48ECC0C}">
      <dgm:prSet/>
      <dgm:spPr/>
      <dgm:t>
        <a:bodyPr/>
        <a:lstStyle/>
        <a:p>
          <a:endParaRPr lang="zh-TW" altLang="en-US"/>
        </a:p>
      </dgm:t>
    </dgm:pt>
    <dgm:pt modelId="{F590250C-6C72-4442-B1D6-693742C3ECD6}" type="pres">
      <dgm:prSet presAssocID="{4FE94CC9-29B2-7F4B-B9F2-85D14711FD4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0D9F94F-22E5-5B43-AD89-265B48F2E460}" type="pres">
      <dgm:prSet presAssocID="{898358B9-B102-2249-AB0A-D13828D3E566}" presName="root1" presStyleCnt="0"/>
      <dgm:spPr/>
    </dgm:pt>
    <dgm:pt modelId="{8E9A6B73-545C-7E4F-B036-9AB1DB16201E}" type="pres">
      <dgm:prSet presAssocID="{898358B9-B102-2249-AB0A-D13828D3E56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0D58FD2-7ACC-0345-925A-0C35110AC8D9}" type="pres">
      <dgm:prSet presAssocID="{898358B9-B102-2249-AB0A-D13828D3E566}" presName="level2hierChild" presStyleCnt="0"/>
      <dgm:spPr/>
    </dgm:pt>
    <dgm:pt modelId="{25A6F620-17E4-8146-A34B-18AC748114C4}" type="pres">
      <dgm:prSet presAssocID="{66EA3F8E-218F-4D49-800F-E40A169AF60C}" presName="conn2-1" presStyleLbl="parChTrans1D2" presStyleIdx="0" presStyleCnt="2"/>
      <dgm:spPr/>
      <dgm:t>
        <a:bodyPr/>
        <a:lstStyle/>
        <a:p>
          <a:endParaRPr lang="zh-TW" altLang="en-US"/>
        </a:p>
      </dgm:t>
    </dgm:pt>
    <dgm:pt modelId="{0562E4C3-B5C4-614C-B7BF-8A4E8A16E0DB}" type="pres">
      <dgm:prSet presAssocID="{66EA3F8E-218F-4D49-800F-E40A169AF60C}" presName="connTx" presStyleLbl="parChTrans1D2" presStyleIdx="0" presStyleCnt="2"/>
      <dgm:spPr/>
      <dgm:t>
        <a:bodyPr/>
        <a:lstStyle/>
        <a:p>
          <a:endParaRPr lang="zh-TW" altLang="en-US"/>
        </a:p>
      </dgm:t>
    </dgm:pt>
    <dgm:pt modelId="{CAC5A995-9CAA-B944-8656-3AA70075216E}" type="pres">
      <dgm:prSet presAssocID="{1BA3EA40-87EE-0B4F-AE46-5C810F245420}" presName="root2" presStyleCnt="0"/>
      <dgm:spPr/>
    </dgm:pt>
    <dgm:pt modelId="{E812AC83-AD05-B745-AF81-E3D5B42ECC56}" type="pres">
      <dgm:prSet presAssocID="{1BA3EA40-87EE-0B4F-AE46-5C810F24542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D88EB11-F379-184F-A80B-1CD54000F6E4}" type="pres">
      <dgm:prSet presAssocID="{1BA3EA40-87EE-0B4F-AE46-5C810F245420}" presName="level3hierChild" presStyleCnt="0"/>
      <dgm:spPr/>
    </dgm:pt>
    <dgm:pt modelId="{29D8178B-9FAB-5B49-9A1C-1D5F00E07AD6}" type="pres">
      <dgm:prSet presAssocID="{4F410490-C6C4-EC4C-905C-BEF34F4D4EFD}" presName="conn2-1" presStyleLbl="parChTrans1D3" presStyleIdx="0" presStyleCnt="2"/>
      <dgm:spPr/>
      <dgm:t>
        <a:bodyPr/>
        <a:lstStyle/>
        <a:p>
          <a:endParaRPr lang="zh-TW" altLang="en-US"/>
        </a:p>
      </dgm:t>
    </dgm:pt>
    <dgm:pt modelId="{4E209CB3-207F-2145-8254-72C17F9FFFE1}" type="pres">
      <dgm:prSet presAssocID="{4F410490-C6C4-EC4C-905C-BEF34F4D4EFD}" presName="connTx" presStyleLbl="parChTrans1D3" presStyleIdx="0" presStyleCnt="2"/>
      <dgm:spPr/>
      <dgm:t>
        <a:bodyPr/>
        <a:lstStyle/>
        <a:p>
          <a:endParaRPr lang="zh-TW" altLang="en-US"/>
        </a:p>
      </dgm:t>
    </dgm:pt>
    <dgm:pt modelId="{D0DE4335-A88E-9048-8411-CAB21985C3D2}" type="pres">
      <dgm:prSet presAssocID="{911036A1-7D63-E344-81CF-5485B19A6E65}" presName="root2" presStyleCnt="0"/>
      <dgm:spPr/>
    </dgm:pt>
    <dgm:pt modelId="{C9C8C30C-3263-C74D-AE74-811D4C8792E9}" type="pres">
      <dgm:prSet presAssocID="{911036A1-7D63-E344-81CF-5485B19A6E65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93B62C1-98FB-8C45-8899-8EC9E704A0B0}" type="pres">
      <dgm:prSet presAssocID="{911036A1-7D63-E344-81CF-5485B19A6E65}" presName="level3hierChild" presStyleCnt="0"/>
      <dgm:spPr/>
    </dgm:pt>
    <dgm:pt modelId="{08C7DB6C-37BA-A348-A941-EFBE7FAFD5AD}" type="pres">
      <dgm:prSet presAssocID="{73DE1DB0-0515-2844-966E-0319F51959D1}" presName="conn2-1" presStyleLbl="parChTrans1D4" presStyleIdx="0" presStyleCnt="4"/>
      <dgm:spPr/>
      <dgm:t>
        <a:bodyPr/>
        <a:lstStyle/>
        <a:p>
          <a:endParaRPr lang="zh-TW" altLang="en-US"/>
        </a:p>
      </dgm:t>
    </dgm:pt>
    <dgm:pt modelId="{F3B00911-2C85-2E46-98ED-7740EE644569}" type="pres">
      <dgm:prSet presAssocID="{73DE1DB0-0515-2844-966E-0319F51959D1}" presName="connTx" presStyleLbl="parChTrans1D4" presStyleIdx="0" presStyleCnt="4"/>
      <dgm:spPr/>
      <dgm:t>
        <a:bodyPr/>
        <a:lstStyle/>
        <a:p>
          <a:endParaRPr lang="zh-TW" altLang="en-US"/>
        </a:p>
      </dgm:t>
    </dgm:pt>
    <dgm:pt modelId="{B9AE2368-5214-FE4D-86E6-C8E1E4A8BDCE}" type="pres">
      <dgm:prSet presAssocID="{5BEC8E9E-BB31-954F-B6C6-D71CBD30DA24}" presName="root2" presStyleCnt="0"/>
      <dgm:spPr/>
    </dgm:pt>
    <dgm:pt modelId="{1A3F571A-03B1-9C41-8396-2AD4505B5134}" type="pres">
      <dgm:prSet presAssocID="{5BEC8E9E-BB31-954F-B6C6-D71CBD30DA24}" presName="LevelTwoTextNode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B855709-DC60-6041-958B-7EFB76B53393}" type="pres">
      <dgm:prSet presAssocID="{5BEC8E9E-BB31-954F-B6C6-D71CBD30DA24}" presName="level3hierChild" presStyleCnt="0"/>
      <dgm:spPr/>
    </dgm:pt>
    <dgm:pt modelId="{3934E369-8E77-1E4C-8684-739FE4B82952}" type="pres">
      <dgm:prSet presAssocID="{C863C026-7E42-E344-B25B-D9D401F862DF}" presName="conn2-1" presStyleLbl="parChTrans1D4" presStyleIdx="1" presStyleCnt="4"/>
      <dgm:spPr/>
      <dgm:t>
        <a:bodyPr/>
        <a:lstStyle/>
        <a:p>
          <a:endParaRPr lang="zh-TW" altLang="en-US"/>
        </a:p>
      </dgm:t>
    </dgm:pt>
    <dgm:pt modelId="{2B062CBE-DBB9-7347-8141-2D541D70164A}" type="pres">
      <dgm:prSet presAssocID="{C863C026-7E42-E344-B25B-D9D401F862DF}" presName="connTx" presStyleLbl="parChTrans1D4" presStyleIdx="1" presStyleCnt="4"/>
      <dgm:spPr/>
      <dgm:t>
        <a:bodyPr/>
        <a:lstStyle/>
        <a:p>
          <a:endParaRPr lang="zh-TW" altLang="en-US"/>
        </a:p>
      </dgm:t>
    </dgm:pt>
    <dgm:pt modelId="{9A261FC2-9536-C046-8C4B-CA25B966F2B2}" type="pres">
      <dgm:prSet presAssocID="{7C2066DE-A9CF-C043-8B87-065152FA9D72}" presName="root2" presStyleCnt="0"/>
      <dgm:spPr/>
    </dgm:pt>
    <dgm:pt modelId="{2F561AC9-A3D2-1944-BADD-1075C1830BB6}" type="pres">
      <dgm:prSet presAssocID="{7C2066DE-A9CF-C043-8B87-065152FA9D72}" presName="LevelTwoTextNode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83785E6-F5F6-FA47-BFB6-C84667DE1923}" type="pres">
      <dgm:prSet presAssocID="{7C2066DE-A9CF-C043-8B87-065152FA9D72}" presName="level3hierChild" presStyleCnt="0"/>
      <dgm:spPr/>
    </dgm:pt>
    <dgm:pt modelId="{DCCFE71A-97E4-0544-8525-A2EF883E04A4}" type="pres">
      <dgm:prSet presAssocID="{DF28E52C-0D68-9946-8849-0B2246C51421}" presName="conn2-1" presStyleLbl="parChTrans1D2" presStyleIdx="1" presStyleCnt="2"/>
      <dgm:spPr/>
      <dgm:t>
        <a:bodyPr/>
        <a:lstStyle/>
        <a:p>
          <a:endParaRPr lang="zh-TW" altLang="en-US"/>
        </a:p>
      </dgm:t>
    </dgm:pt>
    <dgm:pt modelId="{AF57C74F-6E4B-6248-BCEC-3104B21ABB03}" type="pres">
      <dgm:prSet presAssocID="{DF28E52C-0D68-9946-8849-0B2246C51421}" presName="connTx" presStyleLbl="parChTrans1D2" presStyleIdx="1" presStyleCnt="2"/>
      <dgm:spPr/>
      <dgm:t>
        <a:bodyPr/>
        <a:lstStyle/>
        <a:p>
          <a:endParaRPr lang="zh-TW" altLang="en-US"/>
        </a:p>
      </dgm:t>
    </dgm:pt>
    <dgm:pt modelId="{79D6217E-B8A3-A94B-A429-670DA0B70920}" type="pres">
      <dgm:prSet presAssocID="{5907D093-AB1F-4047-B12C-F2970DAAB5C2}" presName="root2" presStyleCnt="0"/>
      <dgm:spPr/>
    </dgm:pt>
    <dgm:pt modelId="{54E84858-B9D1-BF45-9743-EF2502C8B341}" type="pres">
      <dgm:prSet presAssocID="{5907D093-AB1F-4047-B12C-F2970DAAB5C2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E55104A-2DA4-144E-A0C7-281D7EDC4547}" type="pres">
      <dgm:prSet presAssocID="{5907D093-AB1F-4047-B12C-F2970DAAB5C2}" presName="level3hierChild" presStyleCnt="0"/>
      <dgm:spPr/>
    </dgm:pt>
    <dgm:pt modelId="{66BDED18-AB6B-8F4E-83C3-B2DAE1238A8C}" type="pres">
      <dgm:prSet presAssocID="{787DB3A9-0C7B-004F-8B4D-67C7C4412A0C}" presName="conn2-1" presStyleLbl="parChTrans1D3" presStyleIdx="1" presStyleCnt="2"/>
      <dgm:spPr/>
      <dgm:t>
        <a:bodyPr/>
        <a:lstStyle/>
        <a:p>
          <a:endParaRPr lang="zh-TW" altLang="en-US"/>
        </a:p>
      </dgm:t>
    </dgm:pt>
    <dgm:pt modelId="{01D1E784-501D-154B-98CD-A2E5DBF6C3DB}" type="pres">
      <dgm:prSet presAssocID="{787DB3A9-0C7B-004F-8B4D-67C7C4412A0C}" presName="connTx" presStyleLbl="parChTrans1D3" presStyleIdx="1" presStyleCnt="2"/>
      <dgm:spPr/>
      <dgm:t>
        <a:bodyPr/>
        <a:lstStyle/>
        <a:p>
          <a:endParaRPr lang="zh-TW" altLang="en-US"/>
        </a:p>
      </dgm:t>
    </dgm:pt>
    <dgm:pt modelId="{AA0BDAD0-60AA-6D4F-8DCA-2378ACA5A218}" type="pres">
      <dgm:prSet presAssocID="{398B1CC5-4F5C-5048-A760-9942CEA8A4BD}" presName="root2" presStyleCnt="0"/>
      <dgm:spPr/>
    </dgm:pt>
    <dgm:pt modelId="{CF127ECC-9A8A-034E-A910-9D59A1F522D1}" type="pres">
      <dgm:prSet presAssocID="{398B1CC5-4F5C-5048-A760-9942CEA8A4BD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CA21FE4-98B8-834C-830B-15EA8D9C2A75}" type="pres">
      <dgm:prSet presAssocID="{398B1CC5-4F5C-5048-A760-9942CEA8A4BD}" presName="level3hierChild" presStyleCnt="0"/>
      <dgm:spPr/>
    </dgm:pt>
    <dgm:pt modelId="{768E83BF-8142-8A4B-9EE1-A98CA2E09E02}" type="pres">
      <dgm:prSet presAssocID="{E945AABE-C791-CF47-B92D-B2D28B5401F8}" presName="conn2-1" presStyleLbl="parChTrans1D4" presStyleIdx="2" presStyleCnt="4"/>
      <dgm:spPr/>
      <dgm:t>
        <a:bodyPr/>
        <a:lstStyle/>
        <a:p>
          <a:endParaRPr lang="zh-TW" altLang="en-US"/>
        </a:p>
      </dgm:t>
    </dgm:pt>
    <dgm:pt modelId="{59BD9F38-3300-C54E-BAEB-1C5A2BDE6F10}" type="pres">
      <dgm:prSet presAssocID="{E945AABE-C791-CF47-B92D-B2D28B5401F8}" presName="connTx" presStyleLbl="parChTrans1D4" presStyleIdx="2" presStyleCnt="4"/>
      <dgm:spPr/>
      <dgm:t>
        <a:bodyPr/>
        <a:lstStyle/>
        <a:p>
          <a:endParaRPr lang="zh-TW" altLang="en-US"/>
        </a:p>
      </dgm:t>
    </dgm:pt>
    <dgm:pt modelId="{AC026FCE-0167-404A-9FE3-3B29BB21E463}" type="pres">
      <dgm:prSet presAssocID="{C2C7E7ED-C2EF-E247-BD03-987E0F609D63}" presName="root2" presStyleCnt="0"/>
      <dgm:spPr/>
    </dgm:pt>
    <dgm:pt modelId="{7C412ED5-9A7D-8142-9DEF-11650F64BD0A}" type="pres">
      <dgm:prSet presAssocID="{C2C7E7ED-C2EF-E247-BD03-987E0F609D63}" presName="LevelTwoTextNode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0286E7B-4C9C-524E-B6D3-EFE90E46BA4C}" type="pres">
      <dgm:prSet presAssocID="{C2C7E7ED-C2EF-E247-BD03-987E0F609D63}" presName="level3hierChild" presStyleCnt="0"/>
      <dgm:spPr/>
    </dgm:pt>
    <dgm:pt modelId="{179835F4-0D8F-404C-B016-369F23937AE9}" type="pres">
      <dgm:prSet presAssocID="{6A90A25B-7D1A-374C-97C5-AED226141050}" presName="conn2-1" presStyleLbl="parChTrans1D4" presStyleIdx="3" presStyleCnt="4"/>
      <dgm:spPr/>
      <dgm:t>
        <a:bodyPr/>
        <a:lstStyle/>
        <a:p>
          <a:endParaRPr lang="zh-TW" altLang="en-US"/>
        </a:p>
      </dgm:t>
    </dgm:pt>
    <dgm:pt modelId="{6651EB19-52CB-9F40-A783-EAF04FA5F037}" type="pres">
      <dgm:prSet presAssocID="{6A90A25B-7D1A-374C-97C5-AED226141050}" presName="connTx" presStyleLbl="parChTrans1D4" presStyleIdx="3" presStyleCnt="4"/>
      <dgm:spPr/>
      <dgm:t>
        <a:bodyPr/>
        <a:lstStyle/>
        <a:p>
          <a:endParaRPr lang="zh-TW" altLang="en-US"/>
        </a:p>
      </dgm:t>
    </dgm:pt>
    <dgm:pt modelId="{B1FD8E8A-1E87-654C-A05A-D53927831539}" type="pres">
      <dgm:prSet presAssocID="{1D3EE6FD-92E4-4841-BC3A-5508276F7979}" presName="root2" presStyleCnt="0"/>
      <dgm:spPr/>
    </dgm:pt>
    <dgm:pt modelId="{675D5C30-2FA4-904B-8D4F-F5D1C4B579DE}" type="pres">
      <dgm:prSet presAssocID="{1D3EE6FD-92E4-4841-BC3A-5508276F7979}" presName="LevelTwoTextNode" presStyleLbl="node4" presStyleIdx="3" presStyleCnt="4" custLinFactNeighborX="-1169" custLinFactNeighborY="470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7FE2AB5-C242-DF47-8CA9-9CD9FFCACE89}" type="pres">
      <dgm:prSet presAssocID="{1D3EE6FD-92E4-4841-BC3A-5508276F7979}" presName="level3hierChild" presStyleCnt="0"/>
      <dgm:spPr/>
    </dgm:pt>
  </dgm:ptLst>
  <dgm:cxnLst>
    <dgm:cxn modelId="{E823D3B6-C715-2543-B02E-274DD7D523AA}" srcId="{5BEC8E9E-BB31-954F-B6C6-D71CBD30DA24}" destId="{7C2066DE-A9CF-C043-8B87-065152FA9D72}" srcOrd="0" destOrd="0" parTransId="{C863C026-7E42-E344-B25B-D9D401F862DF}" sibTransId="{041044E4-D840-154B-B518-C8E87F6D8C5A}"/>
    <dgm:cxn modelId="{624A9D04-9BF7-7844-81E4-815A576F53C1}" type="presOf" srcId="{4F410490-C6C4-EC4C-905C-BEF34F4D4EFD}" destId="{29D8178B-9FAB-5B49-9A1C-1D5F00E07AD6}" srcOrd="0" destOrd="0" presId="urn:microsoft.com/office/officeart/2005/8/layout/hierarchy2"/>
    <dgm:cxn modelId="{A9BC130F-D578-8748-856D-B260AC9D8E0E}" type="presOf" srcId="{5907D093-AB1F-4047-B12C-F2970DAAB5C2}" destId="{54E84858-B9D1-BF45-9743-EF2502C8B341}" srcOrd="0" destOrd="0" presId="urn:microsoft.com/office/officeart/2005/8/layout/hierarchy2"/>
    <dgm:cxn modelId="{54247619-A3F7-534D-B01F-458238BD7FA9}" type="presOf" srcId="{C863C026-7E42-E344-B25B-D9D401F862DF}" destId="{3934E369-8E77-1E4C-8684-739FE4B82952}" srcOrd="0" destOrd="0" presId="urn:microsoft.com/office/officeart/2005/8/layout/hierarchy2"/>
    <dgm:cxn modelId="{E9608D3F-8541-F74D-B533-544CB48ECC0C}" srcId="{C2C7E7ED-C2EF-E247-BD03-987E0F609D63}" destId="{1D3EE6FD-92E4-4841-BC3A-5508276F7979}" srcOrd="0" destOrd="0" parTransId="{6A90A25B-7D1A-374C-97C5-AED226141050}" sibTransId="{827422E5-1178-604E-9350-5623BB41D1B2}"/>
    <dgm:cxn modelId="{2675B9AF-8ACD-DE41-8B38-22F1A5612744}" type="presOf" srcId="{E945AABE-C791-CF47-B92D-B2D28B5401F8}" destId="{59BD9F38-3300-C54E-BAEB-1C5A2BDE6F10}" srcOrd="1" destOrd="0" presId="urn:microsoft.com/office/officeart/2005/8/layout/hierarchy2"/>
    <dgm:cxn modelId="{07E8876E-FF74-0041-BE47-D0477FF22E65}" srcId="{5907D093-AB1F-4047-B12C-F2970DAAB5C2}" destId="{398B1CC5-4F5C-5048-A760-9942CEA8A4BD}" srcOrd="0" destOrd="0" parTransId="{787DB3A9-0C7B-004F-8B4D-67C7C4412A0C}" sibTransId="{07DDA667-479B-424E-9FC8-FC4987EAC8E6}"/>
    <dgm:cxn modelId="{4DA463A6-3355-5C44-931B-89CF18EB0EEF}" type="presOf" srcId="{73DE1DB0-0515-2844-966E-0319F51959D1}" destId="{F3B00911-2C85-2E46-98ED-7740EE644569}" srcOrd="1" destOrd="0" presId="urn:microsoft.com/office/officeart/2005/8/layout/hierarchy2"/>
    <dgm:cxn modelId="{5B458337-CDBB-8643-92FB-48D182D50F5B}" type="presOf" srcId="{6A90A25B-7D1A-374C-97C5-AED226141050}" destId="{6651EB19-52CB-9F40-A783-EAF04FA5F037}" srcOrd="1" destOrd="0" presId="urn:microsoft.com/office/officeart/2005/8/layout/hierarchy2"/>
    <dgm:cxn modelId="{4BEFF4AB-3EDC-EA45-8E71-FE345A99DCFF}" srcId="{398B1CC5-4F5C-5048-A760-9942CEA8A4BD}" destId="{C2C7E7ED-C2EF-E247-BD03-987E0F609D63}" srcOrd="0" destOrd="0" parTransId="{E945AABE-C791-CF47-B92D-B2D28B5401F8}" sibTransId="{48B20CE8-4FAB-304F-8E82-9203DBEE3C9D}"/>
    <dgm:cxn modelId="{A02F63A8-6552-0D4A-94F4-6A11B45F3369}" type="presOf" srcId="{C2C7E7ED-C2EF-E247-BD03-987E0F609D63}" destId="{7C412ED5-9A7D-8142-9DEF-11650F64BD0A}" srcOrd="0" destOrd="0" presId="urn:microsoft.com/office/officeart/2005/8/layout/hierarchy2"/>
    <dgm:cxn modelId="{814378CF-37E9-6140-85EC-499E690C2B9A}" type="presOf" srcId="{73DE1DB0-0515-2844-966E-0319F51959D1}" destId="{08C7DB6C-37BA-A348-A941-EFBE7FAFD5AD}" srcOrd="0" destOrd="0" presId="urn:microsoft.com/office/officeart/2005/8/layout/hierarchy2"/>
    <dgm:cxn modelId="{DF47DF34-B17E-5041-A263-14A43C34CDBF}" srcId="{898358B9-B102-2249-AB0A-D13828D3E566}" destId="{5907D093-AB1F-4047-B12C-F2970DAAB5C2}" srcOrd="1" destOrd="0" parTransId="{DF28E52C-0D68-9946-8849-0B2246C51421}" sibTransId="{9FE6A2B7-2669-6143-884E-42A65445B044}"/>
    <dgm:cxn modelId="{9ABA5648-1C5E-6947-BD2D-C0571A89E350}" type="presOf" srcId="{66EA3F8E-218F-4D49-800F-E40A169AF60C}" destId="{0562E4C3-B5C4-614C-B7BF-8A4E8A16E0DB}" srcOrd="1" destOrd="0" presId="urn:microsoft.com/office/officeart/2005/8/layout/hierarchy2"/>
    <dgm:cxn modelId="{DA18060C-41EF-1B41-B86B-1BD6B429C447}" type="presOf" srcId="{DF28E52C-0D68-9946-8849-0B2246C51421}" destId="{DCCFE71A-97E4-0544-8525-A2EF883E04A4}" srcOrd="0" destOrd="0" presId="urn:microsoft.com/office/officeart/2005/8/layout/hierarchy2"/>
    <dgm:cxn modelId="{94E0BA09-C01E-5E41-A93C-FC0148F778B8}" type="presOf" srcId="{DF28E52C-0D68-9946-8849-0B2246C51421}" destId="{AF57C74F-6E4B-6248-BCEC-3104B21ABB03}" srcOrd="1" destOrd="0" presId="urn:microsoft.com/office/officeart/2005/8/layout/hierarchy2"/>
    <dgm:cxn modelId="{DE9C4F4C-CC14-C74C-AE58-387D749A0D9A}" type="presOf" srcId="{E945AABE-C791-CF47-B92D-B2D28B5401F8}" destId="{768E83BF-8142-8A4B-9EE1-A98CA2E09E02}" srcOrd="0" destOrd="0" presId="urn:microsoft.com/office/officeart/2005/8/layout/hierarchy2"/>
    <dgm:cxn modelId="{9815E473-57FB-524B-86DF-76BC163D2779}" type="presOf" srcId="{6A90A25B-7D1A-374C-97C5-AED226141050}" destId="{179835F4-0D8F-404C-B016-369F23937AE9}" srcOrd="0" destOrd="0" presId="urn:microsoft.com/office/officeart/2005/8/layout/hierarchy2"/>
    <dgm:cxn modelId="{3F3FB618-3E2D-DA4D-B18D-AF7FD56FFC54}" type="presOf" srcId="{1D3EE6FD-92E4-4841-BC3A-5508276F7979}" destId="{675D5C30-2FA4-904B-8D4F-F5D1C4B579DE}" srcOrd="0" destOrd="0" presId="urn:microsoft.com/office/officeart/2005/8/layout/hierarchy2"/>
    <dgm:cxn modelId="{5653412F-09B3-014F-8E97-A333B4090338}" type="presOf" srcId="{5BEC8E9E-BB31-954F-B6C6-D71CBD30DA24}" destId="{1A3F571A-03B1-9C41-8396-2AD4505B5134}" srcOrd="0" destOrd="0" presId="urn:microsoft.com/office/officeart/2005/8/layout/hierarchy2"/>
    <dgm:cxn modelId="{E96BC7D0-A955-7847-A275-64299A4F4DB0}" type="presOf" srcId="{1BA3EA40-87EE-0B4F-AE46-5C810F245420}" destId="{E812AC83-AD05-B745-AF81-E3D5B42ECC56}" srcOrd="0" destOrd="0" presId="urn:microsoft.com/office/officeart/2005/8/layout/hierarchy2"/>
    <dgm:cxn modelId="{579182A8-7C5C-9B43-965A-1C0E92E31F0B}" srcId="{1BA3EA40-87EE-0B4F-AE46-5C810F245420}" destId="{911036A1-7D63-E344-81CF-5485B19A6E65}" srcOrd="0" destOrd="0" parTransId="{4F410490-C6C4-EC4C-905C-BEF34F4D4EFD}" sibTransId="{16E2236C-75C1-9D42-8CFE-DD9DD7AFE1E0}"/>
    <dgm:cxn modelId="{E6D3FD03-7620-EE4F-A556-64F57FF2CE95}" srcId="{898358B9-B102-2249-AB0A-D13828D3E566}" destId="{1BA3EA40-87EE-0B4F-AE46-5C810F245420}" srcOrd="0" destOrd="0" parTransId="{66EA3F8E-218F-4D49-800F-E40A169AF60C}" sibTransId="{9224E060-21D7-0B4F-B3D1-12305DD24141}"/>
    <dgm:cxn modelId="{A0375AB1-E90B-664A-916F-6A8871A75836}" type="presOf" srcId="{911036A1-7D63-E344-81CF-5485B19A6E65}" destId="{C9C8C30C-3263-C74D-AE74-811D4C8792E9}" srcOrd="0" destOrd="0" presId="urn:microsoft.com/office/officeart/2005/8/layout/hierarchy2"/>
    <dgm:cxn modelId="{FF536E0F-8B8E-9E4F-A456-627C9396C6D5}" srcId="{4FE94CC9-29B2-7F4B-B9F2-85D14711FD48}" destId="{898358B9-B102-2249-AB0A-D13828D3E566}" srcOrd="0" destOrd="0" parTransId="{6A35E076-0F29-1E4D-AD89-AAEA89E8EFB7}" sibTransId="{44AC0229-8AF6-904C-B809-70D49326390E}"/>
    <dgm:cxn modelId="{45658ACF-9A5C-FB40-9D69-E464C9E5E49B}" type="presOf" srcId="{66EA3F8E-218F-4D49-800F-E40A169AF60C}" destId="{25A6F620-17E4-8146-A34B-18AC748114C4}" srcOrd="0" destOrd="0" presId="urn:microsoft.com/office/officeart/2005/8/layout/hierarchy2"/>
    <dgm:cxn modelId="{8691BB9F-C24E-0949-8434-B0545C88AA80}" type="presOf" srcId="{7C2066DE-A9CF-C043-8B87-065152FA9D72}" destId="{2F561AC9-A3D2-1944-BADD-1075C1830BB6}" srcOrd="0" destOrd="0" presId="urn:microsoft.com/office/officeart/2005/8/layout/hierarchy2"/>
    <dgm:cxn modelId="{3325F978-B41E-C74C-9397-71ECCF738575}" srcId="{911036A1-7D63-E344-81CF-5485B19A6E65}" destId="{5BEC8E9E-BB31-954F-B6C6-D71CBD30DA24}" srcOrd="0" destOrd="0" parTransId="{73DE1DB0-0515-2844-966E-0319F51959D1}" sibTransId="{5D313C9E-4CF1-434C-AB7A-0125B52DD1CB}"/>
    <dgm:cxn modelId="{8DDD02C5-4C62-0840-B954-42BA8AC8B519}" type="presOf" srcId="{787DB3A9-0C7B-004F-8B4D-67C7C4412A0C}" destId="{66BDED18-AB6B-8F4E-83C3-B2DAE1238A8C}" srcOrd="0" destOrd="0" presId="urn:microsoft.com/office/officeart/2005/8/layout/hierarchy2"/>
    <dgm:cxn modelId="{D57F850E-E0C1-794A-94F3-BC5EC11C6867}" type="presOf" srcId="{4FE94CC9-29B2-7F4B-B9F2-85D14711FD48}" destId="{F590250C-6C72-4442-B1D6-693742C3ECD6}" srcOrd="0" destOrd="0" presId="urn:microsoft.com/office/officeart/2005/8/layout/hierarchy2"/>
    <dgm:cxn modelId="{4E4D9D51-1EFC-DB40-B7E4-2AB56EB0471A}" type="presOf" srcId="{898358B9-B102-2249-AB0A-D13828D3E566}" destId="{8E9A6B73-545C-7E4F-B036-9AB1DB16201E}" srcOrd="0" destOrd="0" presId="urn:microsoft.com/office/officeart/2005/8/layout/hierarchy2"/>
    <dgm:cxn modelId="{E6F60303-4555-F340-9444-8FFE03333E9C}" type="presOf" srcId="{398B1CC5-4F5C-5048-A760-9942CEA8A4BD}" destId="{CF127ECC-9A8A-034E-A910-9D59A1F522D1}" srcOrd="0" destOrd="0" presId="urn:microsoft.com/office/officeart/2005/8/layout/hierarchy2"/>
    <dgm:cxn modelId="{73E2000B-CB98-D94C-9C67-13C6E3E32E7F}" type="presOf" srcId="{787DB3A9-0C7B-004F-8B4D-67C7C4412A0C}" destId="{01D1E784-501D-154B-98CD-A2E5DBF6C3DB}" srcOrd="1" destOrd="0" presId="urn:microsoft.com/office/officeart/2005/8/layout/hierarchy2"/>
    <dgm:cxn modelId="{A3EC3A03-E138-8B49-AD1C-AE19210222CC}" type="presOf" srcId="{4F410490-C6C4-EC4C-905C-BEF34F4D4EFD}" destId="{4E209CB3-207F-2145-8254-72C17F9FFFE1}" srcOrd="1" destOrd="0" presId="urn:microsoft.com/office/officeart/2005/8/layout/hierarchy2"/>
    <dgm:cxn modelId="{C3105D6B-6404-D648-A911-F6EBE27AFC05}" type="presOf" srcId="{C863C026-7E42-E344-B25B-D9D401F862DF}" destId="{2B062CBE-DBB9-7347-8141-2D541D70164A}" srcOrd="1" destOrd="0" presId="urn:microsoft.com/office/officeart/2005/8/layout/hierarchy2"/>
    <dgm:cxn modelId="{CF71C323-0BD2-164C-A36D-5D5F66944756}" type="presParOf" srcId="{F590250C-6C72-4442-B1D6-693742C3ECD6}" destId="{C0D9F94F-22E5-5B43-AD89-265B48F2E460}" srcOrd="0" destOrd="0" presId="urn:microsoft.com/office/officeart/2005/8/layout/hierarchy2"/>
    <dgm:cxn modelId="{EFEFE00C-63B9-0E4E-B0C9-8C336AE68D14}" type="presParOf" srcId="{C0D9F94F-22E5-5B43-AD89-265B48F2E460}" destId="{8E9A6B73-545C-7E4F-B036-9AB1DB16201E}" srcOrd="0" destOrd="0" presId="urn:microsoft.com/office/officeart/2005/8/layout/hierarchy2"/>
    <dgm:cxn modelId="{851CC5EA-7FE1-5B44-B8A4-AA3378E77D77}" type="presParOf" srcId="{C0D9F94F-22E5-5B43-AD89-265B48F2E460}" destId="{20D58FD2-7ACC-0345-925A-0C35110AC8D9}" srcOrd="1" destOrd="0" presId="urn:microsoft.com/office/officeart/2005/8/layout/hierarchy2"/>
    <dgm:cxn modelId="{516324A1-5712-7F49-8E06-07DD1EE23072}" type="presParOf" srcId="{20D58FD2-7ACC-0345-925A-0C35110AC8D9}" destId="{25A6F620-17E4-8146-A34B-18AC748114C4}" srcOrd="0" destOrd="0" presId="urn:microsoft.com/office/officeart/2005/8/layout/hierarchy2"/>
    <dgm:cxn modelId="{03B704BF-9FBB-EC4E-88B4-7D90C974EB8D}" type="presParOf" srcId="{25A6F620-17E4-8146-A34B-18AC748114C4}" destId="{0562E4C3-B5C4-614C-B7BF-8A4E8A16E0DB}" srcOrd="0" destOrd="0" presId="urn:microsoft.com/office/officeart/2005/8/layout/hierarchy2"/>
    <dgm:cxn modelId="{7945B296-409C-E744-9560-572F07E01E56}" type="presParOf" srcId="{20D58FD2-7ACC-0345-925A-0C35110AC8D9}" destId="{CAC5A995-9CAA-B944-8656-3AA70075216E}" srcOrd="1" destOrd="0" presId="urn:microsoft.com/office/officeart/2005/8/layout/hierarchy2"/>
    <dgm:cxn modelId="{E53D1EBE-D21A-AB48-BEF0-EBA9BDF81C21}" type="presParOf" srcId="{CAC5A995-9CAA-B944-8656-3AA70075216E}" destId="{E812AC83-AD05-B745-AF81-E3D5B42ECC56}" srcOrd="0" destOrd="0" presId="urn:microsoft.com/office/officeart/2005/8/layout/hierarchy2"/>
    <dgm:cxn modelId="{0AFEA8FB-E1A7-1146-A839-FCAF44EF6007}" type="presParOf" srcId="{CAC5A995-9CAA-B944-8656-3AA70075216E}" destId="{ED88EB11-F379-184F-A80B-1CD54000F6E4}" srcOrd="1" destOrd="0" presId="urn:microsoft.com/office/officeart/2005/8/layout/hierarchy2"/>
    <dgm:cxn modelId="{24F55A58-82B4-3244-9F28-5C3CF5349C2C}" type="presParOf" srcId="{ED88EB11-F379-184F-A80B-1CD54000F6E4}" destId="{29D8178B-9FAB-5B49-9A1C-1D5F00E07AD6}" srcOrd="0" destOrd="0" presId="urn:microsoft.com/office/officeart/2005/8/layout/hierarchy2"/>
    <dgm:cxn modelId="{43A41088-22C6-BA4A-9181-A16543767575}" type="presParOf" srcId="{29D8178B-9FAB-5B49-9A1C-1D5F00E07AD6}" destId="{4E209CB3-207F-2145-8254-72C17F9FFFE1}" srcOrd="0" destOrd="0" presId="urn:microsoft.com/office/officeart/2005/8/layout/hierarchy2"/>
    <dgm:cxn modelId="{7A2B0290-4113-E24F-8CA1-B6841B28FBA0}" type="presParOf" srcId="{ED88EB11-F379-184F-A80B-1CD54000F6E4}" destId="{D0DE4335-A88E-9048-8411-CAB21985C3D2}" srcOrd="1" destOrd="0" presId="urn:microsoft.com/office/officeart/2005/8/layout/hierarchy2"/>
    <dgm:cxn modelId="{9829978B-F506-C644-A76A-B5EC962ADB65}" type="presParOf" srcId="{D0DE4335-A88E-9048-8411-CAB21985C3D2}" destId="{C9C8C30C-3263-C74D-AE74-811D4C8792E9}" srcOrd="0" destOrd="0" presId="urn:microsoft.com/office/officeart/2005/8/layout/hierarchy2"/>
    <dgm:cxn modelId="{7A7DCBFB-C4C1-1D4A-AE95-428AC9B0D02C}" type="presParOf" srcId="{D0DE4335-A88E-9048-8411-CAB21985C3D2}" destId="{C93B62C1-98FB-8C45-8899-8EC9E704A0B0}" srcOrd="1" destOrd="0" presId="urn:microsoft.com/office/officeart/2005/8/layout/hierarchy2"/>
    <dgm:cxn modelId="{C8BB8466-498D-1740-AAD8-B9EB6087D009}" type="presParOf" srcId="{C93B62C1-98FB-8C45-8899-8EC9E704A0B0}" destId="{08C7DB6C-37BA-A348-A941-EFBE7FAFD5AD}" srcOrd="0" destOrd="0" presId="urn:microsoft.com/office/officeart/2005/8/layout/hierarchy2"/>
    <dgm:cxn modelId="{1988CFCE-ED3D-9141-B01C-20F2E4482AD5}" type="presParOf" srcId="{08C7DB6C-37BA-A348-A941-EFBE7FAFD5AD}" destId="{F3B00911-2C85-2E46-98ED-7740EE644569}" srcOrd="0" destOrd="0" presId="urn:microsoft.com/office/officeart/2005/8/layout/hierarchy2"/>
    <dgm:cxn modelId="{F50EAFCD-AC4A-4B4B-BCC1-B3E895C33553}" type="presParOf" srcId="{C93B62C1-98FB-8C45-8899-8EC9E704A0B0}" destId="{B9AE2368-5214-FE4D-86E6-C8E1E4A8BDCE}" srcOrd="1" destOrd="0" presId="urn:microsoft.com/office/officeart/2005/8/layout/hierarchy2"/>
    <dgm:cxn modelId="{7914D9D1-E004-604B-9D69-652674EA9CCE}" type="presParOf" srcId="{B9AE2368-5214-FE4D-86E6-C8E1E4A8BDCE}" destId="{1A3F571A-03B1-9C41-8396-2AD4505B5134}" srcOrd="0" destOrd="0" presId="urn:microsoft.com/office/officeart/2005/8/layout/hierarchy2"/>
    <dgm:cxn modelId="{120CE540-4A8C-834D-BB1C-FC4526D520BD}" type="presParOf" srcId="{B9AE2368-5214-FE4D-86E6-C8E1E4A8BDCE}" destId="{8B855709-DC60-6041-958B-7EFB76B53393}" srcOrd="1" destOrd="0" presId="urn:microsoft.com/office/officeart/2005/8/layout/hierarchy2"/>
    <dgm:cxn modelId="{1B50B80F-FE51-504E-9E7E-2E1EF17B2899}" type="presParOf" srcId="{8B855709-DC60-6041-958B-7EFB76B53393}" destId="{3934E369-8E77-1E4C-8684-739FE4B82952}" srcOrd="0" destOrd="0" presId="urn:microsoft.com/office/officeart/2005/8/layout/hierarchy2"/>
    <dgm:cxn modelId="{3716029F-07EA-0C42-AFD2-126DDB716F34}" type="presParOf" srcId="{3934E369-8E77-1E4C-8684-739FE4B82952}" destId="{2B062CBE-DBB9-7347-8141-2D541D70164A}" srcOrd="0" destOrd="0" presId="urn:microsoft.com/office/officeart/2005/8/layout/hierarchy2"/>
    <dgm:cxn modelId="{020CDBA7-8A21-7D42-A0D5-EFB4FADBA58A}" type="presParOf" srcId="{8B855709-DC60-6041-958B-7EFB76B53393}" destId="{9A261FC2-9536-C046-8C4B-CA25B966F2B2}" srcOrd="1" destOrd="0" presId="urn:microsoft.com/office/officeart/2005/8/layout/hierarchy2"/>
    <dgm:cxn modelId="{E4FABCE3-DD94-B944-95A5-3EABD68432A7}" type="presParOf" srcId="{9A261FC2-9536-C046-8C4B-CA25B966F2B2}" destId="{2F561AC9-A3D2-1944-BADD-1075C1830BB6}" srcOrd="0" destOrd="0" presId="urn:microsoft.com/office/officeart/2005/8/layout/hierarchy2"/>
    <dgm:cxn modelId="{FA9F6F31-2F00-B740-86EA-E8694C7EDF99}" type="presParOf" srcId="{9A261FC2-9536-C046-8C4B-CA25B966F2B2}" destId="{683785E6-F5F6-FA47-BFB6-C84667DE1923}" srcOrd="1" destOrd="0" presId="urn:microsoft.com/office/officeart/2005/8/layout/hierarchy2"/>
    <dgm:cxn modelId="{1A5B239B-9948-F244-829B-4DBEFD0E6E18}" type="presParOf" srcId="{20D58FD2-7ACC-0345-925A-0C35110AC8D9}" destId="{DCCFE71A-97E4-0544-8525-A2EF883E04A4}" srcOrd="2" destOrd="0" presId="urn:microsoft.com/office/officeart/2005/8/layout/hierarchy2"/>
    <dgm:cxn modelId="{FD8B4672-9648-1A49-9759-E784FBC476B2}" type="presParOf" srcId="{DCCFE71A-97E4-0544-8525-A2EF883E04A4}" destId="{AF57C74F-6E4B-6248-BCEC-3104B21ABB03}" srcOrd="0" destOrd="0" presId="urn:microsoft.com/office/officeart/2005/8/layout/hierarchy2"/>
    <dgm:cxn modelId="{10BF551B-A5E9-6844-8815-C82FA62980D5}" type="presParOf" srcId="{20D58FD2-7ACC-0345-925A-0C35110AC8D9}" destId="{79D6217E-B8A3-A94B-A429-670DA0B70920}" srcOrd="3" destOrd="0" presId="urn:microsoft.com/office/officeart/2005/8/layout/hierarchy2"/>
    <dgm:cxn modelId="{2472D00C-FFAB-1640-9E47-650C4C8EB1D6}" type="presParOf" srcId="{79D6217E-B8A3-A94B-A429-670DA0B70920}" destId="{54E84858-B9D1-BF45-9743-EF2502C8B341}" srcOrd="0" destOrd="0" presId="urn:microsoft.com/office/officeart/2005/8/layout/hierarchy2"/>
    <dgm:cxn modelId="{E549D95C-80CB-AA4C-A9AA-6304F70F3541}" type="presParOf" srcId="{79D6217E-B8A3-A94B-A429-670DA0B70920}" destId="{9E55104A-2DA4-144E-A0C7-281D7EDC4547}" srcOrd="1" destOrd="0" presId="urn:microsoft.com/office/officeart/2005/8/layout/hierarchy2"/>
    <dgm:cxn modelId="{9F234A7F-77A3-0B49-B600-38937C88C959}" type="presParOf" srcId="{9E55104A-2DA4-144E-A0C7-281D7EDC4547}" destId="{66BDED18-AB6B-8F4E-83C3-B2DAE1238A8C}" srcOrd="0" destOrd="0" presId="urn:microsoft.com/office/officeart/2005/8/layout/hierarchy2"/>
    <dgm:cxn modelId="{C4ECA633-8A55-5C4F-A2E0-866F53D1CAF6}" type="presParOf" srcId="{66BDED18-AB6B-8F4E-83C3-B2DAE1238A8C}" destId="{01D1E784-501D-154B-98CD-A2E5DBF6C3DB}" srcOrd="0" destOrd="0" presId="urn:microsoft.com/office/officeart/2005/8/layout/hierarchy2"/>
    <dgm:cxn modelId="{474E0749-777E-454E-AAA3-2817F650D7F0}" type="presParOf" srcId="{9E55104A-2DA4-144E-A0C7-281D7EDC4547}" destId="{AA0BDAD0-60AA-6D4F-8DCA-2378ACA5A218}" srcOrd="1" destOrd="0" presId="urn:microsoft.com/office/officeart/2005/8/layout/hierarchy2"/>
    <dgm:cxn modelId="{30EB3975-0368-7343-B46A-B0CCDE4C8BEF}" type="presParOf" srcId="{AA0BDAD0-60AA-6D4F-8DCA-2378ACA5A218}" destId="{CF127ECC-9A8A-034E-A910-9D59A1F522D1}" srcOrd="0" destOrd="0" presId="urn:microsoft.com/office/officeart/2005/8/layout/hierarchy2"/>
    <dgm:cxn modelId="{43AAAA83-5F3C-684F-819C-57812B767B96}" type="presParOf" srcId="{AA0BDAD0-60AA-6D4F-8DCA-2378ACA5A218}" destId="{1CA21FE4-98B8-834C-830B-15EA8D9C2A75}" srcOrd="1" destOrd="0" presId="urn:microsoft.com/office/officeart/2005/8/layout/hierarchy2"/>
    <dgm:cxn modelId="{A538866A-1324-814B-92FA-DCD432E4F6B9}" type="presParOf" srcId="{1CA21FE4-98B8-834C-830B-15EA8D9C2A75}" destId="{768E83BF-8142-8A4B-9EE1-A98CA2E09E02}" srcOrd="0" destOrd="0" presId="urn:microsoft.com/office/officeart/2005/8/layout/hierarchy2"/>
    <dgm:cxn modelId="{2C07712B-8CD9-3042-B092-525276C10244}" type="presParOf" srcId="{768E83BF-8142-8A4B-9EE1-A98CA2E09E02}" destId="{59BD9F38-3300-C54E-BAEB-1C5A2BDE6F10}" srcOrd="0" destOrd="0" presId="urn:microsoft.com/office/officeart/2005/8/layout/hierarchy2"/>
    <dgm:cxn modelId="{A189CA58-0F23-0949-85A1-889A401E7F7E}" type="presParOf" srcId="{1CA21FE4-98B8-834C-830B-15EA8D9C2A75}" destId="{AC026FCE-0167-404A-9FE3-3B29BB21E463}" srcOrd="1" destOrd="0" presId="urn:microsoft.com/office/officeart/2005/8/layout/hierarchy2"/>
    <dgm:cxn modelId="{0210E0F8-EA5A-D14D-A98B-E2339E8F2013}" type="presParOf" srcId="{AC026FCE-0167-404A-9FE3-3B29BB21E463}" destId="{7C412ED5-9A7D-8142-9DEF-11650F64BD0A}" srcOrd="0" destOrd="0" presId="urn:microsoft.com/office/officeart/2005/8/layout/hierarchy2"/>
    <dgm:cxn modelId="{51F2FF84-FF82-794F-AFBF-2DAE1FD9B7AD}" type="presParOf" srcId="{AC026FCE-0167-404A-9FE3-3B29BB21E463}" destId="{A0286E7B-4C9C-524E-B6D3-EFE90E46BA4C}" srcOrd="1" destOrd="0" presId="urn:microsoft.com/office/officeart/2005/8/layout/hierarchy2"/>
    <dgm:cxn modelId="{B426FF4A-D412-E149-B04A-63AE0AF7A89C}" type="presParOf" srcId="{A0286E7B-4C9C-524E-B6D3-EFE90E46BA4C}" destId="{179835F4-0D8F-404C-B016-369F23937AE9}" srcOrd="0" destOrd="0" presId="urn:microsoft.com/office/officeart/2005/8/layout/hierarchy2"/>
    <dgm:cxn modelId="{82CF797B-1730-204F-9926-CE79E0B03455}" type="presParOf" srcId="{179835F4-0D8F-404C-B016-369F23937AE9}" destId="{6651EB19-52CB-9F40-A783-EAF04FA5F037}" srcOrd="0" destOrd="0" presId="urn:microsoft.com/office/officeart/2005/8/layout/hierarchy2"/>
    <dgm:cxn modelId="{965BD7BE-D6D3-4840-AFCB-01D45C34B3EB}" type="presParOf" srcId="{A0286E7B-4C9C-524E-B6D3-EFE90E46BA4C}" destId="{B1FD8E8A-1E87-654C-A05A-D53927831539}" srcOrd="1" destOrd="0" presId="urn:microsoft.com/office/officeart/2005/8/layout/hierarchy2"/>
    <dgm:cxn modelId="{70E946B3-79A3-7A46-B868-C94D06179EAF}" type="presParOf" srcId="{B1FD8E8A-1E87-654C-A05A-D53927831539}" destId="{675D5C30-2FA4-904B-8D4F-F5D1C4B579DE}" srcOrd="0" destOrd="0" presId="urn:microsoft.com/office/officeart/2005/8/layout/hierarchy2"/>
    <dgm:cxn modelId="{8681531C-1900-844B-834C-4F13845165B4}" type="presParOf" srcId="{B1FD8E8A-1E87-654C-A05A-D53927831539}" destId="{17FE2AB5-C242-DF47-8CA9-9CD9FFCACE8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A6B73-545C-7E4F-B036-9AB1DB16201E}">
      <dsp:nvSpPr>
        <dsp:cNvPr id="0" name=""/>
        <dsp:cNvSpPr/>
      </dsp:nvSpPr>
      <dsp:spPr>
        <a:xfrm>
          <a:off x="456" y="1460465"/>
          <a:ext cx="1468944" cy="7344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b="1" kern="1200" dirty="0"/>
            <a:t>EMD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(</a:t>
          </a:r>
          <a:r>
            <a:rPr lang="en-US" altLang="zh-TW" sz="1800" kern="1200" baseline="0" dirty="0"/>
            <a:t>1998</a:t>
          </a:r>
          <a:r>
            <a:rPr lang="en-US" altLang="zh-TW" sz="1800" kern="1200" dirty="0"/>
            <a:t>)</a:t>
          </a:r>
        </a:p>
      </dsp:txBody>
      <dsp:txXfrm>
        <a:off x="21968" y="1481977"/>
        <a:ext cx="1425920" cy="691448"/>
      </dsp:txXfrm>
    </dsp:sp>
    <dsp:sp modelId="{25A6F620-17E4-8146-A34B-18AC748114C4}">
      <dsp:nvSpPr>
        <dsp:cNvPr id="0" name=""/>
        <dsp:cNvSpPr/>
      </dsp:nvSpPr>
      <dsp:spPr>
        <a:xfrm rot="19457599">
          <a:off x="1401386" y="1598457"/>
          <a:ext cx="723604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723604" y="18083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1745098" y="1598451"/>
        <a:ext cx="36180" cy="36180"/>
      </dsp:txXfrm>
    </dsp:sp>
    <dsp:sp modelId="{E812AC83-AD05-B745-AF81-E3D5B42ECC56}">
      <dsp:nvSpPr>
        <dsp:cNvPr id="0" name=""/>
        <dsp:cNvSpPr/>
      </dsp:nvSpPr>
      <dsp:spPr>
        <a:xfrm>
          <a:off x="2056977" y="1038144"/>
          <a:ext cx="1468944" cy="7344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7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EEMD(2009)</a:t>
          </a:r>
          <a:endParaRPr lang="zh-TW" altLang="en-US" sz="1800" kern="1200" dirty="0"/>
        </a:p>
      </dsp:txBody>
      <dsp:txXfrm>
        <a:off x="2078489" y="1059656"/>
        <a:ext cx="1425920" cy="691448"/>
      </dsp:txXfrm>
    </dsp:sp>
    <dsp:sp modelId="{29D8178B-9FAB-5B49-9A1C-1D5F00E07AD6}">
      <dsp:nvSpPr>
        <dsp:cNvPr id="0" name=""/>
        <dsp:cNvSpPr/>
      </dsp:nvSpPr>
      <dsp:spPr>
        <a:xfrm>
          <a:off x="3525921" y="1387297"/>
          <a:ext cx="587577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587577" y="18083"/>
              </a:lnTo>
            </a:path>
          </a:pathLst>
        </a:custGeom>
        <a:noFill/>
        <a:ln w="127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3805021" y="1390691"/>
        <a:ext cx="29378" cy="29378"/>
      </dsp:txXfrm>
    </dsp:sp>
    <dsp:sp modelId="{C9C8C30C-3263-C74D-AE74-811D4C8792E9}">
      <dsp:nvSpPr>
        <dsp:cNvPr id="0" name=""/>
        <dsp:cNvSpPr/>
      </dsp:nvSpPr>
      <dsp:spPr>
        <a:xfrm>
          <a:off x="4113499" y="1038144"/>
          <a:ext cx="1468944" cy="7344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kern="1200" dirty="0"/>
            <a:t>CEEMD</a:t>
          </a:r>
          <a:r>
            <a:rPr lang="nb-NO" altLang="en-US" sz="1800" kern="1200" dirty="0"/>
            <a:t>(2010)</a:t>
          </a:r>
          <a:endParaRPr lang="zh-TW" altLang="en-US" sz="1800" kern="1200" dirty="0"/>
        </a:p>
      </dsp:txBody>
      <dsp:txXfrm>
        <a:off x="4135011" y="1059656"/>
        <a:ext cx="1425920" cy="691448"/>
      </dsp:txXfrm>
    </dsp:sp>
    <dsp:sp modelId="{08C7DB6C-37BA-A348-A941-EFBE7FAFD5AD}">
      <dsp:nvSpPr>
        <dsp:cNvPr id="0" name=""/>
        <dsp:cNvSpPr/>
      </dsp:nvSpPr>
      <dsp:spPr>
        <a:xfrm>
          <a:off x="5582443" y="1387297"/>
          <a:ext cx="587577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587577" y="18083"/>
              </a:lnTo>
            </a:path>
          </a:pathLst>
        </a:cu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5861542" y="1390691"/>
        <a:ext cx="29378" cy="29378"/>
      </dsp:txXfrm>
    </dsp:sp>
    <dsp:sp modelId="{1A3F571A-03B1-9C41-8396-2AD4505B5134}">
      <dsp:nvSpPr>
        <dsp:cNvPr id="0" name=""/>
        <dsp:cNvSpPr/>
      </dsp:nvSpPr>
      <dsp:spPr>
        <a:xfrm>
          <a:off x="6170021" y="1038144"/>
          <a:ext cx="1468944" cy="7344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3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3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3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kern="1200" dirty="0"/>
            <a:t>MEMD</a:t>
          </a:r>
          <a:endParaRPr lang="zh-TW" altLang="en-US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kern="1200" dirty="0"/>
            <a:t>(2010)</a:t>
          </a:r>
          <a:endParaRPr lang="zh-TW" altLang="en-US" sz="1800" kern="1200" dirty="0"/>
        </a:p>
      </dsp:txBody>
      <dsp:txXfrm>
        <a:off x="6191533" y="1059656"/>
        <a:ext cx="1425920" cy="691448"/>
      </dsp:txXfrm>
    </dsp:sp>
    <dsp:sp modelId="{3934E369-8E77-1E4C-8684-739FE4B82952}">
      <dsp:nvSpPr>
        <dsp:cNvPr id="0" name=""/>
        <dsp:cNvSpPr/>
      </dsp:nvSpPr>
      <dsp:spPr>
        <a:xfrm>
          <a:off x="7638965" y="1387297"/>
          <a:ext cx="587577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587577" y="18083"/>
              </a:lnTo>
            </a:path>
          </a:pathLst>
        </a:cu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7918064" y="1390691"/>
        <a:ext cx="29378" cy="29378"/>
      </dsp:txXfrm>
    </dsp:sp>
    <dsp:sp modelId="{2F561AC9-A3D2-1944-BADD-1075C1830BB6}">
      <dsp:nvSpPr>
        <dsp:cNvPr id="0" name=""/>
        <dsp:cNvSpPr/>
      </dsp:nvSpPr>
      <dsp:spPr>
        <a:xfrm>
          <a:off x="8226542" y="1038144"/>
          <a:ext cx="1468944" cy="7344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3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3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3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kern="1200" dirty="0"/>
            <a:t>NAMEMD</a:t>
          </a:r>
          <a:endParaRPr lang="zh-TW" altLang="en-US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kern="1200" dirty="0"/>
            <a:t>(2011)</a:t>
          </a:r>
          <a:endParaRPr lang="zh-TW" altLang="en-US" sz="1800" kern="1200" dirty="0"/>
        </a:p>
      </dsp:txBody>
      <dsp:txXfrm>
        <a:off x="8248054" y="1059656"/>
        <a:ext cx="1425920" cy="691448"/>
      </dsp:txXfrm>
    </dsp:sp>
    <dsp:sp modelId="{DCCFE71A-97E4-0544-8525-A2EF883E04A4}">
      <dsp:nvSpPr>
        <dsp:cNvPr id="0" name=""/>
        <dsp:cNvSpPr/>
      </dsp:nvSpPr>
      <dsp:spPr>
        <a:xfrm rot="2142401">
          <a:off x="1401386" y="2020779"/>
          <a:ext cx="723604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723604" y="18083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1745098" y="2020772"/>
        <a:ext cx="36180" cy="36180"/>
      </dsp:txXfrm>
    </dsp:sp>
    <dsp:sp modelId="{54E84858-B9D1-BF45-9743-EF2502C8B341}">
      <dsp:nvSpPr>
        <dsp:cNvPr id="0" name=""/>
        <dsp:cNvSpPr/>
      </dsp:nvSpPr>
      <dsp:spPr>
        <a:xfrm>
          <a:off x="2056977" y="1882787"/>
          <a:ext cx="1468944" cy="7344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7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7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7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kern="1200" dirty="0"/>
            <a:t>Pseudo-BEMD</a:t>
          </a:r>
          <a:r>
            <a:rPr lang="is-IS" altLang="en-US" sz="1800" kern="1200" dirty="0"/>
            <a:t>(2001)</a:t>
          </a:r>
          <a:endParaRPr lang="zh-TW" altLang="en-US" sz="1800" kern="1200" dirty="0"/>
        </a:p>
      </dsp:txBody>
      <dsp:txXfrm>
        <a:off x="2078489" y="1904299"/>
        <a:ext cx="1425920" cy="691448"/>
      </dsp:txXfrm>
    </dsp:sp>
    <dsp:sp modelId="{66BDED18-AB6B-8F4E-83C3-B2DAE1238A8C}">
      <dsp:nvSpPr>
        <dsp:cNvPr id="0" name=""/>
        <dsp:cNvSpPr/>
      </dsp:nvSpPr>
      <dsp:spPr>
        <a:xfrm>
          <a:off x="3525921" y="2231939"/>
          <a:ext cx="587577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587577" y="18083"/>
              </a:lnTo>
            </a:path>
          </a:pathLst>
        </a:custGeom>
        <a:noFill/>
        <a:ln w="127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3805021" y="2235333"/>
        <a:ext cx="29378" cy="29378"/>
      </dsp:txXfrm>
    </dsp:sp>
    <dsp:sp modelId="{CF127ECC-9A8A-034E-A910-9D59A1F522D1}">
      <dsp:nvSpPr>
        <dsp:cNvPr id="0" name=""/>
        <dsp:cNvSpPr/>
      </dsp:nvSpPr>
      <dsp:spPr>
        <a:xfrm>
          <a:off x="4113499" y="1882787"/>
          <a:ext cx="1468944" cy="7344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kern="1200" dirty="0"/>
            <a:t>Genuine-BEMD(2005)</a:t>
          </a:r>
          <a:endParaRPr lang="zh-TW" altLang="en-US" sz="1800" kern="1200" dirty="0"/>
        </a:p>
      </dsp:txBody>
      <dsp:txXfrm>
        <a:off x="4135011" y="1904299"/>
        <a:ext cx="1425920" cy="691448"/>
      </dsp:txXfrm>
    </dsp:sp>
    <dsp:sp modelId="{768E83BF-8142-8A4B-9EE1-A98CA2E09E02}">
      <dsp:nvSpPr>
        <dsp:cNvPr id="0" name=""/>
        <dsp:cNvSpPr/>
      </dsp:nvSpPr>
      <dsp:spPr>
        <a:xfrm>
          <a:off x="5582443" y="2231939"/>
          <a:ext cx="587577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587577" y="18083"/>
              </a:lnTo>
            </a:path>
          </a:pathLst>
        </a:cu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5861542" y="2235333"/>
        <a:ext cx="29378" cy="29378"/>
      </dsp:txXfrm>
    </dsp:sp>
    <dsp:sp modelId="{7C412ED5-9A7D-8142-9DEF-11650F64BD0A}">
      <dsp:nvSpPr>
        <dsp:cNvPr id="0" name=""/>
        <dsp:cNvSpPr/>
      </dsp:nvSpPr>
      <dsp:spPr>
        <a:xfrm>
          <a:off x="6170021" y="1882787"/>
          <a:ext cx="1468944" cy="7344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3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3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3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kern="1200" dirty="0"/>
            <a:t>MEEMD</a:t>
          </a:r>
          <a:r>
            <a:rPr lang="fr-FR" altLang="en-US" sz="1800" kern="1200" dirty="0"/>
            <a:t>(2009)</a:t>
          </a:r>
          <a:endParaRPr lang="zh-TW" altLang="en-US" sz="1800" kern="1200" dirty="0"/>
        </a:p>
      </dsp:txBody>
      <dsp:txXfrm>
        <a:off x="6191533" y="1904299"/>
        <a:ext cx="1425920" cy="691448"/>
      </dsp:txXfrm>
    </dsp:sp>
    <dsp:sp modelId="{179835F4-0D8F-404C-B016-369F23937AE9}">
      <dsp:nvSpPr>
        <dsp:cNvPr id="0" name=""/>
        <dsp:cNvSpPr/>
      </dsp:nvSpPr>
      <dsp:spPr>
        <a:xfrm rot="208103">
          <a:off x="7638441" y="2249225"/>
          <a:ext cx="571452" cy="36166"/>
        </a:xfrm>
        <a:custGeom>
          <a:avLst/>
          <a:gdLst/>
          <a:ahLst/>
          <a:cxnLst/>
          <a:rect l="0" t="0" r="0" b="0"/>
          <a:pathLst>
            <a:path>
              <a:moveTo>
                <a:pt x="0" y="18083"/>
              </a:moveTo>
              <a:lnTo>
                <a:pt x="571452" y="18083"/>
              </a:lnTo>
            </a:path>
          </a:pathLst>
        </a:cu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7909881" y="2253022"/>
        <a:ext cx="28572" cy="28572"/>
      </dsp:txXfrm>
    </dsp:sp>
    <dsp:sp modelId="{675D5C30-2FA4-904B-8D4F-F5D1C4B579DE}">
      <dsp:nvSpPr>
        <dsp:cNvPr id="0" name=""/>
        <dsp:cNvSpPr/>
      </dsp:nvSpPr>
      <dsp:spPr>
        <a:xfrm>
          <a:off x="8209370" y="1917359"/>
          <a:ext cx="1468944" cy="7344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3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alpha val="3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alpha val="3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>
          <a:solidFill>
            <a:srgbClr val="EA131B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b="1" kern="1200" dirty="0">
              <a:solidFill>
                <a:srgbClr val="FF0000"/>
              </a:solidFill>
            </a:rPr>
            <a:t>MCEEMD</a:t>
          </a:r>
          <a:endParaRPr lang="zh-TW" altLang="en-US" sz="1800" b="1" kern="1200" dirty="0">
            <a:solidFill>
              <a:srgbClr val="FF0000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altLang="en-US" sz="1800" b="1" kern="1200" dirty="0">
              <a:solidFill>
                <a:srgbClr val="FF0000"/>
              </a:solidFill>
            </a:rPr>
            <a:t>(Hu et al,2019)</a:t>
          </a:r>
          <a:endParaRPr lang="zh-TW" altLang="en-US" sz="1800" b="1" kern="1200" dirty="0">
            <a:solidFill>
              <a:srgbClr val="FF0000"/>
            </a:solidFill>
          </a:endParaRPr>
        </a:p>
      </dsp:txBody>
      <dsp:txXfrm>
        <a:off x="8230882" y="1938871"/>
        <a:ext cx="1425920" cy="6914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89905-02AC-E440-9ECA-7E4EDE1A2D5C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51100-18A4-F343-BB07-3D09D1ECB73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22219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51100-18A4-F343-BB07-3D09D1ECB738}" type="slidenum">
              <a:rPr kumimoji="1" lang="zh-TW" altLang="en-US" smtClean="0"/>
              <a:t>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98690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51100-18A4-F343-BB07-3D09D1ECB738}" type="slidenum">
              <a:rPr kumimoji="1" lang="zh-TW" altLang="en-US" smtClean="0"/>
              <a:t>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34948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51100-18A4-F343-BB07-3D09D1ECB738}" type="slidenum">
              <a:rPr kumimoji="1" lang="zh-TW" altLang="en-US" smtClean="0"/>
              <a:t>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69035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51100-18A4-F343-BB07-3D09D1ECB738}" type="slidenum">
              <a:rPr kumimoji="1" lang="zh-TW" altLang="en-US" smtClean="0"/>
              <a:t>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22615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51100-18A4-F343-BB07-3D09D1ECB738}" type="slidenum">
              <a:rPr kumimoji="1" lang="zh-TW" altLang="en-US" smtClean="0"/>
              <a:t>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51697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A6A0-FFD7-9A48-8984-D548CBE16557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D9-4FC1-E54E-8BBD-62B6B75F2A1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94532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A6A0-FFD7-9A48-8984-D548CBE16557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D9-4FC1-E54E-8BBD-62B6B75F2A1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20942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A6A0-FFD7-9A48-8984-D548CBE16557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D9-4FC1-E54E-8BBD-62B6B75F2A1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75411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A6A0-FFD7-9A48-8984-D548CBE16557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D9-4FC1-E54E-8BBD-62B6B75F2A1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10288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A6A0-FFD7-9A48-8984-D548CBE16557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D9-4FC1-E54E-8BBD-62B6B75F2A1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3818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A6A0-FFD7-9A48-8984-D548CBE16557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D9-4FC1-E54E-8BBD-62B6B75F2A1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81556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A6A0-FFD7-9A48-8984-D548CBE16557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D9-4FC1-E54E-8BBD-62B6B75F2A1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2222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A6A0-FFD7-9A48-8984-D548CBE16557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D9-4FC1-E54E-8BBD-62B6B75F2A1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9618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A6A0-FFD7-9A48-8984-D548CBE16557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D9-4FC1-E54E-8BBD-62B6B75F2A1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0644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A6A0-FFD7-9A48-8984-D548CBE16557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D9-4FC1-E54E-8BBD-62B6B75F2A1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1811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A6A0-FFD7-9A48-8984-D548CBE16557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D9-4FC1-E54E-8BBD-62B6B75F2A1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39020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AA6A0-FFD7-9A48-8984-D548CBE16557}" type="datetimeFigureOut">
              <a:rPr kumimoji="1" lang="zh-TW" altLang="en-US" smtClean="0"/>
              <a:t>2021/4/23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CC0D9-4FC1-E54E-8BBD-62B6B75F2A1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0009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6" Type="http://schemas.openxmlformats.org/officeDocument/2006/relationships/image" Target="../media/image11.png"/><Relationship Id="rId7" Type="http://schemas.openxmlformats.org/officeDocument/2006/relationships/chart" Target="../charts/chart1.xml"/><Relationship Id="rId8" Type="http://schemas.openxmlformats.org/officeDocument/2006/relationships/image" Target="../media/image7.jpeg"/><Relationship Id="rId9" Type="http://schemas.openxmlformats.org/officeDocument/2006/relationships/image" Target="../media/image8.jpg"/><Relationship Id="rId10" Type="http://schemas.openxmlformats.org/officeDocument/2006/relationships/image" Target="../media/image9.png"/><Relationship Id="rId11" Type="http://schemas.microsoft.com/office/2007/relationships/hdphoto" Target="../media/hdphoto1.wdp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0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0" Type="http://schemas.openxmlformats.org/officeDocument/2006/relationships/image" Target="../media/image110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png"/><Relationship Id="rId12" Type="http://schemas.microsoft.com/office/2007/relationships/hdphoto" Target="../media/hdphoto6.wdp"/><Relationship Id="rId13" Type="http://schemas.openxmlformats.org/officeDocument/2006/relationships/image" Target="../media/image22.png"/><Relationship Id="rId14" Type="http://schemas.microsoft.com/office/2007/relationships/hdphoto" Target="../media/hdphoto7.wdp"/><Relationship Id="rId15" Type="http://schemas.openxmlformats.org/officeDocument/2006/relationships/image" Target="../media/image23.png"/><Relationship Id="rId16" Type="http://schemas.microsoft.com/office/2007/relationships/hdphoto" Target="../media/hdphoto8.wdp"/><Relationship Id="rId17" Type="http://schemas.openxmlformats.org/officeDocument/2006/relationships/image" Target="../media/image24.png"/><Relationship Id="rId18" Type="http://schemas.microsoft.com/office/2007/relationships/hdphoto" Target="../media/hdphoto9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microsoft.com/office/2007/relationships/hdphoto" Target="../media/hdphoto2.wdp"/><Relationship Id="rId5" Type="http://schemas.openxmlformats.org/officeDocument/2006/relationships/image" Target="../media/image18.png"/><Relationship Id="rId6" Type="http://schemas.microsoft.com/office/2007/relationships/hdphoto" Target="../media/hdphoto3.wdp"/><Relationship Id="rId7" Type="http://schemas.openxmlformats.org/officeDocument/2006/relationships/image" Target="../media/image19.png"/><Relationship Id="rId8" Type="http://schemas.microsoft.com/office/2007/relationships/hdphoto" Target="../media/hdphoto4.wdp"/><Relationship Id="rId9" Type="http://schemas.openxmlformats.org/officeDocument/2006/relationships/image" Target="../media/image20.png"/><Relationship Id="rId10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hyperlink" Target="https://www.lookit.tw/travel/33586" TargetMode="External"/><Relationship Id="rId5" Type="http://schemas.openxmlformats.org/officeDocument/2006/relationships/hyperlink" Target="https://www.ettoday.net/news/20210406/1953996.htm" TargetMode="External"/><Relationship Id="rId6" Type="http://schemas.openxmlformats.org/officeDocument/2006/relationships/image" Target="../media/image4.png"/><Relationship Id="rId7" Type="http://schemas.openxmlformats.org/officeDocument/2006/relationships/image" Target="../media/image28.png"/><Relationship Id="rId8" Type="http://schemas.microsoft.com/office/2007/relationships/hdphoto" Target="../media/hdphoto10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 10"/>
          <p:cNvSpPr/>
          <p:nvPr/>
        </p:nvSpPr>
        <p:spPr>
          <a:xfrm>
            <a:off x="0" y="145433"/>
            <a:ext cx="4376378" cy="133028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圓角矩形 9"/>
          <p:cNvSpPr/>
          <p:nvPr/>
        </p:nvSpPr>
        <p:spPr>
          <a:xfrm>
            <a:off x="5128721" y="5094222"/>
            <a:ext cx="6707189" cy="1513770"/>
          </a:xfrm>
          <a:prstGeom prst="roundRect">
            <a:avLst/>
          </a:prstGeom>
          <a:solidFill>
            <a:srgbClr val="DCD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圓角矩形 8"/>
          <p:cNvSpPr/>
          <p:nvPr/>
        </p:nvSpPr>
        <p:spPr>
          <a:xfrm>
            <a:off x="55923" y="1697926"/>
            <a:ext cx="12186502" cy="30619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26059" y="1054263"/>
            <a:ext cx="10646229" cy="2387600"/>
          </a:xfrm>
        </p:spPr>
        <p:txBody>
          <a:bodyPr>
            <a:normAutofit/>
          </a:bodyPr>
          <a:lstStyle/>
          <a:p>
            <a:r>
              <a:rPr kumimoji="1" lang="en-US" altLang="zh-TW" sz="3200" dirty="0"/>
              <a:t>Spatiotemporal Trend and Variability of Precipitation in Taiwan Based on Multi-dimensional Complementary Ensemble Empirical Mode Decomposition (MCEEMD)</a:t>
            </a:r>
            <a:endParaRPr kumimoji="1" lang="zh-TW" altLang="en-US" sz="32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-375557" y="3472627"/>
            <a:ext cx="12943114" cy="1655762"/>
          </a:xfrm>
        </p:spPr>
        <p:txBody>
          <a:bodyPr>
            <a:noAutofit/>
          </a:bodyPr>
          <a:lstStyle/>
          <a:p>
            <a:pPr defTabSz="2648725">
              <a:defRPr/>
            </a:pPr>
            <a:r>
              <a:rPr kumimoji="1" lang="en-US" altLang="zh-TW" sz="1800" dirty="0">
                <a:solidFill>
                  <a:prstClr val="black"/>
                </a:solidFill>
                <a:latin typeface="Calibri Light" panose="020F0302020204030204"/>
                <a:ea typeface="新細明體" panose="02020500000000000000" pitchFamily="18" charset="-120"/>
              </a:rPr>
              <a:t>Chun-Hsiang Tang</a:t>
            </a:r>
            <a:r>
              <a:rPr kumimoji="1" lang="en-US" altLang="zh-TW" sz="1800" baseline="30000" dirty="0">
                <a:solidFill>
                  <a:prstClr val="black"/>
                </a:solidFill>
                <a:latin typeface="Calibri Light" panose="020F0302020204030204"/>
                <a:ea typeface="新細明體" panose="02020500000000000000" pitchFamily="18" charset="-120"/>
              </a:rPr>
              <a:t>1</a:t>
            </a:r>
            <a:r>
              <a:rPr kumimoji="1" lang="en-US" altLang="zh-TW" sz="1800" dirty="0">
                <a:solidFill>
                  <a:prstClr val="black"/>
                </a:solidFill>
                <a:latin typeface="Calibri Light" panose="020F0302020204030204"/>
                <a:ea typeface="新細明體" panose="02020500000000000000" pitchFamily="18" charset="-120"/>
              </a:rPr>
              <a:t> and Christina W. Tsai</a:t>
            </a:r>
            <a:r>
              <a:rPr kumimoji="1" lang="en-US" altLang="zh-TW" sz="1800" baseline="30000" dirty="0">
                <a:solidFill>
                  <a:prstClr val="black"/>
                </a:solidFill>
                <a:latin typeface="Calibri Light" panose="020F0302020204030204"/>
                <a:ea typeface="新細明體" panose="02020500000000000000" pitchFamily="18" charset="-120"/>
              </a:rPr>
              <a:t>2</a:t>
            </a:r>
          </a:p>
          <a:p>
            <a:pPr defTabSz="2648725">
              <a:defRPr/>
            </a:pPr>
            <a:r>
              <a:rPr kumimoji="1" lang="en-US" altLang="zh-TW" sz="1800" dirty="0">
                <a:solidFill>
                  <a:prstClr val="black"/>
                </a:solidFill>
                <a:latin typeface="Calibri Light" panose="020F0302020204030204"/>
                <a:ea typeface="新細明體" panose="02020500000000000000" pitchFamily="18" charset="-120"/>
              </a:rPr>
              <a:t/>
            </a:r>
            <a:br>
              <a:rPr kumimoji="1" lang="en-US" altLang="zh-TW" sz="1800" dirty="0">
                <a:solidFill>
                  <a:prstClr val="black"/>
                </a:solidFill>
                <a:latin typeface="Calibri Light" panose="020F0302020204030204"/>
                <a:ea typeface="新細明體" panose="02020500000000000000" pitchFamily="18" charset="-120"/>
              </a:rPr>
            </a:br>
            <a:r>
              <a:rPr kumimoji="1" lang="en-US" altLang="zh-TW" sz="1600" baseline="30000" dirty="0">
                <a:solidFill>
                  <a:prstClr val="black"/>
                </a:solidFill>
                <a:latin typeface="Calibri Light" panose="020F0302020204030204"/>
                <a:ea typeface="新細明體" panose="02020500000000000000" pitchFamily="18" charset="-120"/>
              </a:rPr>
              <a:t>1 </a:t>
            </a:r>
            <a:r>
              <a:rPr kumimoji="1" lang="en-US" altLang="zh-TW" sz="1600" dirty="0">
                <a:solidFill>
                  <a:prstClr val="black"/>
                </a:solidFill>
                <a:latin typeface="Calibri Light" panose="020F0302020204030204"/>
                <a:ea typeface="新細明體" panose="02020500000000000000" pitchFamily="18" charset="-120"/>
              </a:rPr>
              <a:t>Graduate Student, Department of Civil Engineering, National Taiwan University, Taipei, Taiwan (r08521316@ntu.edu.tw)</a:t>
            </a:r>
          </a:p>
          <a:p>
            <a:pPr defTabSz="2648725">
              <a:defRPr/>
            </a:pPr>
            <a:r>
              <a:rPr kumimoji="1" lang="en-US" altLang="zh-TW" sz="1600" baseline="30000" dirty="0">
                <a:solidFill>
                  <a:prstClr val="black"/>
                </a:solidFill>
                <a:latin typeface="Calibri Light" panose="020F0302020204030204"/>
                <a:ea typeface="新細明體" panose="02020500000000000000" pitchFamily="18" charset="-120"/>
              </a:rPr>
              <a:t>2</a:t>
            </a:r>
            <a:r>
              <a:rPr kumimoji="1" lang="en-US" altLang="zh-TW" sz="1600" dirty="0">
                <a:solidFill>
                  <a:prstClr val="black"/>
                </a:solidFill>
                <a:latin typeface="Calibri Light" panose="020F0302020204030204"/>
                <a:ea typeface="新細明體" panose="02020500000000000000" pitchFamily="18" charset="-120"/>
              </a:rPr>
              <a:t>Professor, Department of Civil Engineering, National Taiwan University, Taipei, Taiwan (</a:t>
            </a:r>
            <a:r>
              <a:rPr kumimoji="1" lang="en-US" altLang="zh-TW" sz="1600" dirty="0" err="1">
                <a:solidFill>
                  <a:prstClr val="black"/>
                </a:solidFill>
                <a:latin typeface="Calibri Light" panose="020F0302020204030204"/>
                <a:ea typeface="新細明體" panose="02020500000000000000" pitchFamily="18" charset="-120"/>
              </a:rPr>
              <a:t>cwstsai@ntu.edu.tw</a:t>
            </a:r>
            <a:r>
              <a:rPr kumimoji="1" lang="en-US" altLang="zh-TW" sz="1600" dirty="0">
                <a:solidFill>
                  <a:prstClr val="black"/>
                </a:solidFill>
                <a:latin typeface="Calibri Light" panose="020F0302020204030204"/>
                <a:ea typeface="新細明體" panose="02020500000000000000" pitchFamily="18" charset="-120"/>
              </a:rPr>
              <a:t>)</a:t>
            </a:r>
            <a:endParaRPr kumimoji="1" lang="zh-TW" altLang="en-US" sz="1600" dirty="0"/>
          </a:p>
        </p:txBody>
      </p:sp>
      <p:pic>
        <p:nvPicPr>
          <p:cNvPr id="12" name="Picture 8" descr="logo">
            <a:extLst>
              <a:ext uri="{FF2B5EF4-FFF2-40B4-BE49-F238E27FC236}">
                <a16:creationId xmlns="" xmlns:a16="http://schemas.microsoft.com/office/drawing/2014/main" id="{27631CD8-CE87-488F-9162-ADAB98F25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-960" t="-7680" r="-960" b="7680"/>
          <a:stretch>
            <a:fillRect/>
          </a:stretch>
        </p:blipFill>
        <p:spPr bwMode="auto">
          <a:xfrm>
            <a:off x="8637405" y="5322748"/>
            <a:ext cx="1526408" cy="112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圖片 12">
            <a:extLst>
              <a:ext uri="{FF2B5EF4-FFF2-40B4-BE49-F238E27FC236}">
                <a16:creationId xmlns="" xmlns:a16="http://schemas.microsoft.com/office/drawing/2014/main" id="{BD93DE1D-151F-4211-94AC-A2341C15D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9016" y="5454282"/>
            <a:ext cx="869712" cy="869712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833" y="5465360"/>
            <a:ext cx="3263482" cy="86205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146"/>
            <a:ext cx="4284661" cy="41046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2" y="85274"/>
            <a:ext cx="3330806" cy="973872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8280400" y="749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4749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06"/>
    </mc:Choice>
    <mc:Fallback xmlns="">
      <p:transition spd="slow" advTm="1920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/>
          <p:cNvSpPr txBox="1"/>
          <p:nvPr/>
        </p:nvSpPr>
        <p:spPr>
          <a:xfrm>
            <a:off x="0" y="-16933"/>
            <a:ext cx="12192000" cy="646986"/>
          </a:xfrm>
          <a:prstGeom prst="roundRect">
            <a:avLst/>
          </a:prstGeom>
          <a:solidFill>
            <a:srgbClr val="7030A0"/>
          </a:solidFill>
          <a:ln w="762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TW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7200" b="1" i="0" u="none" strike="noStrike" kern="0" cap="none" spc="0" normalizeH="0" baseline="0">
                <a:ln>
                  <a:noFill/>
                </a:ln>
                <a:solidFill>
                  <a:srgbClr val="7ACDF5"/>
                </a:solidFill>
                <a:effectLst/>
                <a:uLnTx/>
                <a:uFillTx/>
              </a:defRPr>
            </a:lvl1pPr>
          </a:lstStyle>
          <a:p>
            <a:pPr algn="ctr" defTabSz="922904">
              <a:defRPr/>
            </a:pPr>
            <a:r>
              <a:rPr lang="en-US" altLang="zh-TW" sz="3200" dirty="0">
                <a:solidFill>
                  <a:prstClr val="white">
                    <a:lumMod val="95000"/>
                  </a:prstClr>
                </a:solidFill>
                <a:ea typeface="新細明體" panose="02020500000000000000" pitchFamily="18" charset="-120"/>
              </a:rPr>
              <a:t>Introduction &amp; Objectives</a:t>
            </a:r>
            <a:endParaRPr lang="zh-TW" altLang="en-US" sz="3200" dirty="0">
              <a:solidFill>
                <a:prstClr val="white">
                  <a:lumMod val="95000"/>
                </a:prstClr>
              </a:solidFill>
              <a:ea typeface="新細明體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>
              <a:xfrm>
                <a:off x="2405575" y="5208894"/>
                <a:ext cx="814686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TW" sz="2400" dirty="0"/>
                  <a:t>The capacity of main supply reservoirs in Taiwan, </a:t>
                </a:r>
              </a:p>
              <a:p>
                <a:r>
                  <a:rPr kumimoji="1" lang="en-US" altLang="zh-TW" sz="2400" dirty="0"/>
                  <a:t>there are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kumimoji="1" lang="en-US" altLang="zh-TW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TW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18</m:t>
                        </m:r>
                      </m:num>
                      <m:den>
                        <m:r>
                          <a:rPr kumimoji="1" lang="en-US" altLang="zh-TW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21</m:t>
                        </m:r>
                      </m:den>
                    </m:f>
                  </m:oMath>
                </a14:m>
                <a:r>
                  <a:rPr kumimoji="1" lang="en-US" altLang="zh-TW" sz="2400" dirty="0">
                    <a:solidFill>
                      <a:srgbClr val="FF0000"/>
                    </a:solidFill>
                  </a:rPr>
                  <a:t> </a:t>
                </a:r>
                <a:r>
                  <a:rPr kumimoji="1" lang="en-US" altLang="zh-TW" sz="2400" dirty="0"/>
                  <a:t>reservoirs less than </a:t>
                </a:r>
                <a:r>
                  <a:rPr kumimoji="1" lang="en-US" altLang="zh-TW" sz="2400" dirty="0">
                    <a:solidFill>
                      <a:schemeClr val="accent2">
                        <a:lumMod val="75000"/>
                      </a:schemeClr>
                    </a:solidFill>
                  </a:rPr>
                  <a:t>50%</a:t>
                </a:r>
              </a:p>
              <a:p>
                <a:pPr marL="1200150"/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kumimoji="1" lang="mr-IN" altLang="zh-TW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TW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14</m:t>
                        </m:r>
                      </m:num>
                      <m:den>
                        <m:r>
                          <a:rPr kumimoji="1" lang="en-US" altLang="zh-TW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21</m:t>
                        </m:r>
                      </m:den>
                    </m:f>
                  </m:oMath>
                </a14:m>
                <a:r>
                  <a:rPr kumimoji="1" lang="en-US" altLang="zh-TW" sz="2400" dirty="0"/>
                  <a:t> reservoirs less than </a:t>
                </a:r>
                <a:r>
                  <a:rPr kumimoji="1" lang="en-US" altLang="zh-TW" sz="2400" dirty="0">
                    <a:solidFill>
                      <a:schemeClr val="accent2">
                        <a:lumMod val="75000"/>
                      </a:schemeClr>
                    </a:solidFill>
                  </a:rPr>
                  <a:t>25%</a:t>
                </a:r>
              </a:p>
              <a:p>
                <a:pPr marL="1203325"/>
                <a:r>
                  <a:rPr kumimoji="1" lang="en-US" altLang="zh-TW" sz="24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kumimoji="1" lang="mr-IN" altLang="zh-TW" sz="2400" b="1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kumimoji="1" lang="en-US" altLang="zh-TW" sz="2400" b="1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𝟕</m:t>
                        </m:r>
                      </m:num>
                      <m:den>
                        <m:r>
                          <a:rPr kumimoji="1" lang="en-US" altLang="zh-TW" sz="2400" b="1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𝟐𝟏</m:t>
                        </m:r>
                      </m:den>
                    </m:f>
                  </m:oMath>
                </a14:m>
                <a:r>
                  <a:rPr kumimoji="1" lang="en-US" altLang="zh-TW" sz="2400" b="1" dirty="0"/>
                  <a:t> reservoirs less than </a:t>
                </a:r>
                <a:r>
                  <a:rPr kumimoji="1" lang="en-US" altLang="zh-TW" sz="2400" b="1" dirty="0">
                    <a:solidFill>
                      <a:schemeClr val="accent2">
                        <a:lumMod val="75000"/>
                      </a:schemeClr>
                    </a:solidFill>
                  </a:rPr>
                  <a:t>10%.</a:t>
                </a:r>
              </a:p>
              <a:p>
                <a:r>
                  <a:rPr kumimoji="1" lang="en-US" altLang="zh-TW" sz="2400" dirty="0">
                    <a:solidFill>
                      <a:srgbClr val="FF0000"/>
                    </a:solidFill>
                  </a:rPr>
                  <a:t>	</a:t>
                </a:r>
                <a:endParaRPr kumimoji="1" lang="en-US" altLang="zh-TW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575" y="5208894"/>
                <a:ext cx="8146867" cy="1938992"/>
              </a:xfrm>
              <a:prstGeom prst="rect">
                <a:avLst/>
              </a:prstGeom>
              <a:blipFill rotWithShape="0">
                <a:blip r:embed="rId6"/>
                <a:stretch>
                  <a:fillRect l="-1198" t="-10972" b="-2601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圖表 15"/>
          <p:cNvGraphicFramePr/>
          <p:nvPr>
            <p:extLst>
              <p:ext uri="{D42A27DB-BD31-4B8C-83A1-F6EECF244321}">
                <p14:modId xmlns:p14="http://schemas.microsoft.com/office/powerpoint/2010/main" val="623856926"/>
              </p:ext>
            </p:extLst>
          </p:nvPr>
        </p:nvGraphicFramePr>
        <p:xfrm>
          <a:off x="7366001" y="4752033"/>
          <a:ext cx="4937410" cy="2023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8" name="群組 17"/>
          <p:cNvGrpSpPr/>
          <p:nvPr/>
        </p:nvGrpSpPr>
        <p:grpSpPr>
          <a:xfrm>
            <a:off x="680761" y="1553970"/>
            <a:ext cx="5294640" cy="3198063"/>
            <a:chOff x="680761" y="1553970"/>
            <a:chExt cx="5294640" cy="3198063"/>
          </a:xfrm>
        </p:grpSpPr>
        <p:pic>
          <p:nvPicPr>
            <p:cNvPr id="1026" name="Picture 2" descr="https://www.lookit.tw/upload/9I/Rub/c97c849845fb4185a6bf5beb8ab595f0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7" t="53403" r="3102" b="1159"/>
            <a:stretch/>
          </p:blipFill>
          <p:spPr bwMode="auto">
            <a:xfrm>
              <a:off x="680761" y="1553970"/>
              <a:ext cx="5294640" cy="31980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文字方塊 16"/>
            <p:cNvSpPr txBox="1"/>
            <p:nvPr/>
          </p:nvSpPr>
          <p:spPr>
            <a:xfrm>
              <a:off x="4500085" y="4295172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>
                  <a:solidFill>
                    <a:schemeClr val="bg1"/>
                  </a:solidFill>
                </a:rPr>
                <a:t>2020/06/05</a:t>
              </a:r>
              <a:endParaRPr kumimoji="1" lang="zh-TW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6096000" y="1553971"/>
            <a:ext cx="5687173" cy="3198062"/>
            <a:chOff x="6096000" y="1553971"/>
            <a:chExt cx="5687173" cy="3198062"/>
          </a:xfrm>
        </p:grpSpPr>
        <p:pic>
          <p:nvPicPr>
            <p:cNvPr id="14" name="Picture 2" descr="https://www.lookit.tw/upload/9I/Rub/c97c849845fb4185a6bf5beb8ab595f0.jp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3" t="-277" r="2302" b="57443"/>
            <a:stretch/>
          </p:blipFill>
          <p:spPr bwMode="auto">
            <a:xfrm>
              <a:off x="6096000" y="1553971"/>
              <a:ext cx="5687173" cy="3198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文字方塊 18"/>
            <p:cNvSpPr txBox="1"/>
            <p:nvPr/>
          </p:nvSpPr>
          <p:spPr>
            <a:xfrm>
              <a:off x="6096000" y="4295172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>
                  <a:solidFill>
                    <a:schemeClr val="bg1"/>
                  </a:solidFill>
                </a:rPr>
                <a:t>2021/04/06</a:t>
              </a:r>
              <a:endParaRPr kumimoji="1" lang="zh-TW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691625" y="1194642"/>
            <a:ext cx="5352336" cy="4014252"/>
            <a:chOff x="915114" y="1107831"/>
            <a:chExt cx="5352336" cy="4014252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114" y="1107831"/>
              <a:ext cx="5352336" cy="4014252"/>
            </a:xfrm>
            <a:prstGeom prst="rect">
              <a:avLst/>
            </a:prstGeom>
          </p:spPr>
        </p:pic>
        <p:sp>
          <p:nvSpPr>
            <p:cNvPr id="3" name="文字方塊 2"/>
            <p:cNvSpPr txBox="1"/>
            <p:nvPr/>
          </p:nvSpPr>
          <p:spPr>
            <a:xfrm>
              <a:off x="1012431" y="1139282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>
                  <a:solidFill>
                    <a:schemeClr val="bg1"/>
                  </a:solidFill>
                </a:rPr>
                <a:t>2021/04/05</a:t>
              </a:r>
              <a:endParaRPr kumimoji="1" lang="zh-TW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內容版面配置區 2"/>
          <p:cNvSpPr txBox="1">
            <a:spLocks/>
          </p:cNvSpPr>
          <p:nvPr/>
        </p:nvSpPr>
        <p:spPr>
          <a:xfrm>
            <a:off x="6112520" y="1337853"/>
            <a:ext cx="5966212" cy="3978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>
                <a:solidFill>
                  <a:prstClr val="black"/>
                </a:solidFill>
                <a:ea typeface="新細明體" panose="02020500000000000000" pitchFamily="18" charset="-120"/>
              </a:rPr>
              <a:t>To investigate precipitation events in Taiwan to analysis the trend of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400" dirty="0">
                <a:solidFill>
                  <a:prstClr val="black"/>
                </a:solidFill>
                <a:ea typeface="新細明體" panose="02020500000000000000" pitchFamily="18" charset="-120"/>
              </a:rPr>
              <a:t>Drought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400" dirty="0">
                <a:solidFill>
                  <a:prstClr val="black"/>
                </a:solidFill>
                <a:ea typeface="新細明體" panose="02020500000000000000" pitchFamily="18" charset="-120"/>
              </a:rPr>
              <a:t>Heavy rainfall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400" dirty="0">
                <a:solidFill>
                  <a:prstClr val="black"/>
                </a:solidFill>
                <a:ea typeface="新細明體" panose="02020500000000000000" pitchFamily="18" charset="-120"/>
              </a:rPr>
              <a:t>Precipitation</a:t>
            </a:r>
          </a:p>
          <a:p>
            <a:pPr marL="0" indent="0">
              <a:buNone/>
            </a:pPr>
            <a:r>
              <a:rPr lang="en-US" altLang="zh-TW" sz="2400" dirty="0">
                <a:solidFill>
                  <a:prstClr val="black"/>
                </a:solidFill>
                <a:ea typeface="新細明體" panose="02020500000000000000" pitchFamily="18" charset="-120"/>
              </a:rPr>
              <a:t>for the period 1975-2019  using a time-frequency analysis tool, </a:t>
            </a:r>
            <a:r>
              <a:rPr lang="en-US" altLang="zh-TW" sz="2400" b="1" dirty="0">
                <a:solidFill>
                  <a:prstClr val="black"/>
                </a:solidFill>
                <a:ea typeface="新細明體" panose="02020500000000000000" pitchFamily="18" charset="-120"/>
              </a:rPr>
              <a:t>multi-dimensional complementary ensemble empirical mode decomposition (MCEEMD). 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6506" r="91264">
                        <a14:foregroundMark x1="38662" y1="61211" x2="38662" y2="61211"/>
                        <a14:foregroundMark x1="34758" y1="67713" x2="34201" y2="68834"/>
                        <a14:foregroundMark x1="47026" y1="72870" x2="47026" y2="72870"/>
                        <a14:foregroundMark x1="72491" y1="49776" x2="72491" y2="49776"/>
                        <a14:foregroundMark x1="66171" y1="50224" x2="66171" y2="50224"/>
                        <a14:foregroundMark x1="62639" y1="41256" x2="62639" y2="41256"/>
                        <a14:foregroundMark x1="70074" y1="47309" x2="70074" y2="473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4117"/>
            <a:ext cx="2318134" cy="19217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565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28"/>
    </mc:Choice>
    <mc:Fallback xmlns="">
      <p:transition spd="slow" advTm="286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圖說文字 5"/>
          <p:cNvSpPr/>
          <p:nvPr/>
        </p:nvSpPr>
        <p:spPr>
          <a:xfrm flipH="1" flipV="1">
            <a:off x="2963183" y="3467099"/>
            <a:ext cx="9168862" cy="3460509"/>
          </a:xfrm>
          <a:prstGeom prst="wedgeRectCallout">
            <a:avLst>
              <a:gd name="adj1" fmla="val -33206"/>
              <a:gd name="adj2" fmla="val 61685"/>
            </a:avLst>
          </a:prstGeom>
          <a:solidFill>
            <a:srgbClr val="EDEDE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35" name="圓角矩形 34"/>
          <p:cNvSpPr/>
          <p:nvPr/>
        </p:nvSpPr>
        <p:spPr>
          <a:xfrm>
            <a:off x="4093461" y="49789"/>
            <a:ext cx="8038584" cy="9135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7" name="內容版面配置區 4"/>
          <p:cNvSpPr txBox="1">
            <a:spLocks/>
          </p:cNvSpPr>
          <p:nvPr/>
        </p:nvSpPr>
        <p:spPr>
          <a:xfrm>
            <a:off x="5542153" y="561961"/>
            <a:ext cx="6598450" cy="1178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080053" rtl="0" eaLnBrk="1" latinLnBrk="0" hangingPunct="1">
              <a:lnSpc>
                <a:spcPct val="90000"/>
              </a:lnSpc>
              <a:spcBef>
                <a:spcPts val="4462"/>
              </a:spcBef>
              <a:buFont typeface="Arial" panose="020B0604020202020204" pitchFamily="34" charset="0"/>
              <a:buNone/>
              <a:defRPr sz="107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40026" indent="0" algn="ctr" defTabSz="4080053" rtl="0" eaLnBrk="1" latinLnBrk="0" hangingPunct="1">
              <a:lnSpc>
                <a:spcPct val="90000"/>
              </a:lnSpc>
              <a:spcBef>
                <a:spcPts val="2231"/>
              </a:spcBef>
              <a:buFont typeface="Arial" panose="020B0604020202020204" pitchFamily="34" charset="0"/>
              <a:buNone/>
              <a:defRPr sz="89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80053" indent="0" algn="ctr" defTabSz="4080053" rtl="0" eaLnBrk="1" latinLnBrk="0" hangingPunct="1">
              <a:lnSpc>
                <a:spcPct val="90000"/>
              </a:lnSpc>
              <a:spcBef>
                <a:spcPts val="2231"/>
              </a:spcBef>
              <a:buFont typeface="Arial" panose="020B0604020202020204" pitchFamily="34" charset="0"/>
              <a:buNone/>
              <a:defRPr sz="80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79" indent="0" algn="ctr" defTabSz="4080053" rtl="0" eaLnBrk="1" latinLnBrk="0" hangingPunct="1">
              <a:lnSpc>
                <a:spcPct val="90000"/>
              </a:lnSpc>
              <a:spcBef>
                <a:spcPts val="2231"/>
              </a:spcBef>
              <a:buFont typeface="Arial" panose="020B0604020202020204" pitchFamily="34" charset="0"/>
              <a:buNone/>
              <a:defRPr sz="71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60106" indent="0" algn="ctr" defTabSz="4080053" rtl="0" eaLnBrk="1" latinLnBrk="0" hangingPunct="1">
              <a:lnSpc>
                <a:spcPct val="90000"/>
              </a:lnSpc>
              <a:spcBef>
                <a:spcPts val="2231"/>
              </a:spcBef>
              <a:buFont typeface="Arial" panose="020B0604020202020204" pitchFamily="34" charset="0"/>
              <a:buNone/>
              <a:defRPr sz="71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200132" indent="0" algn="ctr" defTabSz="4080053" rtl="0" eaLnBrk="1" latinLnBrk="0" hangingPunct="1">
              <a:lnSpc>
                <a:spcPct val="90000"/>
              </a:lnSpc>
              <a:spcBef>
                <a:spcPts val="2231"/>
              </a:spcBef>
              <a:buFont typeface="Arial" panose="020B0604020202020204" pitchFamily="34" charset="0"/>
              <a:buNone/>
              <a:defRPr sz="71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40158" indent="0" algn="ctr" defTabSz="4080053" rtl="0" eaLnBrk="1" latinLnBrk="0" hangingPunct="1">
              <a:lnSpc>
                <a:spcPct val="90000"/>
              </a:lnSpc>
              <a:spcBef>
                <a:spcPts val="2231"/>
              </a:spcBef>
              <a:buFont typeface="Arial" panose="020B0604020202020204" pitchFamily="34" charset="0"/>
              <a:buNone/>
              <a:defRPr sz="71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80185" indent="0" algn="ctr" defTabSz="4080053" rtl="0" eaLnBrk="1" latinLnBrk="0" hangingPunct="1">
              <a:lnSpc>
                <a:spcPct val="90000"/>
              </a:lnSpc>
              <a:spcBef>
                <a:spcPts val="2231"/>
              </a:spcBef>
              <a:buFont typeface="Arial" panose="020B0604020202020204" pitchFamily="34" charset="0"/>
              <a:buNone/>
              <a:defRPr sz="71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320211" indent="0" algn="ctr" defTabSz="4080053" rtl="0" eaLnBrk="1" latinLnBrk="0" hangingPunct="1">
              <a:lnSpc>
                <a:spcPct val="90000"/>
              </a:lnSpc>
              <a:spcBef>
                <a:spcPts val="2231"/>
              </a:spcBef>
              <a:buFont typeface="Arial" panose="020B0604020202020204" pitchFamily="34" charset="0"/>
              <a:buNone/>
              <a:defRPr sz="71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TW" sz="1800" dirty="0"/>
              <a:t> Hilbert spectral analysis (HSA)</a:t>
            </a:r>
            <a:endParaRPr kumimoji="1" lang="zh-TW" altLang="en-US" sz="1800" dirty="0"/>
          </a:p>
        </p:txBody>
      </p:sp>
      <p:cxnSp>
        <p:nvCxnSpPr>
          <p:cNvPr id="38" name="直線接點 37"/>
          <p:cNvCxnSpPr/>
          <p:nvPr/>
        </p:nvCxnSpPr>
        <p:spPr>
          <a:xfrm flipH="1">
            <a:off x="6527435" y="337023"/>
            <a:ext cx="776451" cy="1706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線接點 38"/>
          <p:cNvCxnSpPr/>
          <p:nvPr/>
        </p:nvCxnSpPr>
        <p:spPr>
          <a:xfrm flipH="1" flipV="1">
            <a:off x="6510898" y="504094"/>
            <a:ext cx="792988" cy="2024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內容版面配置區 4"/>
          <p:cNvSpPr txBox="1">
            <a:spLocks/>
          </p:cNvSpPr>
          <p:nvPr/>
        </p:nvSpPr>
        <p:spPr>
          <a:xfrm>
            <a:off x="4327398" y="337023"/>
            <a:ext cx="2429510" cy="3058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kumimoji="1" lang="en-US" altLang="zh-TW" sz="1600" dirty="0"/>
              <a:t>Hilbert-Huang Transform</a:t>
            </a:r>
            <a:endParaRPr kumimoji="1" lang="zh-TW" altLang="en-US" sz="1600" dirty="0"/>
          </a:p>
        </p:txBody>
      </p:sp>
      <p:sp>
        <p:nvSpPr>
          <p:cNvPr id="41" name="文字方塊 40"/>
          <p:cNvSpPr txBox="1"/>
          <p:nvPr/>
        </p:nvSpPr>
        <p:spPr>
          <a:xfrm>
            <a:off x="7328777" y="129771"/>
            <a:ext cx="7750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b="1" dirty="0"/>
              <a:t> Empirical Mode Decomposition(EMD)</a:t>
            </a:r>
            <a:endParaRPr kumimoji="1" lang="zh-TW" altLang="en-US" b="1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43879" y="66858"/>
            <a:ext cx="3927419" cy="646986"/>
          </a:xfrm>
          <a:prstGeom prst="roundRect">
            <a:avLst/>
          </a:prstGeom>
          <a:solidFill>
            <a:srgbClr val="7030A0"/>
          </a:solidFill>
          <a:ln w="762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TW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7200" b="1" i="0" u="none" strike="noStrike" kern="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pPr algn="ctr" defTabSz="922904">
              <a:defRPr/>
            </a:pPr>
            <a:r>
              <a:rPr lang="en-US" altLang="zh-TW" sz="3200" dirty="0">
                <a:solidFill>
                  <a:prstClr val="white"/>
                </a:solidFill>
                <a:latin typeface="Calibri"/>
                <a:ea typeface="新細明體" panose="02020500000000000000" pitchFamily="18" charset="-120"/>
              </a:rPr>
              <a:t>Methodologies</a:t>
            </a:r>
            <a:endParaRPr lang="zh-TW" altLang="en-US" sz="3200" dirty="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graphicFrame>
        <p:nvGraphicFramePr>
          <p:cNvPr id="47" name="資料圖表 46"/>
          <p:cNvGraphicFramePr/>
          <p:nvPr>
            <p:extLst>
              <p:ext uri="{D42A27DB-BD31-4B8C-83A1-F6EECF244321}">
                <p14:modId xmlns:p14="http://schemas.microsoft.com/office/powerpoint/2010/main" val="1779276450"/>
              </p:ext>
            </p:extLst>
          </p:nvPr>
        </p:nvGraphicFramePr>
        <p:xfrm>
          <a:off x="2354094" y="338971"/>
          <a:ext cx="9695943" cy="3655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4" name="文字方塊 53">
            <a:extLst>
              <a:ext uri="{FF2B5EF4-FFF2-40B4-BE49-F238E27FC236}">
                <a16:creationId xmlns="" xmlns:a16="http://schemas.microsoft.com/office/drawing/2014/main" id="{F0A1405A-3FD0-42DB-9A61-4056B8168B1F}"/>
              </a:ext>
            </a:extLst>
          </p:cNvPr>
          <p:cNvSpPr txBox="1"/>
          <p:nvPr/>
        </p:nvSpPr>
        <p:spPr>
          <a:xfrm>
            <a:off x="3199047" y="3498645"/>
            <a:ext cx="69908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648725">
              <a:defRPr/>
            </a:pPr>
            <a:r>
              <a:rPr lang="en-US" altLang="zh-TW" sz="2000" b="1" dirty="0">
                <a:solidFill>
                  <a:srgbClr val="FF0000"/>
                </a:solidFill>
                <a:ea typeface="新細明體" panose="02020500000000000000" pitchFamily="18" charset="-120"/>
              </a:rPr>
              <a:t>MCEEMD</a:t>
            </a:r>
            <a:r>
              <a:rPr lang="en-US" altLang="zh-TW" sz="2000" dirty="0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t>: The </a:t>
            </a:r>
            <a:r>
              <a:rPr lang="en-US" altLang="zh-TW" sz="2000" b="1" dirty="0">
                <a:latin typeface="Calibri"/>
                <a:ea typeface="新細明體" panose="02020500000000000000" pitchFamily="18" charset="-120"/>
              </a:rPr>
              <a:t>e</a:t>
            </a:r>
            <a:r>
              <a:rPr lang="en-US" altLang="zh-TW" sz="2000" b="1" dirty="0">
                <a:ea typeface="新細明體" panose="02020500000000000000" pitchFamily="18" charset="-120"/>
              </a:rPr>
              <a:t>xtracted residue </a:t>
            </a:r>
            <a:r>
              <a:rPr lang="en-US" altLang="zh-TW" sz="2000" dirty="0">
                <a:solidFill>
                  <a:prstClr val="black"/>
                </a:solidFill>
                <a:ea typeface="新細明體" panose="02020500000000000000" pitchFamily="18" charset="-120"/>
              </a:rPr>
              <a:t>of the added white noise can </a:t>
            </a:r>
            <a:r>
              <a:rPr lang="en-US" altLang="zh-TW" sz="2000" b="1" dirty="0">
                <a:solidFill>
                  <a:prstClr val="black"/>
                </a:solidFill>
                <a:ea typeface="新細明體" panose="02020500000000000000" pitchFamily="18" charset="-120"/>
              </a:rPr>
              <a:t>be effectively canceled</a:t>
            </a:r>
            <a:r>
              <a:rPr lang="en-US" altLang="zh-TW" sz="2000" dirty="0">
                <a:solidFill>
                  <a:prstClr val="black"/>
                </a:solidFill>
                <a:ea typeface="新細明體" panose="02020500000000000000" pitchFamily="18" charset="-120"/>
              </a:rPr>
              <a:t>. </a:t>
            </a:r>
          </a:p>
          <a:p>
            <a:pPr marL="576815" indent="-576815" defTabSz="2648725">
              <a:buFont typeface="Arial" panose="020B0604020202020204" pitchFamily="34" charset="0"/>
              <a:buChar char="•"/>
              <a:defRPr/>
            </a:pPr>
            <a:endParaRPr lang="en-US" altLang="zh-TW" sz="2000" dirty="0">
              <a:solidFill>
                <a:prstClr val="black"/>
              </a:solidFill>
              <a:ea typeface="新細明體" panose="02020500000000000000" pitchFamily="18" charset="-120"/>
            </a:endParaRPr>
          </a:p>
          <a:p>
            <a:pPr marL="576815" indent="-576815" defTabSz="2648725">
              <a:buFont typeface="Arial" panose="020B0604020202020204" pitchFamily="34" charset="0"/>
              <a:buChar char="•"/>
              <a:defRPr/>
            </a:pPr>
            <a:endParaRPr lang="en-US" altLang="zh-TW" sz="2000" dirty="0">
              <a:solidFill>
                <a:prstClr val="black"/>
              </a:solidFill>
              <a:ea typeface="新細明體" panose="02020500000000000000" pitchFamily="18" charset="-120"/>
            </a:endParaRPr>
          </a:p>
          <a:p>
            <a:pPr marL="576815" indent="-576815" defTabSz="2648725">
              <a:buFont typeface="Arial" panose="020B0604020202020204" pitchFamily="34" charset="0"/>
              <a:buChar char="•"/>
              <a:defRPr/>
            </a:pPr>
            <a:endParaRPr lang="en-US" altLang="zh-TW" sz="2000" b="1" dirty="0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  <a:p>
            <a:pPr marL="576815" indent="-576815" defTabSz="2648725">
              <a:buFont typeface="Arial" panose="020B0604020202020204" pitchFamily="34" charset="0"/>
              <a:buChar char="•"/>
              <a:defRPr/>
            </a:pPr>
            <a:endParaRPr lang="en-US" altLang="zh-TW" sz="2000" dirty="0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字方塊 54">
                <a:extLst>
                  <a:ext uri="{FF2B5EF4-FFF2-40B4-BE49-F238E27FC236}">
                    <a16:creationId xmlns="" xmlns:a16="http://schemas.microsoft.com/office/drawing/2014/main" id="{5CE5A73C-5955-4567-A13B-E8364681E85A}"/>
                  </a:ext>
                </a:extLst>
              </p:cNvPr>
              <p:cNvSpPr txBox="1"/>
              <p:nvPr/>
            </p:nvSpPr>
            <p:spPr>
              <a:xfrm>
                <a:off x="2292254" y="4297855"/>
                <a:ext cx="5689448" cy="967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648725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i="1">
                              <a:solidFill>
                                <a:prstClr val="black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solidFill>
                                <a:prstClr val="black"/>
                              </a:soli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solidFill>
                                <a:prstClr val="black"/>
                              </a:solidFill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TW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TW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dirty="0">
                  <a:solidFill>
                    <a:prstClr val="black"/>
                  </a:solidFill>
                  <a:latin typeface="Calibri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55" name="文字方塊 5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CE5A73C-5955-4567-A13B-E8364681E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254" y="4297855"/>
                <a:ext cx="5689448" cy="96744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文字方塊 55">
                <a:extLst>
                  <a:ext uri="{FF2B5EF4-FFF2-40B4-BE49-F238E27FC236}">
                    <a16:creationId xmlns="" xmlns:a16="http://schemas.microsoft.com/office/drawing/2014/main" id="{1518D1ED-AA4E-436F-9067-A05968B3D942}"/>
                  </a:ext>
                </a:extLst>
              </p:cNvPr>
              <p:cNvSpPr txBox="1"/>
              <p:nvPr/>
            </p:nvSpPr>
            <p:spPr>
              <a:xfrm>
                <a:off x="7328777" y="4250897"/>
                <a:ext cx="3514014" cy="1107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6089" indent="-346089" defTabSz="2648725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altLang="zh-TW" sz="1600" dirty="0">
                    <a:solidFill>
                      <a:prstClr val="black"/>
                    </a:solidFill>
                    <a:latin typeface="Calibri"/>
                    <a:ea typeface="新細明體" panose="02020500000000000000" pitchFamily="18" charset="-120"/>
                  </a:rPr>
                  <a:t> : a time series at a grid point</a:t>
                </a:r>
              </a:p>
              <a:p>
                <a:pPr marL="346089" indent="-346089" defTabSz="2648725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zh-TW" altLang="en-US" sz="1600" dirty="0">
                    <a:solidFill>
                      <a:prstClr val="black"/>
                    </a:solidFill>
                    <a:latin typeface="Calibri"/>
                    <a:ea typeface="新細明體" panose="02020500000000000000" pitchFamily="18" charset="-120"/>
                  </a:rPr>
                  <a:t> </a:t>
                </a:r>
                <a:r>
                  <a:rPr lang="en-US" altLang="zh-TW" sz="1600" dirty="0">
                    <a:solidFill>
                      <a:prstClr val="black"/>
                    </a:solidFill>
                    <a:latin typeface="Calibri"/>
                    <a:ea typeface="新細明體" panose="02020500000000000000" pitchFamily="18" charset="-120"/>
                  </a:rPr>
                  <a:t>: amplitude-frequency modulated oscillatory components</a:t>
                </a:r>
              </a:p>
              <a:p>
                <a:pPr marL="346089" indent="-346089" defTabSz="2648725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zh-TW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1600" dirty="0">
                    <a:solidFill>
                      <a:prstClr val="black"/>
                    </a:solidFill>
                    <a:latin typeface="Calibri"/>
                    <a:ea typeface="新細明體" panose="02020500000000000000" pitchFamily="18" charset="-120"/>
                  </a:rPr>
                  <a:t>: residue trend</a:t>
                </a:r>
                <a:endParaRPr lang="zh-TW" altLang="en-US" sz="1600" dirty="0">
                  <a:solidFill>
                    <a:prstClr val="black"/>
                  </a:solidFill>
                  <a:latin typeface="Calibri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56" name="文字方塊 5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518D1ED-AA4E-436F-9067-A05968B3D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777" y="4250897"/>
                <a:ext cx="3514014" cy="1107804"/>
              </a:xfrm>
              <a:prstGeom prst="rect">
                <a:avLst/>
              </a:prstGeom>
              <a:blipFill rotWithShape="0">
                <a:blip r:embed="rId11"/>
                <a:stretch>
                  <a:fillRect l="-693" t="-1648" b="-33516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字方塊 56">
                <a:extLst>
                  <a:ext uri="{FF2B5EF4-FFF2-40B4-BE49-F238E27FC236}">
                    <a16:creationId xmlns="" xmlns:a16="http://schemas.microsoft.com/office/drawing/2014/main" id="{5A5EB482-37C4-4492-B5E0-5BEE2D6BEAC6}"/>
                  </a:ext>
                </a:extLst>
              </p:cNvPr>
              <p:cNvSpPr txBox="1"/>
              <p:nvPr/>
            </p:nvSpPr>
            <p:spPr>
              <a:xfrm>
                <a:off x="2832944" y="5780618"/>
                <a:ext cx="4559544" cy="902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2648725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TW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i="1">
                                  <a:solidFill>
                                    <a:prstClr val="black"/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altLang="zh-TW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TW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altLang="zh-TW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altLang="zh-TW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i="1">
                                  <a:solidFill>
                                    <a:prstClr val="black"/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altLang="zh-TW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TW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TW" altLang="en-US" dirty="0">
                  <a:solidFill>
                    <a:prstClr val="black"/>
                  </a:solidFill>
                  <a:latin typeface="Calibri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57" name="文字方塊 5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A5EB482-37C4-4492-B5E0-5BEE2D6BE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944" y="5780618"/>
                <a:ext cx="4559544" cy="90255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字方塊 57">
                <a:extLst>
                  <a:ext uri="{FF2B5EF4-FFF2-40B4-BE49-F238E27FC236}">
                    <a16:creationId xmlns="" xmlns:a16="http://schemas.microsoft.com/office/drawing/2014/main" id="{1518D1ED-AA4E-436F-9067-A05968B3D942}"/>
                  </a:ext>
                </a:extLst>
              </p:cNvPr>
              <p:cNvSpPr txBox="1"/>
              <p:nvPr/>
            </p:nvSpPr>
            <p:spPr>
              <a:xfrm>
                <a:off x="7328777" y="6081725"/>
                <a:ext cx="3087785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6089" indent="-346089" defTabSz="2648725">
                  <a:buFont typeface="Arial" panose="020B0604020202020204" pitchFamily="34" charset="0"/>
                  <a:buChar char="•"/>
                  <a:defRPr/>
                </a:pPr>
                <a:r>
                  <a:rPr lang="en-US" altLang="zh-TW" sz="1600" dirty="0">
                    <a:solidFill>
                      <a:prstClr val="black"/>
                    </a:solidFill>
                    <a:ea typeface="新細明體" panose="02020500000000000000" pitchFamily="18" charset="-120"/>
                  </a:rPr>
                  <a:t>the final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1600" i="1" dirty="0">
                            <a:solidFill>
                              <a:prstClr val="black"/>
                            </a:solidFill>
                            <a:latin typeface="Cambria Math" charset="0"/>
                            <a:ea typeface="新細明體" panose="02020500000000000000" pitchFamily="18" charset="-120"/>
                          </a:rPr>
                        </m:ctrlPr>
                      </m:sSupPr>
                      <m:e>
                        <m:r>
                          <a:rPr lang="en-US" altLang="zh-TW" sz="1600" b="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新細明體" panose="02020500000000000000" pitchFamily="18" charset="-120"/>
                          </a:rPr>
                          <m:t>𝑖</m:t>
                        </m:r>
                      </m:e>
                      <m:sup>
                        <m:r>
                          <a:rPr lang="en-US" altLang="zh-TW" sz="1600" b="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新細明體" panose="02020500000000000000" pitchFamily="18" charset="-12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zh-TW" sz="1600" dirty="0">
                    <a:solidFill>
                      <a:prstClr val="black"/>
                    </a:solidFill>
                    <a:ea typeface="新細明體" panose="02020500000000000000" pitchFamily="18" charset="-120"/>
                  </a:rPr>
                  <a:t> component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600" i="1">
                            <a:solidFill>
                              <a:prstClr val="black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TW" sz="16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TW" sz="1600" b="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zh-TW" sz="1200" dirty="0">
                  <a:solidFill>
                    <a:prstClr val="black"/>
                  </a:solidFill>
                  <a:latin typeface="Calibri"/>
                  <a:ea typeface="新細明體" panose="02020500000000000000" pitchFamily="18" charset="-120"/>
                </a:endParaRPr>
              </a:p>
            </p:txBody>
          </p:sp>
        </mc:Choice>
        <mc:Fallback xmlns="">
          <p:sp>
            <p:nvSpPr>
              <p:cNvPr id="58" name="文字方塊 5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518D1ED-AA4E-436F-9067-A05968B3D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777" y="6081725"/>
                <a:ext cx="3087785" cy="342979"/>
              </a:xfrm>
              <a:prstGeom prst="rect">
                <a:avLst/>
              </a:prstGeom>
              <a:blipFill rotWithShape="0">
                <a:blip r:embed="rId13"/>
                <a:stretch>
                  <a:fillRect l="-789" t="-3571" b="-2321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圖片 20">
            <a:extLst>
              <a:ext uri="{FF2B5EF4-FFF2-40B4-BE49-F238E27FC236}">
                <a16:creationId xmlns="" xmlns:a16="http://schemas.microsoft.com/office/drawing/2014/main" id="{FC13D15A-9374-4718-B363-70587A7AE4B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5738" y="1614842"/>
            <a:ext cx="1786277" cy="1461500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="" xmlns:a16="http://schemas.microsoft.com/office/drawing/2014/main" id="{2DEB3FD6-5029-430C-BAB3-5161022DD38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4330" y="3164264"/>
            <a:ext cx="1857685" cy="1432580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="" xmlns:a16="http://schemas.microsoft.com/office/drawing/2014/main" id="{3D063C0A-F3A5-4645-823B-421EB114A2D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6282" y="4694280"/>
            <a:ext cx="1896437" cy="1461499"/>
          </a:xfrm>
          <a:prstGeom prst="rect">
            <a:avLst/>
          </a:prstGeom>
        </p:spPr>
      </p:pic>
      <p:sp>
        <p:nvSpPr>
          <p:cNvPr id="24" name="文字方塊 23">
            <a:extLst>
              <a:ext uri="{FF2B5EF4-FFF2-40B4-BE49-F238E27FC236}">
                <a16:creationId xmlns="" xmlns:a16="http://schemas.microsoft.com/office/drawing/2014/main" id="{B6BFA0D3-CDB7-435B-8CDF-C0049D730EBA}"/>
              </a:ext>
            </a:extLst>
          </p:cNvPr>
          <p:cNvSpPr txBox="1"/>
          <p:nvPr/>
        </p:nvSpPr>
        <p:spPr>
          <a:xfrm>
            <a:off x="226797" y="1104459"/>
            <a:ext cx="201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/>
              <a:t>Sifting process:</a:t>
            </a:r>
            <a:endParaRPr lang="zh-TW" altLang="en-US" sz="2400" dirty="0"/>
          </a:p>
        </p:txBody>
      </p:sp>
      <p:sp>
        <p:nvSpPr>
          <p:cNvPr id="25" name="文字方塊 24">
            <a:extLst>
              <a:ext uri="{FF2B5EF4-FFF2-40B4-BE49-F238E27FC236}">
                <a16:creationId xmlns="" xmlns:a16="http://schemas.microsoft.com/office/drawing/2014/main" id="{398A60E4-DD4B-4F02-BE0C-924E6DB3FC03}"/>
              </a:ext>
            </a:extLst>
          </p:cNvPr>
          <p:cNvSpPr txBox="1"/>
          <p:nvPr/>
        </p:nvSpPr>
        <p:spPr>
          <a:xfrm>
            <a:off x="266282" y="6253215"/>
            <a:ext cx="2485945" cy="372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648725">
              <a:defRPr/>
            </a:pPr>
            <a:r>
              <a:rPr lang="en-US" altLang="zh-TW" sz="1817" dirty="0">
                <a:solidFill>
                  <a:prstClr val="black"/>
                </a:solidFill>
                <a:latin typeface="Calibri"/>
                <a:ea typeface="新細明體" panose="02020500000000000000" pitchFamily="18" charset="-120"/>
              </a:rPr>
              <a:t>Huang et al. (1998)</a:t>
            </a:r>
            <a:endParaRPr lang="zh-TW" altLang="en-US" sz="1817" dirty="0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111742" y="5352519"/>
            <a:ext cx="3944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solidFill>
                  <a:prstClr val="black"/>
                </a:solidFill>
                <a:ea typeface="新細明體" panose="02020500000000000000" pitchFamily="18" charset="-120"/>
              </a:rPr>
              <a:t>Strategy of combining components :</a:t>
            </a:r>
          </a:p>
          <a:p>
            <a:endParaRPr kumimoji="1"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6382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85"/>
    </mc:Choice>
    <mc:Fallback xmlns="">
      <p:transition spd="slow" advTm="1858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字方塊 49"/>
          <p:cNvSpPr txBox="1"/>
          <p:nvPr/>
        </p:nvSpPr>
        <p:spPr>
          <a:xfrm>
            <a:off x="7534948" y="1046482"/>
            <a:ext cx="44728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The occurrence of Heavy Rainfall : 1975~1985</a:t>
            </a:r>
            <a:endParaRPr kumimoji="1"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-3" y="0"/>
            <a:ext cx="12192003" cy="646986"/>
          </a:xfrm>
          <a:prstGeom prst="roundRect">
            <a:avLst/>
          </a:prstGeom>
          <a:solidFill>
            <a:srgbClr val="7030A0"/>
          </a:solidFill>
          <a:ln w="762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TW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7200" b="1" i="0" u="none" strike="noStrike" kern="0" cap="none" spc="0" normalizeH="0" baseline="0">
                <a:ln>
                  <a:noFill/>
                </a:ln>
                <a:solidFill>
                  <a:srgbClr val="63A1C0"/>
                </a:solidFill>
                <a:effectLst/>
                <a:uLnTx/>
                <a:uFillTx/>
              </a:defRPr>
            </a:lvl1pPr>
          </a:lstStyle>
          <a:p>
            <a:pPr algn="ctr" defTabSz="922904">
              <a:defRPr/>
            </a:pPr>
            <a:r>
              <a:rPr lang="en-US" altLang="zh-TW" sz="3200" dirty="0">
                <a:solidFill>
                  <a:prstClr val="white">
                    <a:lumMod val="95000"/>
                  </a:prstClr>
                </a:solidFill>
                <a:latin typeface="Calibri"/>
                <a:ea typeface="新細明體" panose="02020500000000000000" pitchFamily="18" charset="-120"/>
              </a:rPr>
              <a:t>Trends of weather extreme: Drought &amp; Heavy Rainfall</a:t>
            </a:r>
            <a:endParaRPr lang="zh-TW" altLang="en-US" sz="3200" dirty="0">
              <a:solidFill>
                <a:prstClr val="white">
                  <a:lumMod val="95000"/>
                </a:prstClr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10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D4CC0D9-4FC1-E54E-8BBD-62B6B75F2A19}" type="slidenum">
              <a:rPr kumimoji="1" lang="zh-TW" altLang="en-US" smtClean="0"/>
              <a:t>4</a:t>
            </a:fld>
            <a:endParaRPr kumimoji="1" lang="zh-TW" altLang="en-US" dirty="0"/>
          </a:p>
        </p:txBody>
      </p:sp>
      <p:sp>
        <p:nvSpPr>
          <p:cNvPr id="24" name="文字方塊 23">
            <a:extLst>
              <a:ext uri="{FF2B5EF4-FFF2-40B4-BE49-F238E27FC236}">
                <a16:creationId xmlns="" xmlns:a16="http://schemas.microsoft.com/office/drawing/2014/main" id="{EE5A5763-8D1B-4D73-8AEB-839DC2E8F755}"/>
              </a:ext>
            </a:extLst>
          </p:cNvPr>
          <p:cNvSpPr txBox="1"/>
          <p:nvPr/>
        </p:nvSpPr>
        <p:spPr>
          <a:xfrm>
            <a:off x="8583408" y="5796027"/>
            <a:ext cx="360000" cy="108000"/>
          </a:xfrm>
          <a:prstGeom prst="rect">
            <a:avLst/>
          </a:prstGeom>
          <a:solidFill>
            <a:srgbClr val="4890C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25" name="文字方塊 24">
            <a:extLst>
              <a:ext uri="{FF2B5EF4-FFF2-40B4-BE49-F238E27FC236}">
                <a16:creationId xmlns="" xmlns:a16="http://schemas.microsoft.com/office/drawing/2014/main" id="{891B8889-5ADE-4D97-A909-5FC6D44DF53D}"/>
              </a:ext>
            </a:extLst>
          </p:cNvPr>
          <p:cNvSpPr txBox="1"/>
          <p:nvPr/>
        </p:nvSpPr>
        <p:spPr>
          <a:xfrm>
            <a:off x="8943334" y="5796027"/>
            <a:ext cx="360000" cy="108000"/>
          </a:xfrm>
          <a:prstGeom prst="rect">
            <a:avLst/>
          </a:prstGeom>
          <a:solidFill>
            <a:srgbClr val="C3D394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26" name="文字方塊 25">
            <a:extLst>
              <a:ext uri="{FF2B5EF4-FFF2-40B4-BE49-F238E27FC236}">
                <a16:creationId xmlns="" xmlns:a16="http://schemas.microsoft.com/office/drawing/2014/main" id="{71906834-E0BB-4F6D-BDE1-17BCFE7A95C7}"/>
              </a:ext>
            </a:extLst>
          </p:cNvPr>
          <p:cNvSpPr txBox="1"/>
          <p:nvPr/>
        </p:nvSpPr>
        <p:spPr>
          <a:xfrm>
            <a:off x="9299216" y="5794290"/>
            <a:ext cx="360000" cy="108000"/>
          </a:xfrm>
          <a:prstGeom prst="rect">
            <a:avLst/>
          </a:prstGeom>
          <a:solidFill>
            <a:srgbClr val="F2B55A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27" name="文字方塊 26">
            <a:extLst>
              <a:ext uri="{FF2B5EF4-FFF2-40B4-BE49-F238E27FC236}">
                <a16:creationId xmlns="" xmlns:a16="http://schemas.microsoft.com/office/drawing/2014/main" id="{28E3BA21-99E6-44EE-8DC6-50983C2F7C8A}"/>
              </a:ext>
            </a:extLst>
          </p:cNvPr>
          <p:cNvSpPr txBox="1"/>
          <p:nvPr/>
        </p:nvSpPr>
        <p:spPr>
          <a:xfrm>
            <a:off x="9666218" y="5796027"/>
            <a:ext cx="360000" cy="108000"/>
          </a:xfrm>
          <a:prstGeom prst="rect">
            <a:avLst/>
          </a:prstGeom>
          <a:solidFill>
            <a:srgbClr val="D73428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28" name="文字方塊 27">
            <a:extLst>
              <a:ext uri="{FF2B5EF4-FFF2-40B4-BE49-F238E27FC236}">
                <a16:creationId xmlns="" xmlns:a16="http://schemas.microsoft.com/office/drawing/2014/main" id="{D9B567A7-3868-4411-9BB0-1BCB1231CFE5}"/>
              </a:ext>
            </a:extLst>
          </p:cNvPr>
          <p:cNvSpPr txBox="1"/>
          <p:nvPr/>
        </p:nvSpPr>
        <p:spPr>
          <a:xfrm>
            <a:off x="8700998" y="5593410"/>
            <a:ext cx="1210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-0.25    0      0.25</a:t>
            </a:r>
            <a:endParaRPr lang="zh-TW" altLang="en-US" sz="1200" dirty="0"/>
          </a:p>
        </p:txBody>
      </p:sp>
      <p:sp>
        <p:nvSpPr>
          <p:cNvPr id="2" name="文字方塊 1"/>
          <p:cNvSpPr txBox="1"/>
          <p:nvPr/>
        </p:nvSpPr>
        <p:spPr>
          <a:xfrm>
            <a:off x="254448" y="6083688"/>
            <a:ext cx="5361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800" dirty="0">
                <a:solidFill>
                  <a:schemeClr val="accent2">
                    <a:lumMod val="75000"/>
                  </a:schemeClr>
                </a:solidFill>
              </a:rPr>
              <a:t>Drought: </a:t>
            </a:r>
            <a:r>
              <a:rPr kumimoji="1" lang="en-US" altLang="zh-TW" sz="2800" dirty="0"/>
              <a:t>1% daily accumulated rain</a:t>
            </a:r>
            <a:endParaRPr kumimoji="1" lang="zh-TW" alt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6227290" y="6083688"/>
            <a:ext cx="59647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800" dirty="0">
                <a:solidFill>
                  <a:schemeClr val="accent1">
                    <a:lumMod val="75000"/>
                  </a:schemeClr>
                </a:solidFill>
              </a:rPr>
              <a:t>Heavy rainfall: </a:t>
            </a:r>
            <a:r>
              <a:rPr kumimoji="1" lang="en-US" altLang="zh-TW" sz="2800" dirty="0"/>
              <a:t>more than 200mm/24hr </a:t>
            </a:r>
          </a:p>
          <a:p>
            <a:endParaRPr kumimoji="1" lang="zh-TW" alt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4" name="內容版面配置區 4">
            <a:extLst>
              <a:ext uri="{FF2B5EF4-FFF2-40B4-BE49-F238E27FC236}">
                <a16:creationId xmlns="" xmlns:a16="http://schemas.microsoft.com/office/drawing/2014/main" id="{30C3D002-0C0E-4691-9672-8576A97019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50" b="83333" l="23944" r="87324"/>
                    </a14:imgEffect>
                  </a14:imgLayer>
                </a14:imgProps>
              </a:ext>
            </a:extLst>
          </a:blip>
          <a:srcRect l="25926" t="4779" r="14139" b="17584"/>
          <a:stretch/>
        </p:blipFill>
        <p:spPr>
          <a:xfrm>
            <a:off x="8508301" y="1588534"/>
            <a:ext cx="1996350" cy="3540195"/>
          </a:xfrm>
          <a:solidFill>
            <a:schemeClr val="bg1"/>
          </a:solidFill>
        </p:spPr>
      </p:pic>
      <p:pic>
        <p:nvPicPr>
          <p:cNvPr id="38" name="圖片 37">
            <a:extLst>
              <a:ext uri="{FF2B5EF4-FFF2-40B4-BE49-F238E27FC236}">
                <a16:creationId xmlns="" xmlns:a16="http://schemas.microsoft.com/office/drawing/2014/main" id="{DDEDA23D-6AB6-4B03-B060-E1ABD21463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22" b="89883" l="5814" r="8982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9535" y="1113209"/>
            <a:ext cx="3276600" cy="489585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518280" y="1070277"/>
            <a:ext cx="392049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The occurrence of Drought : 1975~1985</a:t>
            </a:r>
            <a:endParaRPr kumimoji="1" lang="zh-TW" altLang="en-US" dirty="0"/>
          </a:p>
        </p:txBody>
      </p:sp>
      <p:grpSp>
        <p:nvGrpSpPr>
          <p:cNvPr id="16" name="群組 15"/>
          <p:cNvGrpSpPr/>
          <p:nvPr/>
        </p:nvGrpSpPr>
        <p:grpSpPr>
          <a:xfrm>
            <a:off x="1476216" y="1022466"/>
            <a:ext cx="10484558" cy="5037662"/>
            <a:chOff x="3331490" y="-1393004"/>
            <a:chExt cx="10484558" cy="5037662"/>
          </a:xfrm>
          <a:noFill/>
        </p:grpSpPr>
        <p:pic>
          <p:nvPicPr>
            <p:cNvPr id="39" name="圖片 38">
              <a:extLst>
                <a:ext uri="{FF2B5EF4-FFF2-40B4-BE49-F238E27FC236}">
                  <a16:creationId xmlns="" xmlns:a16="http://schemas.microsoft.com/office/drawing/2014/main" id="{4E7A556F-E654-4B2C-B2E5-1B30C0279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208" b="89980" l="9972" r="89744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95785" y="-1108317"/>
              <a:ext cx="3343275" cy="4752975"/>
            </a:xfrm>
            <a:prstGeom prst="rect">
              <a:avLst/>
            </a:prstGeom>
            <a:grpFill/>
          </p:spPr>
        </p:pic>
        <p:sp>
          <p:nvSpPr>
            <p:cNvPr id="42" name="文字方塊 41"/>
            <p:cNvSpPr txBox="1"/>
            <p:nvPr/>
          </p:nvSpPr>
          <p:spPr>
            <a:xfrm>
              <a:off x="3331490" y="-1383492"/>
              <a:ext cx="392049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The occurrence of Drought : 1985~1995</a:t>
              </a:r>
              <a:endParaRPr kumimoji="1" lang="zh-TW" altLang="en-US" dirty="0"/>
            </a:p>
          </p:txBody>
        </p:sp>
        <p:grpSp>
          <p:nvGrpSpPr>
            <p:cNvPr id="51" name="群組 50"/>
            <p:cNvGrpSpPr/>
            <p:nvPr/>
          </p:nvGrpSpPr>
          <p:grpSpPr>
            <a:xfrm>
              <a:off x="9343220" y="-1393004"/>
              <a:ext cx="4472828" cy="4084402"/>
              <a:chOff x="9366756" y="-1547876"/>
              <a:chExt cx="4472828" cy="4084402"/>
            </a:xfrm>
            <a:grpFill/>
          </p:grpSpPr>
          <p:pic>
            <p:nvPicPr>
              <p:cNvPr id="52" name="圖片 51">
                <a:extLst>
                  <a:ext uri="{FF2B5EF4-FFF2-40B4-BE49-F238E27FC236}">
                    <a16:creationId xmlns="" xmlns:a16="http://schemas.microsoft.com/office/drawing/2014/main" id="{23EE00E8-D1D5-4F62-9D7D-5DFF6E6624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4781" b="84263" l="22254" r="86761"/>
                        </a14:imgEffect>
                      </a14:imgLayer>
                    </a14:imgProps>
                  </a:ext>
                </a:extLst>
              </a:blip>
              <a:srcRect l="24042" t="7039" r="12860" b="19654"/>
              <a:stretch/>
            </p:blipFill>
            <p:spPr>
              <a:xfrm>
                <a:off x="10323314" y="-968674"/>
                <a:ext cx="2133600" cy="3505200"/>
              </a:xfrm>
              <a:prstGeom prst="rect">
                <a:avLst/>
              </a:prstGeom>
              <a:grpFill/>
            </p:spPr>
          </p:pic>
          <p:sp>
            <p:nvSpPr>
              <p:cNvPr id="53" name="文字方塊 52"/>
              <p:cNvSpPr txBox="1"/>
              <p:nvPr/>
            </p:nvSpPr>
            <p:spPr>
              <a:xfrm>
                <a:off x="9366756" y="-1547876"/>
                <a:ext cx="44728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/>
                  <a:t>The occurrence of Heavy Rainfall : 1985~1995</a:t>
                </a:r>
                <a:endParaRPr kumimoji="1" lang="zh-TW" altLang="en-US" dirty="0"/>
              </a:p>
            </p:txBody>
          </p:sp>
        </p:grpSp>
      </p:grpSp>
      <p:grpSp>
        <p:nvGrpSpPr>
          <p:cNvPr id="13" name="群組 12"/>
          <p:cNvGrpSpPr/>
          <p:nvPr/>
        </p:nvGrpSpPr>
        <p:grpSpPr>
          <a:xfrm>
            <a:off x="1471278" y="1020020"/>
            <a:ext cx="10485701" cy="5011979"/>
            <a:chOff x="3971435" y="-2964292"/>
            <a:chExt cx="10485701" cy="5011979"/>
          </a:xfrm>
          <a:solidFill>
            <a:schemeClr val="bg1"/>
          </a:solidFill>
        </p:grpSpPr>
        <p:grpSp>
          <p:nvGrpSpPr>
            <p:cNvPr id="11" name="群組 10"/>
            <p:cNvGrpSpPr/>
            <p:nvPr/>
          </p:nvGrpSpPr>
          <p:grpSpPr>
            <a:xfrm>
              <a:off x="3971435" y="-2954447"/>
              <a:ext cx="3920497" cy="5002134"/>
              <a:chOff x="4330530" y="-3094112"/>
              <a:chExt cx="3920497" cy="5002134"/>
            </a:xfrm>
            <a:grpFill/>
          </p:grpSpPr>
          <p:pic>
            <p:nvPicPr>
              <p:cNvPr id="40" name="圖片 39">
                <a:extLst>
                  <a:ext uri="{FF2B5EF4-FFF2-40B4-BE49-F238E27FC236}">
                    <a16:creationId xmlns="" xmlns:a16="http://schemas.microsoft.com/office/drawing/2014/main" id="{DE9CA983-A9D3-4FD0-8571-9CADCB192C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6126" b="89921" l="9735" r="89971"/>
                        </a14:imgEffect>
                      </a14:imgLayer>
                    </a14:imgProps>
                  </a:ext>
                </a:extLst>
              </a:blip>
              <a:srcRect l="23320" t="8629" r="8146"/>
              <a:stretch/>
            </p:blipFill>
            <p:spPr>
              <a:xfrm>
                <a:off x="5231307" y="-2495755"/>
                <a:ext cx="2212946" cy="4403777"/>
              </a:xfrm>
              <a:prstGeom prst="rect">
                <a:avLst/>
              </a:prstGeom>
              <a:grpFill/>
            </p:spPr>
          </p:pic>
          <p:sp>
            <p:nvSpPr>
              <p:cNvPr id="44" name="文字方塊 43"/>
              <p:cNvSpPr txBox="1"/>
              <p:nvPr/>
            </p:nvSpPr>
            <p:spPr>
              <a:xfrm>
                <a:off x="4330530" y="-3094112"/>
                <a:ext cx="392049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/>
                  <a:t>The occurrence of Drought : 1995~2005</a:t>
                </a:r>
                <a:endParaRPr kumimoji="1" lang="zh-TW" altLang="en-US" dirty="0"/>
              </a:p>
            </p:txBody>
          </p:sp>
        </p:grpSp>
        <p:grpSp>
          <p:nvGrpSpPr>
            <p:cNvPr id="12" name="群組 11"/>
            <p:cNvGrpSpPr/>
            <p:nvPr/>
          </p:nvGrpSpPr>
          <p:grpSpPr>
            <a:xfrm>
              <a:off x="9984308" y="-2964292"/>
              <a:ext cx="4472828" cy="4062832"/>
              <a:chOff x="9984308" y="-2995289"/>
              <a:chExt cx="4472828" cy="4062832"/>
            </a:xfrm>
            <a:grpFill/>
          </p:grpSpPr>
          <p:pic>
            <p:nvPicPr>
              <p:cNvPr id="36" name="圖片 35">
                <a:extLst>
                  <a:ext uri="{FF2B5EF4-FFF2-40B4-BE49-F238E27FC236}">
                    <a16:creationId xmlns="" xmlns:a16="http://schemas.microsoft.com/office/drawing/2014/main" id="{D9DB7917-9D59-44C4-B82A-0310B5E9CC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4697" b="84149" l="22253" r="90385"/>
                        </a14:imgEffect>
                      </a14:imgLayer>
                    </a14:imgProps>
                  </a:ext>
                </a:extLst>
              </a:blip>
              <a:srcRect l="25179" t="9572" r="13282" b="18412"/>
              <a:stretch/>
            </p:blipFill>
            <p:spPr>
              <a:xfrm>
                <a:off x="10999104" y="-2437657"/>
                <a:ext cx="2133600" cy="3505200"/>
              </a:xfrm>
              <a:prstGeom prst="rect">
                <a:avLst/>
              </a:prstGeom>
              <a:grpFill/>
            </p:spPr>
          </p:pic>
          <p:sp>
            <p:nvSpPr>
              <p:cNvPr id="48" name="文字方塊 47"/>
              <p:cNvSpPr txBox="1"/>
              <p:nvPr/>
            </p:nvSpPr>
            <p:spPr>
              <a:xfrm>
                <a:off x="9984308" y="-2995289"/>
                <a:ext cx="44728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/>
                  <a:t>The occurrence of Heavy Rainfall : 1995~2005</a:t>
                </a:r>
                <a:endParaRPr kumimoji="1" lang="zh-TW" altLang="en-US" dirty="0"/>
              </a:p>
            </p:txBody>
          </p:sp>
        </p:grpSp>
      </p:grpSp>
      <p:grpSp>
        <p:nvGrpSpPr>
          <p:cNvPr id="15" name="群組 14"/>
          <p:cNvGrpSpPr/>
          <p:nvPr/>
        </p:nvGrpSpPr>
        <p:grpSpPr>
          <a:xfrm>
            <a:off x="1471773" y="1030904"/>
            <a:ext cx="10496149" cy="4989625"/>
            <a:chOff x="4671188" y="-6551981"/>
            <a:chExt cx="10496149" cy="4989625"/>
          </a:xfrm>
          <a:solidFill>
            <a:schemeClr val="bg1"/>
          </a:solidFill>
        </p:grpSpPr>
        <p:pic>
          <p:nvPicPr>
            <p:cNvPr id="37" name="圖片 36">
              <a:extLst>
                <a:ext uri="{FF2B5EF4-FFF2-40B4-BE49-F238E27FC236}">
                  <a16:creationId xmlns="" xmlns:a16="http://schemas.microsoft.com/office/drawing/2014/main" id="{606FD785-D6CD-4F90-85D2-179F110D9B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943" b="85551" l="21114" r="92962"/>
                      </a14:imgEffect>
                    </a14:imgLayer>
                  </a14:imgProps>
                </a:ext>
              </a:extLst>
            </a:blip>
            <a:srcRect l="23754" t="11991" r="10557" b="18045"/>
            <a:stretch/>
          </p:blipFill>
          <p:spPr>
            <a:xfrm>
              <a:off x="11671141" y="-5996602"/>
              <a:ext cx="2133600" cy="3505201"/>
            </a:xfrm>
            <a:prstGeom prst="rect">
              <a:avLst/>
            </a:prstGeom>
            <a:grpFill/>
          </p:spPr>
        </p:pic>
        <p:pic>
          <p:nvPicPr>
            <p:cNvPr id="41" name="圖片 40">
              <a:extLst>
                <a:ext uri="{FF2B5EF4-FFF2-40B4-BE49-F238E27FC236}">
                  <a16:creationId xmlns="" xmlns:a16="http://schemas.microsoft.com/office/drawing/2014/main" id="{92337922-7EDF-4432-95DB-5AA78E6AC6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2474" b="89897" l="9915" r="89802"/>
                      </a14:imgEffect>
                    </a14:imgLayer>
                  </a14:imgProps>
                </a:ext>
              </a:extLst>
            </a:blip>
            <a:srcRect l="24903" t="4860" r="13242"/>
            <a:stretch/>
          </p:blipFill>
          <p:spPr>
            <a:xfrm>
              <a:off x="5650296" y="-5957446"/>
              <a:ext cx="2079739" cy="4395090"/>
            </a:xfrm>
            <a:prstGeom prst="rect">
              <a:avLst/>
            </a:prstGeom>
            <a:grpFill/>
          </p:spPr>
        </p:pic>
        <p:sp>
          <p:nvSpPr>
            <p:cNvPr id="46" name="文字方塊 45"/>
            <p:cNvSpPr txBox="1"/>
            <p:nvPr/>
          </p:nvSpPr>
          <p:spPr>
            <a:xfrm>
              <a:off x="4671188" y="-6546737"/>
              <a:ext cx="392049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The occurrence of Drought : 2005~2019</a:t>
              </a:r>
              <a:endParaRPr kumimoji="1" lang="zh-TW" altLang="en-US" dirty="0"/>
            </a:p>
          </p:txBody>
        </p:sp>
        <p:sp>
          <p:nvSpPr>
            <p:cNvPr id="47" name="文字方塊 46"/>
            <p:cNvSpPr txBox="1"/>
            <p:nvPr/>
          </p:nvSpPr>
          <p:spPr>
            <a:xfrm>
              <a:off x="10694509" y="-6551981"/>
              <a:ext cx="447282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zh-TW" dirty="0"/>
                <a:t>The occurrence of Heavy Rainfall : 2005~2019</a:t>
              </a:r>
              <a:endParaRPr kumimoji="1" lang="zh-TW" altLang="en-US" dirty="0"/>
            </a:p>
          </p:txBody>
        </p:sp>
      </p:grpSp>
      <p:sp>
        <p:nvSpPr>
          <p:cNvPr id="29" name="文字方塊 28">
            <a:extLst>
              <a:ext uri="{FF2B5EF4-FFF2-40B4-BE49-F238E27FC236}">
                <a16:creationId xmlns="" xmlns:a16="http://schemas.microsoft.com/office/drawing/2014/main" id="{CC47AFD7-4F05-4770-89A0-7FFA6EC6B46A}"/>
              </a:ext>
            </a:extLst>
          </p:cNvPr>
          <p:cNvSpPr txBox="1"/>
          <p:nvPr/>
        </p:nvSpPr>
        <p:spPr>
          <a:xfrm>
            <a:off x="2437671" y="5758775"/>
            <a:ext cx="360000" cy="108000"/>
          </a:xfrm>
          <a:prstGeom prst="rect">
            <a:avLst/>
          </a:prstGeom>
          <a:solidFill>
            <a:srgbClr val="2C92D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30" name="文字方塊 29">
            <a:extLst>
              <a:ext uri="{FF2B5EF4-FFF2-40B4-BE49-F238E27FC236}">
                <a16:creationId xmlns="" xmlns:a16="http://schemas.microsoft.com/office/drawing/2014/main" id="{E4C96ADC-E7E3-4A07-98B1-66226A825589}"/>
              </a:ext>
            </a:extLst>
          </p:cNvPr>
          <p:cNvSpPr txBox="1"/>
          <p:nvPr/>
        </p:nvSpPr>
        <p:spPr>
          <a:xfrm>
            <a:off x="2797597" y="5758775"/>
            <a:ext cx="360000" cy="108000"/>
          </a:xfrm>
          <a:prstGeom prst="rect">
            <a:avLst/>
          </a:prstGeom>
          <a:solidFill>
            <a:srgbClr val="BFD38B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31" name="文字方塊 30">
            <a:extLst>
              <a:ext uri="{FF2B5EF4-FFF2-40B4-BE49-F238E27FC236}">
                <a16:creationId xmlns="" xmlns:a16="http://schemas.microsoft.com/office/drawing/2014/main" id="{9359F1F3-750C-421F-AD39-789B27B65BB0}"/>
              </a:ext>
            </a:extLst>
          </p:cNvPr>
          <p:cNvSpPr txBox="1"/>
          <p:nvPr/>
        </p:nvSpPr>
        <p:spPr>
          <a:xfrm>
            <a:off x="3153479" y="5760213"/>
            <a:ext cx="360000" cy="108000"/>
          </a:xfrm>
          <a:prstGeom prst="rect">
            <a:avLst/>
          </a:prstGeom>
          <a:solidFill>
            <a:srgbClr val="FFB143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32" name="文字方塊 31">
            <a:extLst>
              <a:ext uri="{FF2B5EF4-FFF2-40B4-BE49-F238E27FC236}">
                <a16:creationId xmlns="" xmlns:a16="http://schemas.microsoft.com/office/drawing/2014/main" id="{0952864F-69B7-437F-BC85-E45CEDE55C72}"/>
              </a:ext>
            </a:extLst>
          </p:cNvPr>
          <p:cNvSpPr txBox="1"/>
          <p:nvPr/>
        </p:nvSpPr>
        <p:spPr>
          <a:xfrm>
            <a:off x="3520481" y="5758775"/>
            <a:ext cx="360000" cy="108000"/>
          </a:xfrm>
          <a:prstGeom prst="rect">
            <a:avLst/>
          </a:prstGeom>
          <a:solidFill>
            <a:srgbClr val="D82523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33" name="文字方塊 32">
            <a:extLst>
              <a:ext uri="{FF2B5EF4-FFF2-40B4-BE49-F238E27FC236}">
                <a16:creationId xmlns="" xmlns:a16="http://schemas.microsoft.com/office/drawing/2014/main" id="{1B05C7A4-9860-4250-B740-7B6B42BDC5B0}"/>
              </a:ext>
            </a:extLst>
          </p:cNvPr>
          <p:cNvSpPr txBox="1"/>
          <p:nvPr/>
        </p:nvSpPr>
        <p:spPr>
          <a:xfrm>
            <a:off x="2562994" y="5556158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-12       0         7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4984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86"/>
    </mc:Choice>
    <mc:Fallback xmlns="">
      <p:transition spd="slow" advTm="181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圖片 26">
            <a:extLst>
              <a:ext uri="{FF2B5EF4-FFF2-40B4-BE49-F238E27FC236}">
                <a16:creationId xmlns="" xmlns:a16="http://schemas.microsoft.com/office/drawing/2014/main" id="{7F31DD2E-77BE-4A8D-B04B-010EBF687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561" y="1310404"/>
            <a:ext cx="3869825" cy="535399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-2" y="0"/>
            <a:ext cx="12192001" cy="646986"/>
          </a:xfrm>
          <a:prstGeom prst="roundRect">
            <a:avLst/>
          </a:prstGeom>
          <a:solidFill>
            <a:srgbClr val="7030A0"/>
          </a:solidFill>
          <a:ln w="7620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TW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sz="7200" b="1" i="0" u="none" strike="noStrike" kern="0" cap="none" spc="0" normalizeH="0" baseline="0">
                <a:ln>
                  <a:noFill/>
                </a:ln>
                <a:solidFill>
                  <a:srgbClr val="63A1C0"/>
                </a:solidFill>
                <a:effectLst/>
                <a:uLnTx/>
                <a:uFillTx/>
              </a:defRPr>
            </a:lvl1pPr>
          </a:lstStyle>
          <a:p>
            <a:pPr algn="ctr" defTabSz="922904">
              <a:defRPr/>
            </a:pPr>
            <a:r>
              <a:rPr lang="en-US" altLang="zh-TW" sz="3200" dirty="0">
                <a:solidFill>
                  <a:prstClr val="white">
                    <a:lumMod val="95000"/>
                  </a:prstClr>
                </a:solidFill>
                <a:latin typeface="Calibri"/>
                <a:ea typeface="新細明體" panose="02020500000000000000" pitchFamily="18" charset="-120"/>
              </a:rPr>
              <a:t>Comparison with </a:t>
            </a:r>
            <a:r>
              <a:rPr lang="en-US" altLang="zh-TW" sz="3200" dirty="0" err="1">
                <a:solidFill>
                  <a:prstClr val="white">
                    <a:lumMod val="95000"/>
                  </a:prstClr>
                </a:solidFill>
                <a:latin typeface="Calibri"/>
                <a:ea typeface="新細明體" panose="02020500000000000000" pitchFamily="18" charset="-120"/>
              </a:rPr>
              <a:t>Shihmen</a:t>
            </a:r>
            <a:r>
              <a:rPr lang="en-US" altLang="zh-TW" sz="3200" dirty="0">
                <a:solidFill>
                  <a:prstClr val="white">
                    <a:lumMod val="95000"/>
                  </a:prstClr>
                </a:solidFill>
                <a:ea typeface="新細明體" panose="02020500000000000000" pitchFamily="18" charset="-120"/>
              </a:rPr>
              <a:t> reservoir</a:t>
            </a:r>
            <a:r>
              <a:rPr lang="en-US" altLang="zh-TW" sz="3200" dirty="0">
                <a:solidFill>
                  <a:prstClr val="white">
                    <a:lumMod val="95000"/>
                  </a:prstClr>
                </a:solidFill>
                <a:latin typeface="Calibri"/>
                <a:ea typeface="新細明體" panose="02020500000000000000" pitchFamily="18" charset="-120"/>
              </a:rPr>
              <a:t> and </a:t>
            </a:r>
            <a:r>
              <a:rPr lang="en-US" altLang="zh-TW" sz="3200" dirty="0" err="1">
                <a:solidFill>
                  <a:prstClr val="white">
                    <a:lumMod val="95000"/>
                  </a:prstClr>
                </a:solidFill>
                <a:latin typeface="Calibri"/>
                <a:ea typeface="新細明體" panose="02020500000000000000" pitchFamily="18" charset="-120"/>
              </a:rPr>
              <a:t>Hushan</a:t>
            </a:r>
            <a:r>
              <a:rPr lang="en-US" altLang="zh-TW" sz="3200" dirty="0">
                <a:solidFill>
                  <a:prstClr val="white">
                    <a:lumMod val="95000"/>
                  </a:prstClr>
                </a:solidFill>
                <a:ea typeface="新細明體" panose="02020500000000000000" pitchFamily="18" charset="-120"/>
              </a:rPr>
              <a:t> reservoir :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410577" y="1463637"/>
            <a:ext cx="2519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400" dirty="0" err="1"/>
              <a:t>Shihmen</a:t>
            </a:r>
            <a:r>
              <a:rPr kumimoji="1" lang="en-US" altLang="zh-TW" sz="2400" dirty="0"/>
              <a:t> reservoir</a:t>
            </a:r>
            <a:endParaRPr kumimoji="1" lang="zh-TW" altLang="en-US" sz="2400" dirty="0"/>
          </a:p>
        </p:txBody>
      </p:sp>
      <p:pic>
        <p:nvPicPr>
          <p:cNvPr id="23" name="圖片 22">
            <a:extLst>
              <a:ext uri="{FF2B5EF4-FFF2-40B4-BE49-F238E27FC236}">
                <a16:creationId xmlns="" xmlns:a16="http://schemas.microsoft.com/office/drawing/2014/main" id="{3D84CB42-A013-4ABF-8159-E689BB480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4699" y="1116798"/>
            <a:ext cx="3869824" cy="574120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231549" y="3620936"/>
            <a:ext cx="2362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400" dirty="0" err="1"/>
              <a:t>Hushan</a:t>
            </a:r>
            <a:r>
              <a:rPr kumimoji="1" lang="en-US" altLang="zh-TW" sz="2400" dirty="0"/>
              <a:t> reservoir</a:t>
            </a:r>
            <a:endParaRPr kumimoji="1" lang="zh-TW" altLang="en-US" sz="2400" dirty="0"/>
          </a:p>
        </p:txBody>
      </p:sp>
      <p:sp>
        <p:nvSpPr>
          <p:cNvPr id="28" name="文字方塊 27">
            <a:extLst>
              <a:ext uri="{FF2B5EF4-FFF2-40B4-BE49-F238E27FC236}">
                <a16:creationId xmlns="" xmlns:a16="http://schemas.microsoft.com/office/drawing/2014/main" id="{DF1671B2-A0DC-42A2-9511-2F55274FC81D}"/>
              </a:ext>
            </a:extLst>
          </p:cNvPr>
          <p:cNvSpPr txBox="1"/>
          <p:nvPr/>
        </p:nvSpPr>
        <p:spPr>
          <a:xfrm>
            <a:off x="7096892" y="1440833"/>
            <a:ext cx="2519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400" dirty="0" err="1"/>
              <a:t>Shihmen</a:t>
            </a:r>
            <a:r>
              <a:rPr kumimoji="1" lang="en-US" altLang="zh-TW" sz="2400" dirty="0"/>
              <a:t> reservoir</a:t>
            </a:r>
            <a:endParaRPr kumimoji="1" lang="zh-TW" altLang="en-US" sz="2400" dirty="0"/>
          </a:p>
        </p:txBody>
      </p:sp>
      <p:sp>
        <p:nvSpPr>
          <p:cNvPr id="29" name="文字方塊 28">
            <a:extLst>
              <a:ext uri="{FF2B5EF4-FFF2-40B4-BE49-F238E27FC236}">
                <a16:creationId xmlns="" xmlns:a16="http://schemas.microsoft.com/office/drawing/2014/main" id="{DFBDCBDD-8053-4782-B4B0-A94F97663525}"/>
              </a:ext>
            </a:extLst>
          </p:cNvPr>
          <p:cNvSpPr txBox="1"/>
          <p:nvPr/>
        </p:nvSpPr>
        <p:spPr>
          <a:xfrm>
            <a:off x="9004232" y="3620937"/>
            <a:ext cx="2362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400" dirty="0" err="1"/>
              <a:t>Hushan</a:t>
            </a:r>
            <a:r>
              <a:rPr kumimoji="1" lang="en-US" altLang="zh-TW" sz="2400" dirty="0"/>
              <a:t> reservoir</a:t>
            </a:r>
            <a:endParaRPr kumimoji="1" lang="zh-TW" altLang="en-US" sz="2400" dirty="0"/>
          </a:p>
        </p:txBody>
      </p:sp>
      <p:sp>
        <p:nvSpPr>
          <p:cNvPr id="42" name="文字方塊 41">
            <a:extLst>
              <a:ext uri="{FF2B5EF4-FFF2-40B4-BE49-F238E27FC236}">
                <a16:creationId xmlns="" xmlns:a16="http://schemas.microsoft.com/office/drawing/2014/main" id="{65F2652E-BAD1-404A-8B6F-97E0A717228C}"/>
              </a:ext>
            </a:extLst>
          </p:cNvPr>
          <p:cNvSpPr txBox="1"/>
          <p:nvPr/>
        </p:nvSpPr>
        <p:spPr>
          <a:xfrm>
            <a:off x="2063505" y="6198893"/>
            <a:ext cx="360000" cy="108000"/>
          </a:xfrm>
          <a:prstGeom prst="rect">
            <a:avLst/>
          </a:prstGeom>
          <a:solidFill>
            <a:srgbClr val="248BC5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43" name="文字方塊 42">
            <a:extLst>
              <a:ext uri="{FF2B5EF4-FFF2-40B4-BE49-F238E27FC236}">
                <a16:creationId xmlns="" xmlns:a16="http://schemas.microsoft.com/office/drawing/2014/main" id="{B7A219BB-A5F7-4686-8F7F-6D1B7B405814}"/>
              </a:ext>
            </a:extLst>
          </p:cNvPr>
          <p:cNvSpPr txBox="1"/>
          <p:nvPr/>
        </p:nvSpPr>
        <p:spPr>
          <a:xfrm>
            <a:off x="2423431" y="6198893"/>
            <a:ext cx="360000" cy="108000"/>
          </a:xfrm>
          <a:prstGeom prst="rect">
            <a:avLst/>
          </a:prstGeom>
          <a:solidFill>
            <a:srgbClr val="9EC39A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44" name="文字方塊 43">
            <a:extLst>
              <a:ext uri="{FF2B5EF4-FFF2-40B4-BE49-F238E27FC236}">
                <a16:creationId xmlns="" xmlns:a16="http://schemas.microsoft.com/office/drawing/2014/main" id="{3C8BE28B-65BE-47B0-A1D3-3F587BD29DB1}"/>
              </a:ext>
            </a:extLst>
          </p:cNvPr>
          <p:cNvSpPr txBox="1"/>
          <p:nvPr/>
        </p:nvSpPr>
        <p:spPr>
          <a:xfrm>
            <a:off x="2779313" y="6197156"/>
            <a:ext cx="360000" cy="108000"/>
          </a:xfrm>
          <a:prstGeom prst="rect">
            <a:avLst/>
          </a:prstGeom>
          <a:solidFill>
            <a:srgbClr val="FAFA66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45" name="文字方塊 44">
            <a:extLst>
              <a:ext uri="{FF2B5EF4-FFF2-40B4-BE49-F238E27FC236}">
                <a16:creationId xmlns="" xmlns:a16="http://schemas.microsoft.com/office/drawing/2014/main" id="{B7AE0FE5-A763-4AAE-9B0A-608F0250DFAE}"/>
              </a:ext>
            </a:extLst>
          </p:cNvPr>
          <p:cNvSpPr txBox="1"/>
          <p:nvPr/>
        </p:nvSpPr>
        <p:spPr>
          <a:xfrm>
            <a:off x="3146315" y="6198893"/>
            <a:ext cx="360000" cy="108000"/>
          </a:xfrm>
          <a:prstGeom prst="rect">
            <a:avLst/>
          </a:prstGeom>
          <a:solidFill>
            <a:srgbClr val="FE8C34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46" name="文字方塊 45">
            <a:extLst>
              <a:ext uri="{FF2B5EF4-FFF2-40B4-BE49-F238E27FC236}">
                <a16:creationId xmlns="" xmlns:a16="http://schemas.microsoft.com/office/drawing/2014/main" id="{82217945-F870-45CF-8998-0B92A3004335}"/>
              </a:ext>
            </a:extLst>
          </p:cNvPr>
          <p:cNvSpPr txBox="1"/>
          <p:nvPr/>
        </p:nvSpPr>
        <p:spPr>
          <a:xfrm>
            <a:off x="2207241" y="5997747"/>
            <a:ext cx="1600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-35</a:t>
            </a:r>
            <a:r>
              <a:rPr lang="zh-TW" altLang="en-US" sz="1200" dirty="0"/>
              <a:t>     </a:t>
            </a:r>
            <a:r>
              <a:rPr lang="en-US" altLang="zh-TW" sz="1200" dirty="0"/>
              <a:t>-20</a:t>
            </a:r>
            <a:r>
              <a:rPr lang="zh-TW" altLang="en-US" sz="1200" dirty="0"/>
              <a:t>      </a:t>
            </a:r>
            <a:r>
              <a:rPr lang="en-US" altLang="zh-TW" sz="1200" dirty="0"/>
              <a:t>-7</a:t>
            </a:r>
            <a:r>
              <a:rPr lang="zh-TW" altLang="en-US" sz="1200" dirty="0"/>
              <a:t>        </a:t>
            </a:r>
            <a:r>
              <a:rPr lang="en-US" altLang="zh-TW" sz="1200" dirty="0"/>
              <a:t>0</a:t>
            </a:r>
            <a:r>
              <a:rPr lang="zh-TW" altLang="en-US" sz="1200" dirty="0"/>
              <a:t>         </a:t>
            </a:r>
          </a:p>
        </p:txBody>
      </p:sp>
      <p:sp>
        <p:nvSpPr>
          <p:cNvPr id="47" name="文字方塊 46">
            <a:extLst>
              <a:ext uri="{FF2B5EF4-FFF2-40B4-BE49-F238E27FC236}">
                <a16:creationId xmlns="" xmlns:a16="http://schemas.microsoft.com/office/drawing/2014/main" id="{8967064B-7421-46EA-B432-210F5ECE0242}"/>
              </a:ext>
            </a:extLst>
          </p:cNvPr>
          <p:cNvSpPr txBox="1"/>
          <p:nvPr/>
        </p:nvSpPr>
        <p:spPr>
          <a:xfrm>
            <a:off x="3503934" y="6199537"/>
            <a:ext cx="360000" cy="108000"/>
          </a:xfrm>
          <a:prstGeom prst="rect">
            <a:avLst/>
          </a:prstGeom>
          <a:solidFill>
            <a:srgbClr val="EA131B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48" name="文字方塊 47">
            <a:extLst>
              <a:ext uri="{FF2B5EF4-FFF2-40B4-BE49-F238E27FC236}">
                <a16:creationId xmlns="" xmlns:a16="http://schemas.microsoft.com/office/drawing/2014/main" id="{5E50E03F-39EE-4C47-8A93-C19E9F1EC885}"/>
              </a:ext>
            </a:extLst>
          </p:cNvPr>
          <p:cNvSpPr txBox="1"/>
          <p:nvPr/>
        </p:nvSpPr>
        <p:spPr>
          <a:xfrm>
            <a:off x="7563803" y="6198893"/>
            <a:ext cx="360000" cy="108000"/>
          </a:xfrm>
          <a:prstGeom prst="rect">
            <a:avLst/>
          </a:prstGeom>
          <a:solidFill>
            <a:srgbClr val="2892C6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49" name="文字方塊 48">
            <a:extLst>
              <a:ext uri="{FF2B5EF4-FFF2-40B4-BE49-F238E27FC236}">
                <a16:creationId xmlns="" xmlns:a16="http://schemas.microsoft.com/office/drawing/2014/main" id="{4C28A8F8-20D7-4F58-A244-54638A1E5AAD}"/>
              </a:ext>
            </a:extLst>
          </p:cNvPr>
          <p:cNvSpPr txBox="1"/>
          <p:nvPr/>
        </p:nvSpPr>
        <p:spPr>
          <a:xfrm>
            <a:off x="7923729" y="6198893"/>
            <a:ext cx="360000" cy="108000"/>
          </a:xfrm>
          <a:prstGeom prst="rect">
            <a:avLst/>
          </a:prstGeom>
          <a:solidFill>
            <a:srgbClr val="A0C197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50" name="文字方塊 49">
            <a:extLst>
              <a:ext uri="{FF2B5EF4-FFF2-40B4-BE49-F238E27FC236}">
                <a16:creationId xmlns="" xmlns:a16="http://schemas.microsoft.com/office/drawing/2014/main" id="{60C2FD5F-8BD2-47A8-BFE8-BF626D9FCE59}"/>
              </a:ext>
            </a:extLst>
          </p:cNvPr>
          <p:cNvSpPr txBox="1"/>
          <p:nvPr/>
        </p:nvSpPr>
        <p:spPr>
          <a:xfrm>
            <a:off x="8279611" y="6197156"/>
            <a:ext cx="360000" cy="108000"/>
          </a:xfrm>
          <a:prstGeom prst="rect">
            <a:avLst/>
          </a:prstGeom>
          <a:solidFill>
            <a:srgbClr val="F7FC6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51" name="文字方塊 50">
            <a:extLst>
              <a:ext uri="{FF2B5EF4-FFF2-40B4-BE49-F238E27FC236}">
                <a16:creationId xmlns="" xmlns:a16="http://schemas.microsoft.com/office/drawing/2014/main" id="{7A063A06-E2A7-430D-B0AC-106C1E854577}"/>
              </a:ext>
            </a:extLst>
          </p:cNvPr>
          <p:cNvSpPr txBox="1"/>
          <p:nvPr/>
        </p:nvSpPr>
        <p:spPr>
          <a:xfrm>
            <a:off x="8638662" y="6198893"/>
            <a:ext cx="360000" cy="108000"/>
          </a:xfrm>
          <a:prstGeom prst="rect">
            <a:avLst/>
          </a:prstGeom>
          <a:solidFill>
            <a:srgbClr val="FD953B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52" name="文字方塊 51">
            <a:extLst>
              <a:ext uri="{FF2B5EF4-FFF2-40B4-BE49-F238E27FC236}">
                <a16:creationId xmlns="" xmlns:a16="http://schemas.microsoft.com/office/drawing/2014/main" id="{D5A79B79-2912-4B08-8E54-918C0FC2EFF7}"/>
              </a:ext>
            </a:extLst>
          </p:cNvPr>
          <p:cNvSpPr txBox="1"/>
          <p:nvPr/>
        </p:nvSpPr>
        <p:spPr>
          <a:xfrm>
            <a:off x="7785488" y="5997747"/>
            <a:ext cx="1430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0</a:t>
            </a:r>
            <a:r>
              <a:rPr lang="zh-TW" altLang="en-US" sz="1200" dirty="0"/>
              <a:t>        </a:t>
            </a:r>
            <a:r>
              <a:rPr lang="en-US" altLang="zh-TW" sz="1200" dirty="0"/>
              <a:t>1</a:t>
            </a:r>
            <a:r>
              <a:rPr lang="zh-TW" altLang="en-US" sz="1200" dirty="0"/>
              <a:t>        </a:t>
            </a:r>
            <a:r>
              <a:rPr lang="en-US" altLang="zh-TW" sz="1200" dirty="0"/>
              <a:t>2</a:t>
            </a:r>
            <a:r>
              <a:rPr lang="zh-TW" altLang="en-US" sz="1200" dirty="0"/>
              <a:t>         </a:t>
            </a:r>
            <a:r>
              <a:rPr lang="en-US" altLang="zh-TW" sz="1200" dirty="0"/>
              <a:t>3</a:t>
            </a:r>
            <a:endParaRPr lang="zh-TW" altLang="en-US" sz="1200" dirty="0"/>
          </a:p>
        </p:txBody>
      </p:sp>
      <p:sp>
        <p:nvSpPr>
          <p:cNvPr id="53" name="文字方塊 52">
            <a:extLst>
              <a:ext uri="{FF2B5EF4-FFF2-40B4-BE49-F238E27FC236}">
                <a16:creationId xmlns="" xmlns:a16="http://schemas.microsoft.com/office/drawing/2014/main" id="{6F0337DB-587A-4677-8C26-F1156EE9EA1D}"/>
              </a:ext>
            </a:extLst>
          </p:cNvPr>
          <p:cNvSpPr txBox="1"/>
          <p:nvPr/>
        </p:nvSpPr>
        <p:spPr>
          <a:xfrm>
            <a:off x="8996281" y="6199537"/>
            <a:ext cx="360000" cy="108000"/>
          </a:xfrm>
          <a:prstGeom prst="rect">
            <a:avLst/>
          </a:prstGeom>
          <a:solidFill>
            <a:srgbClr val="E8162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971456" y="868862"/>
            <a:ext cx="5124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The trend of the occurrence of Drought (1975~2019)</a:t>
            </a:r>
            <a:endParaRPr kumimoji="1" lang="zh-TW" altLang="en-US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6561047" y="856162"/>
            <a:ext cx="5627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The trend of the occurrence of Heavy rainfall (1975~2019)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361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24"/>
    </mc:Choice>
    <mc:Fallback xmlns="">
      <p:transition spd="slow" advTm="1362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圓角矩形 22"/>
          <p:cNvSpPr/>
          <p:nvPr/>
        </p:nvSpPr>
        <p:spPr>
          <a:xfrm>
            <a:off x="4079928" y="1694597"/>
            <a:ext cx="8127260" cy="19145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標題 8"/>
          <p:cNvSpPr>
            <a:spLocks noGrp="1"/>
          </p:cNvSpPr>
          <p:nvPr>
            <p:ph type="title"/>
          </p:nvPr>
        </p:nvSpPr>
        <p:spPr>
          <a:xfrm>
            <a:off x="838200" y="5682744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zh-TW" sz="4800" b="1" dirty="0"/>
              <a:t>Thanks for listening~</a:t>
            </a:r>
            <a:endParaRPr kumimoji="1" lang="zh-TW" altLang="en-US" sz="4800" b="1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168876" y="127838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TW" dirty="0"/>
              <a:t>Ongoing works</a:t>
            </a:r>
            <a:endParaRPr kumimoji="1" lang="zh-TW" altLang="en-US" dirty="0"/>
          </a:p>
        </p:txBody>
      </p:sp>
      <p:sp>
        <p:nvSpPr>
          <p:cNvPr id="5" name="內容版面配置區 2"/>
          <p:cNvSpPr>
            <a:spLocks noGrp="1"/>
          </p:cNvSpPr>
          <p:nvPr>
            <p:ph idx="1"/>
          </p:nvPr>
        </p:nvSpPr>
        <p:spPr>
          <a:xfrm>
            <a:off x="4300986" y="2351370"/>
            <a:ext cx="7679849" cy="1662001"/>
          </a:xfrm>
        </p:spPr>
        <p:txBody>
          <a:bodyPr>
            <a:normAutofit/>
          </a:bodyPr>
          <a:lstStyle/>
          <a:p>
            <a:r>
              <a:rPr kumimoji="1" lang="en-US" altLang="zh-TW" sz="2000" dirty="0"/>
              <a:t>Including hydrologic factors, for example temperature, evapotranspiration</a:t>
            </a:r>
            <a:r>
              <a:rPr kumimoji="1" lang="mr-IN" altLang="zh-TW" sz="2000" dirty="0"/>
              <a:t>…</a:t>
            </a:r>
            <a:r>
              <a:rPr kumimoji="1" lang="en-US" altLang="zh-TW" sz="2000" dirty="0"/>
              <a:t> </a:t>
            </a:r>
            <a:endParaRPr lang="en-US" altLang="zh-TW" sz="2000" dirty="0"/>
          </a:p>
          <a:p>
            <a:r>
              <a:rPr lang="en-US" altLang="zh-TW" sz="2000" b="1" dirty="0"/>
              <a:t>Forecasting</a:t>
            </a:r>
            <a:r>
              <a:rPr lang="en-US" altLang="zh-TW" sz="2000" dirty="0"/>
              <a:t> the occurrences of drought and heavy rainfall events using the ANN under CMIP5 environment. </a:t>
            </a:r>
            <a:endParaRPr kumimoji="1" lang="en-US" altLang="zh-TW" sz="2000" dirty="0"/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4300986" y="4230141"/>
            <a:ext cx="7944070" cy="15777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800"/>
              </a:lnSpc>
              <a:buNone/>
            </a:pPr>
            <a:r>
              <a:rPr kumimoji="1" lang="en-US" altLang="zh-TW" sz="1000" dirty="0">
                <a:hlinkClick r:id="rId4"/>
              </a:rPr>
              <a:t>https://www.lookit.tw/travel/33586</a:t>
            </a:r>
            <a:r>
              <a:rPr kumimoji="1" lang="en-US" altLang="zh-TW" sz="1000" dirty="0"/>
              <a:t> (reservoir comparison figure)</a:t>
            </a:r>
          </a:p>
          <a:p>
            <a:pPr marL="0" indent="0">
              <a:lnSpc>
                <a:spcPts val="800"/>
              </a:lnSpc>
              <a:buNone/>
            </a:pPr>
            <a:r>
              <a:rPr kumimoji="1" lang="en-US" altLang="zh-TW" sz="1000" dirty="0">
                <a:hlinkClick r:id="rId5"/>
              </a:rPr>
              <a:t>https://www.ettoday.net/news/20210406/1953996.htm</a:t>
            </a:r>
            <a:r>
              <a:rPr kumimoji="1" lang="en-US" altLang="zh-TW" sz="1000" dirty="0"/>
              <a:t> (Drought event figure)</a:t>
            </a:r>
          </a:p>
          <a:p>
            <a:pPr marL="0" indent="0">
              <a:lnSpc>
                <a:spcPts val="800"/>
              </a:lnSpc>
              <a:buNone/>
            </a:pPr>
            <a:r>
              <a:rPr kumimoji="1" lang="en-US" altLang="zh-TW" sz="1000" dirty="0"/>
              <a:t>Huang, N. E., Shen, Z., &amp; Long, S. R. (1999). A new view of nonlinear water waves: the Hilbert spectrum. Annual review of fluid mechanics, 31(1), 417-457.</a:t>
            </a:r>
          </a:p>
          <a:p>
            <a:pPr marL="0" indent="0">
              <a:lnSpc>
                <a:spcPts val="800"/>
              </a:lnSpc>
              <a:buNone/>
            </a:pPr>
            <a:r>
              <a:rPr kumimoji="1" lang="en-US" altLang="zh-TW" sz="1000" dirty="0"/>
              <a:t>Huang, N. E. (2001). Computer implemented empirical mode decomposition method, apparatus, and article of manufacture for two-dimensional signals.</a:t>
            </a:r>
          </a:p>
          <a:p>
            <a:pPr marL="0" indent="0">
              <a:lnSpc>
                <a:spcPts val="800"/>
              </a:lnSpc>
              <a:buNone/>
            </a:pPr>
            <a:r>
              <a:rPr kumimoji="1" lang="en-US" altLang="zh-TW" sz="1000" dirty="0"/>
              <a:t>Huang, N. E., Shen, Z., Long, S. R., Wu, M. C., Shih, H. H., Zheng, Q., ... &amp; Liu, H. H. (1998). The empirical mode decomposition and the Hilbert spectrum for nonlinear and non-stationary time series analysis. Proceedings of the Royal Society of London. Series A: mathematical, physical and engineering sciences, 454(1971), 903-995.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B24A7280-DD26-40DF-B90B-1E051AF0C8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497" y="6061311"/>
            <a:ext cx="3263482" cy="86205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="" xmlns:a16="http://schemas.microsoft.com/office/drawing/2014/main" id="{ED982AC5-0142-4A1F-8CB5-FDB6B2048A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37" b="89852" l="9792" r="8991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287" y="586342"/>
            <a:ext cx="3900771" cy="5474969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4086946B-4EBA-4F03-8F87-A64F648E26AF}"/>
              </a:ext>
            </a:extLst>
          </p:cNvPr>
          <p:cNvSpPr txBox="1"/>
          <p:nvPr/>
        </p:nvSpPr>
        <p:spPr>
          <a:xfrm>
            <a:off x="90287" y="1179350"/>
            <a:ext cx="2519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400" dirty="0" err="1"/>
              <a:t>Shihmen</a:t>
            </a:r>
            <a:r>
              <a:rPr kumimoji="1" lang="en-US" altLang="zh-TW" sz="2400" dirty="0"/>
              <a:t> reservoir</a:t>
            </a:r>
            <a:endParaRPr kumimoji="1" lang="zh-TW" altLang="en-US" sz="2400" dirty="0"/>
          </a:p>
        </p:txBody>
      </p:sp>
      <p:sp>
        <p:nvSpPr>
          <p:cNvPr id="12" name="文字方塊 11">
            <a:extLst>
              <a:ext uri="{FF2B5EF4-FFF2-40B4-BE49-F238E27FC236}">
                <a16:creationId xmlns="" xmlns:a16="http://schemas.microsoft.com/office/drawing/2014/main" id="{F68855F0-CFA5-4408-B2EB-60BD5419F235}"/>
              </a:ext>
            </a:extLst>
          </p:cNvPr>
          <p:cNvSpPr txBox="1"/>
          <p:nvPr/>
        </p:nvSpPr>
        <p:spPr>
          <a:xfrm>
            <a:off x="1867155" y="3187644"/>
            <a:ext cx="2362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400" dirty="0" err="1"/>
              <a:t>Hushan</a:t>
            </a:r>
            <a:r>
              <a:rPr kumimoji="1" lang="en-US" altLang="zh-TW" sz="2400" dirty="0"/>
              <a:t> reservoir</a:t>
            </a:r>
            <a:endParaRPr kumimoji="1" lang="zh-TW" altLang="en-US" sz="2400" dirty="0"/>
          </a:p>
        </p:txBody>
      </p:sp>
      <p:sp>
        <p:nvSpPr>
          <p:cNvPr id="13" name="文字方塊 12">
            <a:extLst>
              <a:ext uri="{FF2B5EF4-FFF2-40B4-BE49-F238E27FC236}">
                <a16:creationId xmlns="" xmlns:a16="http://schemas.microsoft.com/office/drawing/2014/main" id="{7C83EB64-06A1-445F-B5F5-DB4705F5BF7E}"/>
              </a:ext>
            </a:extLst>
          </p:cNvPr>
          <p:cNvSpPr txBox="1"/>
          <p:nvPr/>
        </p:nvSpPr>
        <p:spPr>
          <a:xfrm>
            <a:off x="1341201" y="5448671"/>
            <a:ext cx="360000" cy="108000"/>
          </a:xfrm>
          <a:prstGeom prst="rect">
            <a:avLst/>
          </a:prstGeom>
          <a:solidFill>
            <a:srgbClr val="FD0009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="" xmlns:a16="http://schemas.microsoft.com/office/drawing/2014/main" id="{ACA21257-0A95-4F38-BC1B-CEA07D12F0BA}"/>
              </a:ext>
            </a:extLst>
          </p:cNvPr>
          <p:cNvSpPr txBox="1"/>
          <p:nvPr/>
        </p:nvSpPr>
        <p:spPr>
          <a:xfrm>
            <a:off x="1701127" y="5448671"/>
            <a:ext cx="360000" cy="108000"/>
          </a:xfrm>
          <a:prstGeom prst="rect">
            <a:avLst/>
          </a:prstGeom>
          <a:solidFill>
            <a:srgbClr val="FAB91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15" name="文字方塊 14">
            <a:extLst>
              <a:ext uri="{FF2B5EF4-FFF2-40B4-BE49-F238E27FC236}">
                <a16:creationId xmlns="" xmlns:a16="http://schemas.microsoft.com/office/drawing/2014/main" id="{C4BD2C95-5BE5-48CB-BFAE-307D2CEF562A}"/>
              </a:ext>
            </a:extLst>
          </p:cNvPr>
          <p:cNvSpPr txBox="1"/>
          <p:nvPr/>
        </p:nvSpPr>
        <p:spPr>
          <a:xfrm>
            <a:off x="2057009" y="5446934"/>
            <a:ext cx="360000" cy="108000"/>
          </a:xfrm>
          <a:prstGeom prst="rect">
            <a:avLst/>
          </a:prstGeom>
          <a:solidFill>
            <a:srgbClr val="B7FF8D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16" name="文字方塊 15">
            <a:extLst>
              <a:ext uri="{FF2B5EF4-FFF2-40B4-BE49-F238E27FC236}">
                <a16:creationId xmlns="" xmlns:a16="http://schemas.microsoft.com/office/drawing/2014/main" id="{ADC9C44B-DD9C-478E-A9DD-22778F28F8B0}"/>
              </a:ext>
            </a:extLst>
          </p:cNvPr>
          <p:cNvSpPr txBox="1"/>
          <p:nvPr/>
        </p:nvSpPr>
        <p:spPr>
          <a:xfrm>
            <a:off x="2424011" y="5448671"/>
            <a:ext cx="360000" cy="108000"/>
          </a:xfrm>
          <a:prstGeom prst="rect">
            <a:avLst/>
          </a:prstGeom>
          <a:solidFill>
            <a:srgbClr val="2FC4FC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764B0267-DF1E-44E3-B1AA-F250FD21E736}"/>
              </a:ext>
            </a:extLst>
          </p:cNvPr>
          <p:cNvSpPr txBox="1"/>
          <p:nvPr/>
        </p:nvSpPr>
        <p:spPr>
          <a:xfrm>
            <a:off x="1521943" y="5231468"/>
            <a:ext cx="14301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0</a:t>
            </a:r>
            <a:r>
              <a:rPr lang="zh-TW" altLang="en-US" sz="1200" dirty="0"/>
              <a:t>        </a:t>
            </a:r>
            <a:r>
              <a:rPr lang="en-US" altLang="zh-TW" sz="1200" dirty="0"/>
              <a:t>7</a:t>
            </a:r>
            <a:r>
              <a:rPr lang="zh-TW" altLang="en-US" sz="1200" dirty="0"/>
              <a:t>        </a:t>
            </a:r>
            <a:r>
              <a:rPr lang="en-US" altLang="zh-TW" sz="1200" dirty="0"/>
              <a:t>14</a:t>
            </a:r>
            <a:r>
              <a:rPr lang="zh-TW" altLang="en-US" sz="1200" dirty="0"/>
              <a:t>      </a:t>
            </a:r>
            <a:r>
              <a:rPr lang="en-US" altLang="zh-TW" sz="1200" dirty="0"/>
              <a:t>21</a:t>
            </a:r>
            <a:endParaRPr lang="zh-TW" altLang="en-US" sz="1200" dirty="0"/>
          </a:p>
        </p:txBody>
      </p:sp>
      <p:sp>
        <p:nvSpPr>
          <p:cNvPr id="18" name="文字方塊 17">
            <a:extLst>
              <a:ext uri="{FF2B5EF4-FFF2-40B4-BE49-F238E27FC236}">
                <a16:creationId xmlns="" xmlns:a16="http://schemas.microsoft.com/office/drawing/2014/main" id="{F12BE282-2748-4CB9-BA84-54B97BE1CBA1}"/>
              </a:ext>
            </a:extLst>
          </p:cNvPr>
          <p:cNvSpPr txBox="1"/>
          <p:nvPr/>
        </p:nvSpPr>
        <p:spPr>
          <a:xfrm>
            <a:off x="2739039" y="5446934"/>
            <a:ext cx="360000" cy="108000"/>
          </a:xfrm>
          <a:prstGeom prst="rect">
            <a:avLst/>
          </a:prstGeom>
          <a:solidFill>
            <a:srgbClr val="0002FA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137060" y="192690"/>
            <a:ext cx="3839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The trend of precipitation (1975~2019)</a:t>
            </a:r>
            <a:endParaRPr kumimoji="1" lang="zh-TW" altLang="en-US" dirty="0"/>
          </a:p>
        </p:txBody>
      </p:sp>
      <p:sp>
        <p:nvSpPr>
          <p:cNvPr id="21" name="內容版面配置區 2"/>
          <p:cNvSpPr txBox="1">
            <a:spLocks/>
          </p:cNvSpPr>
          <p:nvPr/>
        </p:nvSpPr>
        <p:spPr>
          <a:xfrm>
            <a:off x="4168876" y="426576"/>
            <a:ext cx="7811959" cy="1087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TW" sz="2400" dirty="0"/>
              <a:t>The results point out that comparing with the </a:t>
            </a:r>
            <a:r>
              <a:rPr kumimoji="1" lang="en-US" altLang="zh-TW" sz="2400" dirty="0" err="1"/>
              <a:t>Hushan</a:t>
            </a:r>
            <a:r>
              <a:rPr kumimoji="1" lang="en-US" altLang="zh-TW" sz="2400" dirty="0"/>
              <a:t> reservoir, the </a:t>
            </a:r>
            <a:r>
              <a:rPr kumimoji="1" lang="en-US" altLang="zh-TW" sz="2400" dirty="0" err="1"/>
              <a:t>Shihmen</a:t>
            </a:r>
            <a:r>
              <a:rPr kumimoji="1" lang="en-US" altLang="zh-TW" sz="2400" dirty="0"/>
              <a:t> reservoir intends to high shortage in water resources.</a:t>
            </a:r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>
            <a:off x="4265090" y="335915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TW" sz="3200" dirty="0"/>
              <a:t>References</a:t>
            </a:r>
            <a:endParaRPr kumimoji="1"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87219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32"/>
    </mc:Choice>
    <mc:Fallback xmlns="">
      <p:transition spd="slow" advTm="19232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"/>
</p:tagLst>
</file>

<file path=ppt/theme/theme1.xml><?xml version="1.0" encoding="utf-8"?>
<a:theme xmlns:a="http://schemas.openxmlformats.org/drawingml/2006/main" name="Office 佈景主題">
  <a:themeElements>
    <a:clrScheme name="自訂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3766</TotalTime>
  <Words>528</Words>
  <Application>Microsoft Macintosh PowerPoint</Application>
  <PresentationFormat>寬螢幕</PresentationFormat>
  <Paragraphs>91</Paragraphs>
  <Slides>6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3" baseType="lpstr">
      <vt:lpstr>Calibri</vt:lpstr>
      <vt:lpstr>Calibri Light</vt:lpstr>
      <vt:lpstr>Cambria Math</vt:lpstr>
      <vt:lpstr>Mangal</vt:lpstr>
      <vt:lpstr>新細明體</vt:lpstr>
      <vt:lpstr>Arial</vt:lpstr>
      <vt:lpstr>Office 佈景主題</vt:lpstr>
      <vt:lpstr>Spatiotemporal Trend and Variability of Precipitation in Taiwan Based on Multi-dimensional Complementary Ensemble Empirical Mode Decomposition (MCEEMD)</vt:lpstr>
      <vt:lpstr>PowerPoint 簡報</vt:lpstr>
      <vt:lpstr>PowerPoint 簡報</vt:lpstr>
      <vt:lpstr>PowerPoint 簡報</vt:lpstr>
      <vt:lpstr>PowerPoint 簡報</vt:lpstr>
      <vt:lpstr>Thanks for listening~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Spatiotemporal Trend and Variability of Precipitation in Taiwan Based on Multi-dimensional Ensemble Empirical Mode Decomposition (MEEMD)</dc:title>
  <dc:creator>群雅 唐</dc:creator>
  <cp:lastModifiedBy>群雅 唐</cp:lastModifiedBy>
  <cp:revision>113</cp:revision>
  <dcterms:created xsi:type="dcterms:W3CDTF">2021-04-19T16:47:35Z</dcterms:created>
  <dcterms:modified xsi:type="dcterms:W3CDTF">2021-04-22T17:51:26Z</dcterms:modified>
</cp:coreProperties>
</file>