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7" r:id="rId1"/>
  </p:sld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3561C1-DDDC-4FF3-A49E-8E63A7B92461}" v="11" dt="2021-04-28T15:51:04.6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262" autoAdjust="0"/>
    <p:restoredTop sz="94660"/>
  </p:normalViewPr>
  <p:slideViewPr>
    <p:cSldViewPr snapToGrid="0">
      <p:cViewPr varScale="1">
        <p:scale>
          <a:sx n="67" d="100"/>
          <a:sy n="67" d="100"/>
        </p:scale>
        <p:origin x="94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riol teruel cabello" userId="083bbcf809f9a32c" providerId="LiveId" clId="{993561C1-DDDC-4FF3-A49E-8E63A7B92461}"/>
    <pc:docChg chg="modSld">
      <pc:chgData name="oriol teruel cabello" userId="083bbcf809f9a32c" providerId="LiveId" clId="{993561C1-DDDC-4FF3-A49E-8E63A7B92461}" dt="2021-04-28T15:50:35.585" v="0" actId="790"/>
      <pc:docMkLst>
        <pc:docMk/>
      </pc:docMkLst>
      <pc:sldChg chg="modSp mod">
        <pc:chgData name="oriol teruel cabello" userId="083bbcf809f9a32c" providerId="LiveId" clId="{993561C1-DDDC-4FF3-A49E-8E63A7B92461}" dt="2021-04-28T15:50:35.585" v="0" actId="790"/>
        <pc:sldMkLst>
          <pc:docMk/>
          <pc:sldMk cId="867278994" sldId="256"/>
        </pc:sldMkLst>
        <pc:spChg chg="mod">
          <ac:chgData name="oriol teruel cabello" userId="083bbcf809f9a32c" providerId="LiveId" clId="{993561C1-DDDC-4FF3-A49E-8E63A7B92461}" dt="2021-04-28T15:50:35.585" v="0" actId="790"/>
          <ac:spMkLst>
            <pc:docMk/>
            <pc:sldMk cId="867278994" sldId="256"/>
            <ac:spMk id="2" creationId="{862A45D0-C4AA-499F-8554-F54161948F05}"/>
          </ac:spMkLst>
        </pc:spChg>
      </pc:sldChg>
    </pc:docChg>
  </pc:docChgLst>
  <pc:docChgLst>
    <pc:chgData name="oriol teruel cabello" userId="083bbcf809f9a32c" providerId="LiveId" clId="{00DEA55E-1C66-45B6-8C41-E3FF10EDC4B4}"/>
    <pc:docChg chg="undo custSel modSld">
      <pc:chgData name="oriol teruel cabello" userId="083bbcf809f9a32c" providerId="LiveId" clId="{00DEA55E-1C66-45B6-8C41-E3FF10EDC4B4}" dt="2021-04-28T15:42:38.686" v="120" actId="20577"/>
      <pc:docMkLst>
        <pc:docMk/>
      </pc:docMkLst>
      <pc:sldChg chg="addSp modSp mod">
        <pc:chgData name="oriol teruel cabello" userId="083bbcf809f9a32c" providerId="LiveId" clId="{00DEA55E-1C66-45B6-8C41-E3FF10EDC4B4}" dt="2021-04-28T15:42:38.686" v="120" actId="20577"/>
        <pc:sldMkLst>
          <pc:docMk/>
          <pc:sldMk cId="867278994" sldId="256"/>
        </pc:sldMkLst>
        <pc:spChg chg="mod">
          <ac:chgData name="oriol teruel cabello" userId="083bbcf809f9a32c" providerId="LiveId" clId="{00DEA55E-1C66-45B6-8C41-E3FF10EDC4B4}" dt="2021-04-27T14:28:21.447" v="40" actId="1076"/>
          <ac:spMkLst>
            <pc:docMk/>
            <pc:sldMk cId="867278994" sldId="256"/>
            <ac:spMk id="3" creationId="{5D809A42-01B0-4B77-A828-92D08A047705}"/>
          </ac:spMkLst>
        </pc:spChg>
        <pc:spChg chg="mod">
          <ac:chgData name="oriol teruel cabello" userId="083bbcf809f9a32c" providerId="LiveId" clId="{00DEA55E-1C66-45B6-8C41-E3FF10EDC4B4}" dt="2021-04-27T14:28:07.583" v="36" actId="1076"/>
          <ac:spMkLst>
            <pc:docMk/>
            <pc:sldMk cId="867278994" sldId="256"/>
            <ac:spMk id="4" creationId="{2D93A6F2-1452-41E1-9F09-C975F4E5131F}"/>
          </ac:spMkLst>
        </pc:spChg>
        <pc:spChg chg="mod">
          <ac:chgData name="oriol teruel cabello" userId="083bbcf809f9a32c" providerId="LiveId" clId="{00DEA55E-1C66-45B6-8C41-E3FF10EDC4B4}" dt="2021-04-28T09:29:43.683" v="100" actId="1076"/>
          <ac:spMkLst>
            <pc:docMk/>
            <pc:sldMk cId="867278994" sldId="256"/>
            <ac:spMk id="6" creationId="{A55AEBB4-678D-4651-B8D1-EDF35259DCC2}"/>
          </ac:spMkLst>
        </pc:spChg>
        <pc:spChg chg="mod">
          <ac:chgData name="oriol teruel cabello" userId="083bbcf809f9a32c" providerId="LiveId" clId="{00DEA55E-1C66-45B6-8C41-E3FF10EDC4B4}" dt="2021-04-27T14:28:28.863" v="41" actId="1076"/>
          <ac:spMkLst>
            <pc:docMk/>
            <pc:sldMk cId="867278994" sldId="256"/>
            <ac:spMk id="7" creationId="{34D133F7-B2A5-4BFF-895B-3D0A68CD50EB}"/>
          </ac:spMkLst>
        </pc:spChg>
        <pc:spChg chg="mod">
          <ac:chgData name="oriol teruel cabello" userId="083bbcf809f9a32c" providerId="LiveId" clId="{00DEA55E-1C66-45B6-8C41-E3FF10EDC4B4}" dt="2021-04-28T09:29:39.874" v="99" actId="1076"/>
          <ac:spMkLst>
            <pc:docMk/>
            <pc:sldMk cId="867278994" sldId="256"/>
            <ac:spMk id="8" creationId="{6D1500C9-9251-42BE-A9BD-50C36FDEEDE8}"/>
          </ac:spMkLst>
        </pc:spChg>
        <pc:spChg chg="mod">
          <ac:chgData name="oriol teruel cabello" userId="083bbcf809f9a32c" providerId="LiveId" clId="{00DEA55E-1C66-45B6-8C41-E3FF10EDC4B4}" dt="2021-04-27T14:28:18.773" v="39" actId="1076"/>
          <ac:spMkLst>
            <pc:docMk/>
            <pc:sldMk cId="867278994" sldId="256"/>
            <ac:spMk id="10" creationId="{FE9E9387-FECC-4DAF-95B9-8E1FEDEB424E}"/>
          </ac:spMkLst>
        </pc:spChg>
        <pc:spChg chg="mod">
          <ac:chgData name="oriol teruel cabello" userId="083bbcf809f9a32c" providerId="LiveId" clId="{00DEA55E-1C66-45B6-8C41-E3FF10EDC4B4}" dt="2021-04-27T14:33:20.571" v="78" actId="20577"/>
          <ac:spMkLst>
            <pc:docMk/>
            <pc:sldMk cId="867278994" sldId="256"/>
            <ac:spMk id="12" creationId="{F345564B-7F03-4FE6-BD11-C6FFF954EDCE}"/>
          </ac:spMkLst>
        </pc:spChg>
        <pc:spChg chg="mod">
          <ac:chgData name="oriol teruel cabello" userId="083bbcf809f9a32c" providerId="LiveId" clId="{00DEA55E-1C66-45B6-8C41-E3FF10EDC4B4}" dt="2021-04-28T15:42:38.686" v="120" actId="20577"/>
          <ac:spMkLst>
            <pc:docMk/>
            <pc:sldMk cId="867278994" sldId="256"/>
            <ac:spMk id="15" creationId="{2DF8BBC0-7A57-42C2-A6BD-679843F2FFB0}"/>
          </ac:spMkLst>
        </pc:spChg>
        <pc:spChg chg="add mod">
          <ac:chgData name="oriol teruel cabello" userId="083bbcf809f9a32c" providerId="LiveId" clId="{00DEA55E-1C66-45B6-8C41-E3FF10EDC4B4}" dt="2021-04-27T14:22:28.513" v="22" actId="20577"/>
          <ac:spMkLst>
            <pc:docMk/>
            <pc:sldMk cId="867278994" sldId="256"/>
            <ac:spMk id="16" creationId="{EAA43527-E564-47B1-8743-1CD1895D9B89}"/>
          </ac:spMkLst>
        </pc:spChg>
        <pc:spChg chg="mod">
          <ac:chgData name="oriol teruel cabello" userId="083bbcf809f9a32c" providerId="LiveId" clId="{00DEA55E-1C66-45B6-8C41-E3FF10EDC4B4}" dt="2021-04-27T14:29:28.273" v="50" actId="1076"/>
          <ac:spMkLst>
            <pc:docMk/>
            <pc:sldMk cId="867278994" sldId="256"/>
            <ac:spMk id="17" creationId="{7DC990D8-8BE8-4C3F-8987-67B6B87FC495}"/>
          </ac:spMkLst>
        </pc:spChg>
        <pc:picChg chg="mod">
          <ac:chgData name="oriol teruel cabello" userId="083bbcf809f9a32c" providerId="LiveId" clId="{00DEA55E-1C66-45B6-8C41-E3FF10EDC4B4}" dt="2021-04-27T14:12:14.637" v="5" actId="1076"/>
          <ac:picMkLst>
            <pc:docMk/>
            <pc:sldMk cId="867278994" sldId="256"/>
            <ac:picMk id="5" creationId="{99FF05E9-9BA0-4FBF-B970-5A44509677AC}"/>
          </ac:picMkLst>
        </pc:picChg>
        <pc:picChg chg="mod">
          <ac:chgData name="oriol teruel cabello" userId="083bbcf809f9a32c" providerId="LiveId" clId="{00DEA55E-1C66-45B6-8C41-E3FF10EDC4B4}" dt="2021-04-27T14:23:13.540" v="24" actId="14100"/>
          <ac:picMkLst>
            <pc:docMk/>
            <pc:sldMk cId="867278994" sldId="256"/>
            <ac:picMk id="9" creationId="{127998AC-DA2B-40A8-A091-D69910856BA3}"/>
          </ac:picMkLst>
        </pc:picChg>
        <pc:picChg chg="add mod">
          <ac:chgData name="oriol teruel cabello" userId="083bbcf809f9a32c" providerId="LiveId" clId="{00DEA55E-1C66-45B6-8C41-E3FF10EDC4B4}" dt="2021-04-27T14:35:36.796" v="93" actId="1076"/>
          <ac:picMkLst>
            <pc:docMk/>
            <pc:sldMk cId="867278994" sldId="256"/>
            <ac:picMk id="13" creationId="{3BBCF716-76A3-41B2-A8B6-29226F0CA297}"/>
          </ac:picMkLst>
        </pc:picChg>
        <pc:picChg chg="mod">
          <ac:chgData name="oriol teruel cabello" userId="083bbcf809f9a32c" providerId="LiveId" clId="{00DEA55E-1C66-45B6-8C41-E3FF10EDC4B4}" dt="2021-04-27T14:22:19.210" v="20" actId="1076"/>
          <ac:picMkLst>
            <pc:docMk/>
            <pc:sldMk cId="867278994" sldId="256"/>
            <ac:picMk id="14" creationId="{A192C724-6912-45E7-A00C-8597F5FB1FE4}"/>
          </ac:picMkLst>
        </pc:picChg>
        <pc:picChg chg="add mod">
          <ac:chgData name="oriol teruel cabello" userId="083bbcf809f9a32c" providerId="LiveId" clId="{00DEA55E-1C66-45B6-8C41-E3FF10EDC4B4}" dt="2021-04-27T14:30:18.520" v="59" actId="14100"/>
          <ac:picMkLst>
            <pc:docMk/>
            <pc:sldMk cId="867278994" sldId="256"/>
            <ac:picMk id="1026" creationId="{3196D9DC-29C3-4748-B149-86D42AD4F46D}"/>
          </ac:picMkLst>
        </pc:picChg>
        <pc:picChg chg="add mod">
          <ac:chgData name="oriol teruel cabello" userId="083bbcf809f9a32c" providerId="LiveId" clId="{00DEA55E-1C66-45B6-8C41-E3FF10EDC4B4}" dt="2021-04-27T14:35:46.589" v="94" actId="1076"/>
          <ac:picMkLst>
            <pc:docMk/>
            <pc:sldMk cId="867278994" sldId="256"/>
            <ac:picMk id="1028" creationId="{99887E09-22C8-4CBA-A3A5-A0D3DA3197F3}"/>
          </ac:picMkLst>
        </pc:picChg>
        <pc:picChg chg="add mod">
          <ac:chgData name="oriol teruel cabello" userId="083bbcf809f9a32c" providerId="LiveId" clId="{00DEA55E-1C66-45B6-8C41-E3FF10EDC4B4}" dt="2021-04-27T14:35:33.063" v="91" actId="1076"/>
          <ac:picMkLst>
            <pc:docMk/>
            <pc:sldMk cId="867278994" sldId="256"/>
            <ac:picMk id="1030" creationId="{DFD6EED9-454B-463F-B582-B23A3A5B3C86}"/>
          </ac:picMkLst>
        </pc:picChg>
        <pc:picChg chg="add mod">
          <ac:chgData name="oriol teruel cabello" userId="083bbcf809f9a32c" providerId="LiveId" clId="{00DEA55E-1C66-45B6-8C41-E3FF10EDC4B4}" dt="2021-04-27T14:35:34.202" v="92" actId="1076"/>
          <ac:picMkLst>
            <pc:docMk/>
            <pc:sldMk cId="867278994" sldId="256"/>
            <ac:picMk id="1032" creationId="{1A436760-CDB3-4614-AC13-0A0B7E408B6F}"/>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7" name="Date Placeholder 6"/>
          <p:cNvSpPr>
            <a:spLocks noGrp="1"/>
          </p:cNvSpPr>
          <p:nvPr>
            <p:ph type="dt" sz="half" idx="10"/>
          </p:nvPr>
        </p:nvSpPr>
        <p:spPr/>
        <p:txBody>
          <a:bodyPr/>
          <a:lstStyle/>
          <a:p>
            <a:fld id="{8804F4CB-3FF4-4B68-886C-2C27F7181853}" type="datetimeFigureOut">
              <a:rPr lang="es-ES" smtClean="0"/>
              <a:t>28/04/2021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9E1C821-B6F5-4F5A-A01E-76FDF224DFFE}" type="slidenum">
              <a:rPr lang="es-ES" smtClean="0"/>
              <a:t>‹Nº›</a:t>
            </a:fld>
            <a:endParaRPr lang="es-ES"/>
          </a:p>
        </p:txBody>
      </p:sp>
    </p:spTree>
    <p:extLst>
      <p:ext uri="{BB962C8B-B14F-4D97-AF65-F5344CB8AC3E}">
        <p14:creationId xmlns:p14="http://schemas.microsoft.com/office/powerpoint/2010/main" val="224541185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804F4CB-3FF4-4B68-886C-2C27F7181853}" type="datetimeFigureOut">
              <a:rPr lang="es-ES" smtClean="0"/>
              <a:t>28/04/2021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9E1C821-B6F5-4F5A-A01E-76FDF224DFFE}" type="slidenum">
              <a:rPr lang="es-ES" smtClean="0"/>
              <a:t>‹Nº›</a:t>
            </a:fld>
            <a:endParaRPr lang="es-ES"/>
          </a:p>
        </p:txBody>
      </p:sp>
    </p:spTree>
    <p:extLst>
      <p:ext uri="{BB962C8B-B14F-4D97-AF65-F5344CB8AC3E}">
        <p14:creationId xmlns:p14="http://schemas.microsoft.com/office/powerpoint/2010/main" val="253321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7" name="Date Placeholder 6"/>
          <p:cNvSpPr>
            <a:spLocks noGrp="1"/>
          </p:cNvSpPr>
          <p:nvPr>
            <p:ph type="dt" sz="half" idx="10"/>
          </p:nvPr>
        </p:nvSpPr>
        <p:spPr/>
        <p:txBody>
          <a:bodyPr/>
          <a:lstStyle/>
          <a:p>
            <a:fld id="{8804F4CB-3FF4-4B68-886C-2C27F7181853}" type="datetimeFigureOut">
              <a:rPr lang="es-ES" smtClean="0"/>
              <a:t>28/04/2021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9E1C821-B6F5-4F5A-A01E-76FDF224DFFE}" type="slidenum">
              <a:rPr lang="es-ES" smtClean="0"/>
              <a:t>‹Nº›</a:t>
            </a:fld>
            <a:endParaRPr lang="es-ES"/>
          </a:p>
        </p:txBody>
      </p:sp>
    </p:spTree>
    <p:extLst>
      <p:ext uri="{BB962C8B-B14F-4D97-AF65-F5344CB8AC3E}">
        <p14:creationId xmlns:p14="http://schemas.microsoft.com/office/powerpoint/2010/main" val="150357669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8" name="Date Placeholder 7"/>
          <p:cNvSpPr>
            <a:spLocks noGrp="1"/>
          </p:cNvSpPr>
          <p:nvPr>
            <p:ph type="dt" sz="half" idx="10"/>
          </p:nvPr>
        </p:nvSpPr>
        <p:spPr/>
        <p:txBody>
          <a:bodyPr/>
          <a:lstStyle/>
          <a:p>
            <a:fld id="{8804F4CB-3FF4-4B68-886C-2C27F7181853}" type="datetimeFigureOut">
              <a:rPr lang="es-ES" smtClean="0"/>
              <a:t>28/04/2021</a:t>
            </a:fld>
            <a:endParaRPr lang="es-ES"/>
          </a:p>
        </p:txBody>
      </p:sp>
      <p:sp>
        <p:nvSpPr>
          <p:cNvPr id="9" name="Footer Placeholder 8"/>
          <p:cNvSpPr>
            <a:spLocks noGrp="1"/>
          </p:cNvSpPr>
          <p:nvPr>
            <p:ph type="ftr" sz="quarter" idx="11"/>
          </p:nvPr>
        </p:nvSpPr>
        <p:spPr/>
        <p:txBody>
          <a:bodyPr/>
          <a:lstStyle/>
          <a:p>
            <a:endParaRPr lang="es-ES"/>
          </a:p>
        </p:txBody>
      </p:sp>
      <p:sp>
        <p:nvSpPr>
          <p:cNvPr id="10" name="Slide Number Placeholder 9"/>
          <p:cNvSpPr>
            <a:spLocks noGrp="1"/>
          </p:cNvSpPr>
          <p:nvPr>
            <p:ph type="sldNum" sz="quarter" idx="12"/>
          </p:nvPr>
        </p:nvSpPr>
        <p:spPr/>
        <p:txBody>
          <a:bodyPr/>
          <a:lstStyle/>
          <a:p>
            <a:fld id="{29E1C821-B6F5-4F5A-A01E-76FDF224DFFE}" type="slidenum">
              <a:rPr lang="es-ES" smtClean="0"/>
              <a:t>‹Nº›</a:t>
            </a:fld>
            <a:endParaRPr lang="es-ES"/>
          </a:p>
        </p:txBody>
      </p:sp>
    </p:spTree>
    <p:extLst>
      <p:ext uri="{BB962C8B-B14F-4D97-AF65-F5344CB8AC3E}">
        <p14:creationId xmlns:p14="http://schemas.microsoft.com/office/powerpoint/2010/main" val="460186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583436" y="3143250"/>
            <a:ext cx="4270248" cy="259677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7" name="Date Placeholder 6"/>
          <p:cNvSpPr>
            <a:spLocks noGrp="1"/>
          </p:cNvSpPr>
          <p:nvPr>
            <p:ph type="dt" sz="half" idx="10"/>
          </p:nvPr>
        </p:nvSpPr>
        <p:spPr/>
        <p:txBody>
          <a:bodyPr/>
          <a:lstStyle/>
          <a:p>
            <a:fld id="{8804F4CB-3FF4-4B68-886C-2C27F7181853}" type="datetimeFigureOut">
              <a:rPr lang="es-ES" smtClean="0"/>
              <a:t>28/04/2021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29E1C821-B6F5-4F5A-A01E-76FDF224DFFE}" type="slidenum">
              <a:rPr lang="es-ES" smtClean="0"/>
              <a:t>‹Nº›</a:t>
            </a:fld>
            <a:endParaRPr lang="es-ES"/>
          </a:p>
        </p:txBody>
      </p:sp>
      <p:sp>
        <p:nvSpPr>
          <p:cNvPr id="10" name="Title 9"/>
          <p:cNvSpPr>
            <a:spLocks noGrp="1"/>
          </p:cNvSpPr>
          <p:nvPr>
            <p:ph type="title"/>
          </p:nvPr>
        </p:nvSpPr>
        <p:spPr/>
        <p:txBody>
          <a:bodyPr/>
          <a:lstStyle/>
          <a:p>
            <a:r>
              <a:rPr lang="es-ES"/>
              <a:t>Haga clic para modificar el estilo de título del patrón</a:t>
            </a:r>
            <a:endParaRPr lang="en-US" dirty="0"/>
          </a:p>
        </p:txBody>
      </p:sp>
    </p:spTree>
    <p:extLst>
      <p:ext uri="{BB962C8B-B14F-4D97-AF65-F5344CB8AC3E}">
        <p14:creationId xmlns:p14="http://schemas.microsoft.com/office/powerpoint/2010/main" val="3915746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804F4CB-3FF4-4B68-886C-2C27F7181853}" type="datetimeFigureOut">
              <a:rPr lang="es-ES" smtClean="0"/>
              <a:t>28/04/2021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29E1C821-B6F5-4F5A-A01E-76FDF224DFFE}" type="slidenum">
              <a:rPr lang="es-ES" smtClean="0"/>
              <a:t>‹Nº›</a:t>
            </a:fld>
            <a:endParaRPr lang="es-ES"/>
          </a:p>
        </p:txBody>
      </p:sp>
    </p:spTree>
    <p:extLst>
      <p:ext uri="{BB962C8B-B14F-4D97-AF65-F5344CB8AC3E}">
        <p14:creationId xmlns:p14="http://schemas.microsoft.com/office/powerpoint/2010/main" val="3326878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04F4CB-3FF4-4B68-886C-2C27F7181853}" type="datetimeFigureOut">
              <a:rPr lang="es-ES" smtClean="0"/>
              <a:t>28/04/2021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29E1C821-B6F5-4F5A-A01E-76FDF224DFFE}" type="slidenum">
              <a:rPr lang="es-ES" smtClean="0"/>
              <a:t>‹Nº›</a:t>
            </a:fld>
            <a:endParaRPr lang="es-ES"/>
          </a:p>
        </p:txBody>
      </p:sp>
    </p:spTree>
    <p:extLst>
      <p:ext uri="{BB962C8B-B14F-4D97-AF65-F5344CB8AC3E}">
        <p14:creationId xmlns:p14="http://schemas.microsoft.com/office/powerpoint/2010/main" val="2960894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9" name="Date Placeholder 8"/>
          <p:cNvSpPr>
            <a:spLocks noGrp="1"/>
          </p:cNvSpPr>
          <p:nvPr>
            <p:ph type="dt" sz="half" idx="10"/>
          </p:nvPr>
        </p:nvSpPr>
        <p:spPr/>
        <p:txBody>
          <a:bodyPr/>
          <a:lstStyle/>
          <a:p>
            <a:fld id="{8804F4CB-3FF4-4B68-886C-2C27F7181853}" type="datetimeFigureOut">
              <a:rPr lang="es-ES" smtClean="0"/>
              <a:t>28/04/2021</a:t>
            </a:fld>
            <a:endParaRPr lang="es-E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s-ES"/>
          </a:p>
        </p:txBody>
      </p:sp>
      <p:sp>
        <p:nvSpPr>
          <p:cNvPr id="11" name="Slide Number Placeholder 10"/>
          <p:cNvSpPr>
            <a:spLocks noGrp="1"/>
          </p:cNvSpPr>
          <p:nvPr>
            <p:ph type="sldNum" sz="quarter" idx="12"/>
          </p:nvPr>
        </p:nvSpPr>
        <p:spPr/>
        <p:txBody>
          <a:bodyPr/>
          <a:lstStyle/>
          <a:p>
            <a:fld id="{29E1C821-B6F5-4F5A-A01E-76FDF224DFFE}" type="slidenum">
              <a:rPr lang="es-ES" smtClean="0"/>
              <a:t>‹Nº›</a:t>
            </a:fld>
            <a:endParaRPr lang="es-ES"/>
          </a:p>
        </p:txBody>
      </p:sp>
    </p:spTree>
    <p:extLst>
      <p:ext uri="{BB962C8B-B14F-4D97-AF65-F5344CB8AC3E}">
        <p14:creationId xmlns:p14="http://schemas.microsoft.com/office/powerpoint/2010/main" val="612737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8804F4CB-3FF4-4B68-886C-2C27F7181853}" type="datetimeFigureOut">
              <a:rPr lang="es-ES" smtClean="0"/>
              <a:t>28/04/2021</a:t>
            </a:fld>
            <a:endParaRPr lang="es-E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s-ES"/>
          </a:p>
        </p:txBody>
      </p:sp>
      <p:sp>
        <p:nvSpPr>
          <p:cNvPr id="10" name="Slide Number Placeholder 9"/>
          <p:cNvSpPr>
            <a:spLocks noGrp="1"/>
          </p:cNvSpPr>
          <p:nvPr>
            <p:ph type="sldNum" sz="quarter" idx="12"/>
          </p:nvPr>
        </p:nvSpPr>
        <p:spPr/>
        <p:txBody>
          <a:bodyPr/>
          <a:lstStyle/>
          <a:p>
            <a:fld id="{29E1C821-B6F5-4F5A-A01E-76FDF224DFFE}" type="slidenum">
              <a:rPr lang="es-ES" smtClean="0"/>
              <a:t>‹Nº›</a:t>
            </a:fld>
            <a:endParaRPr lang="es-ES"/>
          </a:p>
        </p:txBody>
      </p:sp>
    </p:spTree>
    <p:extLst>
      <p:ext uri="{BB962C8B-B14F-4D97-AF65-F5344CB8AC3E}">
        <p14:creationId xmlns:p14="http://schemas.microsoft.com/office/powerpoint/2010/main" val="1690726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804F4CB-3FF4-4B68-886C-2C27F7181853}" type="datetimeFigureOut">
              <a:rPr lang="es-ES" smtClean="0"/>
              <a:t>28/04/2021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9E1C821-B6F5-4F5A-A01E-76FDF224DFFE}" type="slidenum">
              <a:rPr lang="es-ES" smtClean="0"/>
              <a:t>‹Nº›</a:t>
            </a:fld>
            <a:endParaRPr lang="es-ES"/>
          </a:p>
        </p:txBody>
      </p:sp>
    </p:spTree>
    <p:extLst>
      <p:ext uri="{BB962C8B-B14F-4D97-AF65-F5344CB8AC3E}">
        <p14:creationId xmlns:p14="http://schemas.microsoft.com/office/powerpoint/2010/main" val="3897871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804F4CB-3FF4-4B68-886C-2C27F7181853}" type="datetimeFigureOut">
              <a:rPr lang="es-ES" smtClean="0"/>
              <a:t>28/04/2021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29E1C821-B6F5-4F5A-A01E-76FDF224DFFE}" type="slidenum">
              <a:rPr lang="es-ES" smtClean="0"/>
              <a:t>‹Nº›</a:t>
            </a:fld>
            <a:endParaRPr lang="es-ES"/>
          </a:p>
        </p:txBody>
      </p:sp>
    </p:spTree>
    <p:extLst>
      <p:ext uri="{BB962C8B-B14F-4D97-AF65-F5344CB8AC3E}">
        <p14:creationId xmlns:p14="http://schemas.microsoft.com/office/powerpoint/2010/main" val="337202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8804F4CB-3FF4-4B68-886C-2C27F7181853}" type="datetimeFigureOut">
              <a:rPr lang="es-ES" smtClean="0"/>
              <a:t>28/04/2021</a:t>
            </a:fld>
            <a:endParaRPr lang="es-E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s-E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29E1C821-B6F5-4F5A-A01E-76FDF224DFFE}" type="slidenum">
              <a:rPr lang="es-ES" smtClean="0"/>
              <a:t>‹Nº›</a:t>
            </a:fld>
            <a:endParaRPr lang="es-ES"/>
          </a:p>
        </p:txBody>
      </p:sp>
    </p:spTree>
    <p:extLst>
      <p:ext uri="{BB962C8B-B14F-4D97-AF65-F5344CB8AC3E}">
        <p14:creationId xmlns:p14="http://schemas.microsoft.com/office/powerpoint/2010/main" val="62276758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2A45D0-C4AA-499F-8554-F54161948F05}"/>
              </a:ext>
            </a:extLst>
          </p:cNvPr>
          <p:cNvSpPr>
            <a:spLocks noGrp="1"/>
          </p:cNvSpPr>
          <p:nvPr>
            <p:ph type="ctrTitle"/>
          </p:nvPr>
        </p:nvSpPr>
        <p:spPr>
          <a:xfrm>
            <a:off x="332235" y="162042"/>
            <a:ext cx="11544299" cy="749281"/>
          </a:xfrm>
        </p:spPr>
        <p:txBody>
          <a:bodyPr>
            <a:noAutofit/>
          </a:bodyPr>
          <a:lstStyle/>
          <a:p>
            <a:r>
              <a:rPr lang="en-GB" sz="1800"/>
              <a:t>Global dust pattern during the Pliocene-Pleistonce transitions</a:t>
            </a:r>
          </a:p>
        </p:txBody>
      </p:sp>
      <p:sp>
        <p:nvSpPr>
          <p:cNvPr id="3" name="Subtítulo 2">
            <a:extLst>
              <a:ext uri="{FF2B5EF4-FFF2-40B4-BE49-F238E27FC236}">
                <a16:creationId xmlns:a16="http://schemas.microsoft.com/office/drawing/2014/main" id="{5D809A42-01B0-4B77-A828-92D08A047705}"/>
              </a:ext>
            </a:extLst>
          </p:cNvPr>
          <p:cNvSpPr>
            <a:spLocks noGrp="1"/>
          </p:cNvSpPr>
          <p:nvPr>
            <p:ph type="subTitle" idx="1"/>
          </p:nvPr>
        </p:nvSpPr>
        <p:spPr>
          <a:xfrm>
            <a:off x="158706" y="3593293"/>
            <a:ext cx="3449754" cy="1731628"/>
          </a:xfrm>
          <a:noFill/>
        </p:spPr>
        <p:txBody>
          <a:bodyPr wrap="square" rtlCol="0">
            <a:spAutoFit/>
          </a:bodyPr>
          <a:lstStyle/>
          <a:p>
            <a:pPr algn="l" defTabSz="457200">
              <a:lnSpc>
                <a:spcPct val="107000"/>
              </a:lnSpc>
              <a:spcAft>
                <a:spcPts val="800"/>
              </a:spcAft>
            </a:pPr>
            <a:r>
              <a:rPr lang="en-GB" sz="1000" dirty="0">
                <a:solidFill>
                  <a:schemeClr val="bg1"/>
                </a:solidFill>
                <a:latin typeface="Calibri" panose="020F0502020204030204" pitchFamily="34" charset="0"/>
                <a:cs typeface="Times New Roman" panose="02020603050405020304" pitchFamily="18" charset="0"/>
              </a:rPr>
              <a:t>Aeolian deposition during the PPT, show variations in the concentration of geochemical element concentrations through time. During the last 4 Ma the transport and deposition of dust in the ocean has increased globally. This trend reflects changes in the source area, reflecting an aridification in the major global dust sources. The first significant rise occurs during the LPT, when the intensification of the Northern Hemisphere Glaciation (iNHG) occurred. Later, the most significant rise occurs during the LPT, and the emerge of the 100-kyr ice age cycles between 1.2 and 0.8 Ma ago</a:t>
            </a:r>
            <a:endParaRPr lang="es-ES" sz="1000" dirty="0">
              <a:solidFill>
                <a:schemeClr val="bg1"/>
              </a:solidFill>
              <a:latin typeface="Calibri" panose="020F050202020403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99FF05E9-9BA0-4FBF-B970-5A44509677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8680" y="2365900"/>
            <a:ext cx="5221676" cy="2757454"/>
          </a:xfrm>
          <a:prstGeom prst="rect">
            <a:avLst/>
          </a:prstGeom>
        </p:spPr>
      </p:pic>
      <p:sp>
        <p:nvSpPr>
          <p:cNvPr id="6" name="CuadroTexto 5">
            <a:extLst>
              <a:ext uri="{FF2B5EF4-FFF2-40B4-BE49-F238E27FC236}">
                <a16:creationId xmlns:a16="http://schemas.microsoft.com/office/drawing/2014/main" id="{A55AEBB4-678D-4651-B8D1-EDF35259DCC2}"/>
              </a:ext>
            </a:extLst>
          </p:cNvPr>
          <p:cNvSpPr txBox="1"/>
          <p:nvPr/>
        </p:nvSpPr>
        <p:spPr>
          <a:xfrm>
            <a:off x="274045" y="958504"/>
            <a:ext cx="7217614" cy="307777"/>
          </a:xfrm>
          <a:prstGeom prst="rect">
            <a:avLst/>
          </a:prstGeom>
          <a:noFill/>
        </p:spPr>
        <p:txBody>
          <a:bodyPr wrap="square" rtlCol="0">
            <a:spAutoFit/>
          </a:bodyPr>
          <a:lstStyle/>
          <a:p>
            <a:r>
              <a:rPr lang="es-ES" sz="1400" dirty="0">
                <a:solidFill>
                  <a:schemeClr val="bg1"/>
                </a:solidFill>
              </a:rPr>
              <a:t>Teruel, O.</a:t>
            </a:r>
            <a:r>
              <a:rPr lang="es-ES" sz="1400" baseline="30000" dirty="0">
                <a:solidFill>
                  <a:schemeClr val="bg1"/>
                </a:solidFill>
              </a:rPr>
              <a:t>1</a:t>
            </a:r>
            <a:r>
              <a:rPr lang="es-ES" sz="1400" dirty="0">
                <a:solidFill>
                  <a:schemeClr val="bg1"/>
                </a:solidFill>
              </a:rPr>
              <a:t> , Penalva-Arias, N.</a:t>
            </a:r>
            <a:r>
              <a:rPr lang="es-ES" sz="1400" baseline="30000" dirty="0">
                <a:solidFill>
                  <a:schemeClr val="bg1"/>
                </a:solidFill>
              </a:rPr>
              <a:t>1</a:t>
            </a:r>
            <a:r>
              <a:rPr lang="es-ES" sz="1400" dirty="0">
                <a:solidFill>
                  <a:schemeClr val="bg1"/>
                </a:solidFill>
              </a:rPr>
              <a:t> , Rosell-Melé. A. </a:t>
            </a:r>
            <a:r>
              <a:rPr lang="es-ES" sz="1400" baseline="30000" dirty="0">
                <a:solidFill>
                  <a:schemeClr val="bg1"/>
                </a:solidFill>
              </a:rPr>
              <a:t>1,2 </a:t>
            </a:r>
            <a:r>
              <a:rPr lang="es-ES" sz="1400" dirty="0">
                <a:solidFill>
                  <a:schemeClr val="bg1"/>
                </a:solidFill>
              </a:rPr>
              <a:t>(Oriol.Teruel@uab.cat)</a:t>
            </a:r>
            <a:endParaRPr lang="es-ES" sz="1400" baseline="30000" dirty="0">
              <a:solidFill>
                <a:schemeClr val="bg1"/>
              </a:solidFill>
            </a:endParaRPr>
          </a:p>
        </p:txBody>
      </p:sp>
      <p:sp>
        <p:nvSpPr>
          <p:cNvPr id="7" name="CuadroTexto 6">
            <a:extLst>
              <a:ext uri="{FF2B5EF4-FFF2-40B4-BE49-F238E27FC236}">
                <a16:creationId xmlns:a16="http://schemas.microsoft.com/office/drawing/2014/main" id="{34D133F7-B2A5-4BFF-895B-3D0A68CD50EB}"/>
              </a:ext>
            </a:extLst>
          </p:cNvPr>
          <p:cNvSpPr txBox="1"/>
          <p:nvPr/>
        </p:nvSpPr>
        <p:spPr>
          <a:xfrm>
            <a:off x="274045" y="2058749"/>
            <a:ext cx="3019296" cy="1205958"/>
          </a:xfrm>
          <a:prstGeom prst="rect">
            <a:avLst/>
          </a:prstGeom>
          <a:noFill/>
        </p:spPr>
        <p:txBody>
          <a:bodyPr vert="horz" wrap="square" lIns="26785" tIns="13392" rIns="26785" bIns="13392" rtlCol="0">
            <a:spAutoFit/>
          </a:bodyPr>
          <a:lstStyle>
            <a:lvl1pPr indent="0">
              <a:lnSpc>
                <a:spcPct val="107000"/>
              </a:lnSpc>
              <a:spcBef>
                <a:spcPts val="984"/>
              </a:spcBef>
              <a:spcAft>
                <a:spcPts val="800"/>
              </a:spcAft>
              <a:buClr>
                <a:schemeClr val="accent2"/>
              </a:buClr>
              <a:buFont typeface="Arial" panose="020B0604020202020204" pitchFamily="34" charset="0"/>
              <a:buNone/>
              <a:defRPr sz="1400">
                <a:solidFill>
                  <a:schemeClr val="bg1"/>
                </a:solidFill>
                <a:latin typeface="Calibri" panose="020F0502020204030204" pitchFamily="34" charset="0"/>
                <a:cs typeface="Times New Roman" panose="02020603050405020304" pitchFamily="18" charset="0"/>
              </a:defRPr>
            </a:lvl1pPr>
            <a:lvl2pPr marL="449976" indent="0" algn="ctr" defTabSz="899952">
              <a:lnSpc>
                <a:spcPct val="100000"/>
              </a:lnSpc>
              <a:spcBef>
                <a:spcPts val="984"/>
              </a:spcBef>
              <a:buClr>
                <a:schemeClr val="accent2"/>
              </a:buClr>
              <a:buFont typeface="Arial" panose="020B0604020202020204" pitchFamily="34" charset="0"/>
              <a:buNone/>
              <a:defRPr sz="1870">
                <a:solidFill>
                  <a:schemeClr val="tx1">
                    <a:lumMod val="85000"/>
                    <a:lumOff val="15000"/>
                  </a:schemeClr>
                </a:solidFill>
              </a:defRPr>
            </a:lvl2pPr>
            <a:lvl3pPr marL="899952" indent="0" algn="ctr" defTabSz="899952">
              <a:lnSpc>
                <a:spcPct val="100000"/>
              </a:lnSpc>
              <a:spcBef>
                <a:spcPts val="984"/>
              </a:spcBef>
              <a:buClr>
                <a:schemeClr val="accent2"/>
              </a:buClr>
              <a:buFont typeface="Arial" panose="020B0604020202020204" pitchFamily="34" charset="0"/>
              <a:buNone/>
              <a:defRPr sz="1772">
                <a:solidFill>
                  <a:schemeClr val="tx1">
                    <a:lumMod val="85000"/>
                    <a:lumOff val="15000"/>
                  </a:schemeClr>
                </a:solidFill>
              </a:defRPr>
            </a:lvl3pPr>
            <a:lvl4pPr marL="1349929" indent="0" algn="ctr" defTabSz="899952">
              <a:lnSpc>
                <a:spcPct val="100000"/>
              </a:lnSpc>
              <a:spcBef>
                <a:spcPts val="984"/>
              </a:spcBef>
              <a:buClr>
                <a:schemeClr val="accent2"/>
              </a:buClr>
              <a:buFont typeface="Arial" panose="020B0604020202020204" pitchFamily="34" charset="0"/>
              <a:buNone/>
              <a:defRPr sz="1575">
                <a:solidFill>
                  <a:schemeClr val="tx1">
                    <a:lumMod val="85000"/>
                    <a:lumOff val="15000"/>
                  </a:schemeClr>
                </a:solidFill>
              </a:defRPr>
            </a:lvl4pPr>
            <a:lvl5pPr marL="1799905" indent="0" algn="ctr" defTabSz="899952">
              <a:lnSpc>
                <a:spcPct val="100000"/>
              </a:lnSpc>
              <a:spcBef>
                <a:spcPts val="984"/>
              </a:spcBef>
              <a:buClr>
                <a:schemeClr val="accent2"/>
              </a:buClr>
              <a:buFont typeface="Arial" panose="020B0604020202020204" pitchFamily="34" charset="0"/>
              <a:buNone/>
              <a:defRPr sz="1575">
                <a:solidFill>
                  <a:schemeClr val="tx1">
                    <a:lumMod val="85000"/>
                    <a:lumOff val="15000"/>
                  </a:schemeClr>
                </a:solidFill>
              </a:defRPr>
            </a:lvl5pPr>
            <a:lvl6pPr marL="2249881" indent="0" algn="ctr" defTabSz="899952">
              <a:lnSpc>
                <a:spcPct val="100000"/>
              </a:lnSpc>
              <a:spcBef>
                <a:spcPts val="984"/>
              </a:spcBef>
              <a:buClr>
                <a:schemeClr val="accent2"/>
              </a:buClr>
              <a:buFont typeface="Arial" panose="020B0604020202020204" pitchFamily="34" charset="0"/>
              <a:buNone/>
              <a:defRPr sz="1575"/>
            </a:lvl6pPr>
            <a:lvl7pPr marL="2699857" indent="0" algn="ctr" defTabSz="899952">
              <a:lnSpc>
                <a:spcPct val="100000"/>
              </a:lnSpc>
              <a:spcBef>
                <a:spcPts val="984"/>
              </a:spcBef>
              <a:buClr>
                <a:schemeClr val="accent2"/>
              </a:buClr>
              <a:buFont typeface="Arial" panose="020B0604020202020204" pitchFamily="34" charset="0"/>
              <a:buNone/>
              <a:defRPr sz="1575"/>
            </a:lvl7pPr>
            <a:lvl8pPr marL="3149834" indent="0" algn="ctr" defTabSz="899952">
              <a:lnSpc>
                <a:spcPct val="100000"/>
              </a:lnSpc>
              <a:spcBef>
                <a:spcPts val="984"/>
              </a:spcBef>
              <a:buClr>
                <a:schemeClr val="accent2"/>
              </a:buClr>
              <a:buFont typeface="Arial" panose="020B0604020202020204" pitchFamily="34" charset="0"/>
              <a:buNone/>
              <a:defRPr sz="1575" baseline="0"/>
            </a:lvl8pPr>
            <a:lvl9pPr marL="3599810" indent="0" algn="ctr" defTabSz="899952">
              <a:lnSpc>
                <a:spcPct val="100000"/>
              </a:lnSpc>
              <a:spcBef>
                <a:spcPts val="984"/>
              </a:spcBef>
              <a:buClr>
                <a:schemeClr val="accent2"/>
              </a:buClr>
              <a:buFont typeface="Arial" panose="020B0604020202020204" pitchFamily="34" charset="0"/>
              <a:buNone/>
              <a:defRPr sz="1575" baseline="0"/>
            </a:lvl9pPr>
          </a:lstStyle>
          <a:p>
            <a:r>
              <a:rPr lang="en-US" sz="900" dirty="0"/>
              <a:t>Dust in the atmosphere (i.e. the atmospheric dust loading)   influence the climate system through affective radiative forcing, chemical reactions with other atmospheric constituents, and acting as a source of nutrients to biological system (Prospero, 1998). Its cooling effect compensates the global warming effect of the greenhouse gases (IPCC, 2013). One of the major achievements is to know how dust deposition has changed on a global scale during the last 4 Ma. </a:t>
            </a:r>
            <a:endParaRPr lang="es-ES" sz="900" dirty="0"/>
          </a:p>
        </p:txBody>
      </p:sp>
      <p:sp>
        <p:nvSpPr>
          <p:cNvPr id="8" name="CuadroTexto 7">
            <a:extLst>
              <a:ext uri="{FF2B5EF4-FFF2-40B4-BE49-F238E27FC236}">
                <a16:creationId xmlns:a16="http://schemas.microsoft.com/office/drawing/2014/main" id="{6D1500C9-9251-42BE-A9BD-50C36FDEEDE8}"/>
              </a:ext>
            </a:extLst>
          </p:cNvPr>
          <p:cNvSpPr txBox="1"/>
          <p:nvPr/>
        </p:nvSpPr>
        <p:spPr>
          <a:xfrm>
            <a:off x="274045" y="1229393"/>
            <a:ext cx="6945062" cy="507831"/>
          </a:xfrm>
          <a:prstGeom prst="rect">
            <a:avLst/>
          </a:prstGeom>
          <a:noFill/>
        </p:spPr>
        <p:txBody>
          <a:bodyPr wrap="square" rtlCol="0">
            <a:spAutoFit/>
          </a:bodyPr>
          <a:lstStyle/>
          <a:p>
            <a:pPr marL="87868" indent="-87868">
              <a:buAutoNum type="arabicPeriod"/>
            </a:pPr>
            <a:r>
              <a:rPr lang="es-ES" sz="900" dirty="0">
                <a:solidFill>
                  <a:schemeClr val="bg1"/>
                </a:solidFill>
              </a:rPr>
              <a:t>Institut de Ciència i Tecnologia Ambientals (ICTA), Universitat Autònoma de Barcelona, Bellaterra 08193, Catalonia, Spain</a:t>
            </a:r>
          </a:p>
          <a:p>
            <a:pPr marL="87868" indent="-87868">
              <a:buAutoNum type="arabicPeriod"/>
            </a:pPr>
            <a:r>
              <a:rPr lang="es-ES" sz="900" dirty="0">
                <a:solidFill>
                  <a:schemeClr val="bg1"/>
                </a:solidFill>
              </a:rPr>
              <a:t>Institució Catalana de Recerca i Estudis Avançats (ICREA), Barcelona 08010, Catalonia, Spain</a:t>
            </a:r>
          </a:p>
          <a:p>
            <a:endParaRPr lang="es-ES" sz="900" dirty="0">
              <a:solidFill>
                <a:schemeClr val="bg1"/>
              </a:solidFill>
            </a:endParaRPr>
          </a:p>
        </p:txBody>
      </p:sp>
      <p:sp>
        <p:nvSpPr>
          <p:cNvPr id="4" name="CuadroTexto 3">
            <a:extLst>
              <a:ext uri="{FF2B5EF4-FFF2-40B4-BE49-F238E27FC236}">
                <a16:creationId xmlns:a16="http://schemas.microsoft.com/office/drawing/2014/main" id="{2D93A6F2-1452-41E1-9F09-C975F4E5131F}"/>
              </a:ext>
            </a:extLst>
          </p:cNvPr>
          <p:cNvSpPr txBox="1"/>
          <p:nvPr/>
        </p:nvSpPr>
        <p:spPr>
          <a:xfrm>
            <a:off x="158706" y="1707387"/>
            <a:ext cx="6754365" cy="253916"/>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s-ES" sz="1050" dirty="0">
                <a:solidFill>
                  <a:schemeClr val="bg1"/>
                </a:solidFill>
              </a:rPr>
              <a:t>INTRODUCTION</a:t>
            </a:r>
          </a:p>
        </p:txBody>
      </p:sp>
      <p:pic>
        <p:nvPicPr>
          <p:cNvPr id="9" name="Imagen 8">
            <a:extLst>
              <a:ext uri="{FF2B5EF4-FFF2-40B4-BE49-F238E27FC236}">
                <a16:creationId xmlns:a16="http://schemas.microsoft.com/office/drawing/2014/main" id="{127998AC-DA2B-40A8-A091-D69910856BA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277297" y="967494"/>
            <a:ext cx="4468168" cy="2112193"/>
          </a:xfrm>
          <a:prstGeom prst="rect">
            <a:avLst/>
          </a:prstGeom>
          <a:noFill/>
          <a:ln>
            <a:noFill/>
          </a:ln>
        </p:spPr>
      </p:pic>
      <p:sp>
        <p:nvSpPr>
          <p:cNvPr id="10" name="CuadroTexto 9">
            <a:extLst>
              <a:ext uri="{FF2B5EF4-FFF2-40B4-BE49-F238E27FC236}">
                <a16:creationId xmlns:a16="http://schemas.microsoft.com/office/drawing/2014/main" id="{FE9E9387-FECC-4DAF-95B9-8E1FEDEB424E}"/>
              </a:ext>
            </a:extLst>
          </p:cNvPr>
          <p:cNvSpPr txBox="1"/>
          <p:nvPr/>
        </p:nvSpPr>
        <p:spPr>
          <a:xfrm>
            <a:off x="186874" y="3302073"/>
            <a:ext cx="2611074" cy="253916"/>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defPPr>
              <a:defRPr lang="en-US"/>
            </a:defPPr>
            <a:lvl1pPr>
              <a:defRPr sz="1050">
                <a:solidFill>
                  <a:schemeClr val="bg1"/>
                </a:solidFill>
              </a:defRPr>
            </a:lvl1pPr>
          </a:lstStyle>
          <a:p>
            <a:r>
              <a:rPr lang="es-ES" dirty="0"/>
              <a:t>RESULTS</a:t>
            </a:r>
          </a:p>
        </p:txBody>
      </p:sp>
      <p:pic>
        <p:nvPicPr>
          <p:cNvPr id="14" name="Imagen 13">
            <a:extLst>
              <a:ext uri="{FF2B5EF4-FFF2-40B4-BE49-F238E27FC236}">
                <a16:creationId xmlns:a16="http://schemas.microsoft.com/office/drawing/2014/main" id="{A192C724-6912-45E7-A00C-8597F5FB1F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4549" y="3778314"/>
            <a:ext cx="1894292" cy="2912449"/>
          </a:xfrm>
          <a:prstGeom prst="rect">
            <a:avLst/>
          </a:prstGeom>
        </p:spPr>
      </p:pic>
      <p:sp>
        <p:nvSpPr>
          <p:cNvPr id="17" name="CuadroTexto 16">
            <a:extLst>
              <a:ext uri="{FF2B5EF4-FFF2-40B4-BE49-F238E27FC236}">
                <a16:creationId xmlns:a16="http://schemas.microsoft.com/office/drawing/2014/main" id="{7DC990D8-8BE8-4C3F-8987-67B6B87FC495}"/>
              </a:ext>
            </a:extLst>
          </p:cNvPr>
          <p:cNvSpPr txBox="1"/>
          <p:nvPr/>
        </p:nvSpPr>
        <p:spPr>
          <a:xfrm>
            <a:off x="10774618" y="3919263"/>
            <a:ext cx="961431" cy="3279744"/>
          </a:xfrm>
          <a:prstGeom prst="rect">
            <a:avLst/>
          </a:prstGeom>
          <a:noFill/>
        </p:spPr>
        <p:txBody>
          <a:bodyPr vert="horz" wrap="square" lIns="91440" tIns="45720" rIns="91440" bIns="45720" rtlCol="0">
            <a:spAutoFit/>
          </a:bodyPr>
          <a:lstStyle>
            <a:lvl1pPr indent="0">
              <a:lnSpc>
                <a:spcPct val="107000"/>
              </a:lnSpc>
              <a:spcBef>
                <a:spcPts val="1000"/>
              </a:spcBef>
              <a:spcAft>
                <a:spcPts val="800"/>
              </a:spcAft>
              <a:buClr>
                <a:schemeClr val="accent2"/>
              </a:buClr>
              <a:buFont typeface="Arial" panose="020B0604020202020204" pitchFamily="34" charset="0"/>
              <a:buNone/>
              <a:defRPr sz="1000">
                <a:solidFill>
                  <a:schemeClr val="bg1"/>
                </a:solidFill>
                <a:latin typeface="Calibri" panose="020F0502020204030204" pitchFamily="34" charset="0"/>
                <a:cs typeface="Times New Roman" panose="02020603050405020304" pitchFamily="18" charset="0"/>
              </a:defRPr>
            </a:lvl1pPr>
            <a:lvl2pPr indent="0" algn="ctr" defTabSz="914400">
              <a:lnSpc>
                <a:spcPct val="100000"/>
              </a:lnSpc>
              <a:spcBef>
                <a:spcPts val="1000"/>
              </a:spcBef>
              <a:buClr>
                <a:schemeClr val="accent2"/>
              </a:buClr>
              <a:buFont typeface="Arial" panose="020B0604020202020204" pitchFamily="34" charset="0"/>
              <a:buNone/>
              <a:defRPr sz="2000">
                <a:solidFill>
                  <a:schemeClr val="tx1">
                    <a:lumMod val="85000"/>
                    <a:lumOff val="15000"/>
                  </a:schemeClr>
                </a:solidFill>
              </a:defRPr>
            </a:lvl2pPr>
            <a:lvl3pPr indent="0" algn="ctr" defTabSz="914400">
              <a:lnSpc>
                <a:spcPct val="100000"/>
              </a:lnSpc>
              <a:spcBef>
                <a:spcPts val="1000"/>
              </a:spcBef>
              <a:buClr>
                <a:schemeClr val="accent2"/>
              </a:buClr>
              <a:buFont typeface="Arial" panose="020B0604020202020204" pitchFamily="34" charset="0"/>
              <a:buNone/>
              <a:defRPr>
                <a:solidFill>
                  <a:schemeClr val="tx1">
                    <a:lumMod val="85000"/>
                    <a:lumOff val="15000"/>
                  </a:schemeClr>
                </a:solidFill>
              </a:defRPr>
            </a:lvl3pPr>
            <a:lvl4pPr indent="0" algn="ctr" defTabSz="914400">
              <a:lnSpc>
                <a:spcPct val="100000"/>
              </a:lnSpc>
              <a:spcBef>
                <a:spcPts val="1000"/>
              </a:spcBef>
              <a:buClr>
                <a:schemeClr val="accent2"/>
              </a:buClr>
              <a:buFont typeface="Arial" panose="020B0604020202020204" pitchFamily="34" charset="0"/>
              <a:buNone/>
              <a:defRPr sz="1600">
                <a:solidFill>
                  <a:schemeClr val="tx1">
                    <a:lumMod val="85000"/>
                    <a:lumOff val="15000"/>
                  </a:schemeClr>
                </a:solidFill>
              </a:defRPr>
            </a:lvl4pPr>
            <a:lvl5pPr indent="0" algn="ctr" defTabSz="914400">
              <a:lnSpc>
                <a:spcPct val="100000"/>
              </a:lnSpc>
              <a:spcBef>
                <a:spcPts val="1000"/>
              </a:spcBef>
              <a:buClr>
                <a:schemeClr val="accent2"/>
              </a:buClr>
              <a:buFont typeface="Arial" panose="020B0604020202020204" pitchFamily="34" charset="0"/>
              <a:buNone/>
              <a:defRPr sz="1600">
                <a:solidFill>
                  <a:schemeClr val="tx1">
                    <a:lumMod val="85000"/>
                    <a:lumOff val="15000"/>
                  </a:schemeClr>
                </a:solidFill>
              </a:defRPr>
            </a:lvl5pPr>
            <a:lvl6pPr indent="0" algn="ctr" defTabSz="914400">
              <a:lnSpc>
                <a:spcPct val="100000"/>
              </a:lnSpc>
              <a:spcBef>
                <a:spcPts val="1000"/>
              </a:spcBef>
              <a:buClr>
                <a:schemeClr val="accent2"/>
              </a:buClr>
              <a:buFont typeface="Arial" panose="020B0604020202020204" pitchFamily="34" charset="0"/>
              <a:buNone/>
              <a:defRPr sz="1600"/>
            </a:lvl6pPr>
            <a:lvl7pPr indent="0" algn="ctr" defTabSz="914400">
              <a:lnSpc>
                <a:spcPct val="100000"/>
              </a:lnSpc>
              <a:spcBef>
                <a:spcPts val="1000"/>
              </a:spcBef>
              <a:buClr>
                <a:schemeClr val="accent2"/>
              </a:buClr>
              <a:buFont typeface="Arial" panose="020B0604020202020204" pitchFamily="34" charset="0"/>
              <a:buNone/>
              <a:defRPr sz="1600"/>
            </a:lvl7pPr>
            <a:lvl8pPr indent="0" algn="ctr" defTabSz="914400">
              <a:lnSpc>
                <a:spcPct val="100000"/>
              </a:lnSpc>
              <a:spcBef>
                <a:spcPts val="1000"/>
              </a:spcBef>
              <a:buClr>
                <a:schemeClr val="accent2"/>
              </a:buClr>
              <a:buFont typeface="Arial" panose="020B0604020202020204" pitchFamily="34" charset="0"/>
              <a:buNone/>
              <a:defRPr sz="1600" baseline="0"/>
            </a:lvl8pPr>
            <a:lvl9pPr indent="0" algn="ctr" defTabSz="914400">
              <a:lnSpc>
                <a:spcPct val="100000"/>
              </a:lnSpc>
              <a:spcBef>
                <a:spcPts val="1000"/>
              </a:spcBef>
              <a:buClr>
                <a:schemeClr val="accent2"/>
              </a:buClr>
              <a:buFont typeface="Arial" panose="020B0604020202020204" pitchFamily="34" charset="0"/>
              <a:buNone/>
              <a:defRPr sz="1600" baseline="0"/>
            </a:lvl9pPr>
          </a:lstStyle>
          <a:p>
            <a:r>
              <a:rPr lang="en-GB" dirty="0"/>
              <a:t>The evolution of dust deposition in the ocean has been larger in mid-latitudes than in the tropics and equator. Indeed, near the equator, the evolution of deposition has remained nearly constant over the last 4 Ma. </a:t>
            </a:r>
            <a:endParaRPr lang="es-ES" dirty="0"/>
          </a:p>
          <a:p>
            <a:endParaRPr lang="es-ES" dirty="0"/>
          </a:p>
        </p:txBody>
      </p:sp>
      <p:sp>
        <p:nvSpPr>
          <p:cNvPr id="15" name="CuadroTexto 14">
            <a:extLst>
              <a:ext uri="{FF2B5EF4-FFF2-40B4-BE49-F238E27FC236}">
                <a16:creationId xmlns:a16="http://schemas.microsoft.com/office/drawing/2014/main" id="{2DF8BBC0-7A57-42C2-A6BD-679843F2FFB0}"/>
              </a:ext>
            </a:extLst>
          </p:cNvPr>
          <p:cNvSpPr txBox="1"/>
          <p:nvPr/>
        </p:nvSpPr>
        <p:spPr>
          <a:xfrm>
            <a:off x="230635" y="5308816"/>
            <a:ext cx="7812698" cy="253916"/>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defPPr>
              <a:defRPr lang="en-US"/>
            </a:defPPr>
            <a:lvl1pPr>
              <a:defRPr sz="1050">
                <a:solidFill>
                  <a:schemeClr val="bg1"/>
                </a:solidFill>
              </a:defRPr>
            </a:lvl1pPr>
          </a:lstStyle>
          <a:p>
            <a:r>
              <a:rPr lang="es-ES" dirty="0"/>
              <a:t>CONCLUSIONS</a:t>
            </a:r>
          </a:p>
        </p:txBody>
      </p:sp>
      <p:sp>
        <p:nvSpPr>
          <p:cNvPr id="12" name="CuadroTexto 11">
            <a:extLst>
              <a:ext uri="{FF2B5EF4-FFF2-40B4-BE49-F238E27FC236}">
                <a16:creationId xmlns:a16="http://schemas.microsoft.com/office/drawing/2014/main" id="{F345564B-7F03-4FE6-BD11-C6FFF954EDCE}"/>
              </a:ext>
            </a:extLst>
          </p:cNvPr>
          <p:cNvSpPr txBox="1"/>
          <p:nvPr/>
        </p:nvSpPr>
        <p:spPr>
          <a:xfrm>
            <a:off x="158706" y="5643988"/>
            <a:ext cx="5287515" cy="908326"/>
          </a:xfrm>
          <a:prstGeom prst="rect">
            <a:avLst/>
          </a:prstGeom>
          <a:noFill/>
        </p:spPr>
        <p:txBody>
          <a:bodyPr wrap="square" rtlCol="0">
            <a:spAutoFit/>
          </a:bodyPr>
          <a:lstStyle>
            <a:defPPr>
              <a:defRPr lang="en-US"/>
            </a:defPPr>
            <a:lvl1pPr>
              <a:lnSpc>
                <a:spcPct val="107000"/>
              </a:lnSpc>
              <a:spcAft>
                <a:spcPts val="800"/>
              </a:spcAft>
              <a:defRPr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defRPr>
            </a:lvl1pPr>
          </a:lstStyle>
          <a:p>
            <a:r>
              <a:rPr lang="en-GB" sz="1000" dirty="0"/>
              <a:t>Dust has been increasing for the last 4 Ma, according with the general cooling during the Pliocene-Pleistocene transitions, specially in mid-latitudes. During the mid Pleistocene Transition and the 100-kyr ice age cycles, there is an amplification between maximum and minimum dust deposition during glacial-interglacial periods. Within the intensification of Northern Hemisphere Glaciation around 2.7 Ma ago, a first significant rise in dust is observed.</a:t>
            </a:r>
          </a:p>
        </p:txBody>
      </p:sp>
      <p:sp>
        <p:nvSpPr>
          <p:cNvPr id="16" name="CuadroTexto 15">
            <a:extLst>
              <a:ext uri="{FF2B5EF4-FFF2-40B4-BE49-F238E27FC236}">
                <a16:creationId xmlns:a16="http://schemas.microsoft.com/office/drawing/2014/main" id="{EAA43527-E564-47B1-8743-1CD1895D9B89}"/>
              </a:ext>
            </a:extLst>
          </p:cNvPr>
          <p:cNvSpPr txBox="1"/>
          <p:nvPr/>
        </p:nvSpPr>
        <p:spPr>
          <a:xfrm>
            <a:off x="8764549" y="3372517"/>
            <a:ext cx="2611074" cy="253916"/>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defPPr>
              <a:defRPr lang="en-US"/>
            </a:defPPr>
            <a:lvl1pPr>
              <a:defRPr sz="1050">
                <a:solidFill>
                  <a:schemeClr val="bg1"/>
                </a:solidFill>
              </a:defRPr>
            </a:lvl1pPr>
          </a:lstStyle>
          <a:p>
            <a:endParaRPr lang="es-ES" dirty="0"/>
          </a:p>
        </p:txBody>
      </p:sp>
      <p:pic>
        <p:nvPicPr>
          <p:cNvPr id="1026" name="Picture 2" descr="Identitat i Imatge Corporativa - Institut de Ciència i Tecnologia  Ambientals (ICTA‑UAB) - UAB Barcelona">
            <a:extLst>
              <a:ext uri="{FF2B5EF4-FFF2-40B4-BE49-F238E27FC236}">
                <a16:creationId xmlns:a16="http://schemas.microsoft.com/office/drawing/2014/main" id="{3196D9DC-29C3-4748-B149-86D42AD4F4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5929" y="5652742"/>
            <a:ext cx="1374852" cy="2864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ogotip - Universitat Autònoma de Barcelona - UAB Barcelona">
            <a:extLst>
              <a:ext uri="{FF2B5EF4-FFF2-40B4-BE49-F238E27FC236}">
                <a16:creationId xmlns:a16="http://schemas.microsoft.com/office/drawing/2014/main" id="{99887E09-22C8-4CBA-A3A5-A0D3DA3197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76320" y="5609913"/>
            <a:ext cx="981271" cy="44710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pactant Research Group - Home | Facebook">
            <a:extLst>
              <a:ext uri="{FF2B5EF4-FFF2-40B4-BE49-F238E27FC236}">
                <a16:creationId xmlns:a16="http://schemas.microsoft.com/office/drawing/2014/main" id="{DFD6EED9-454B-463F-B582-B23A3A5B3C8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03683" y="6109453"/>
            <a:ext cx="1263116" cy="49258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n 12" descr="Logotipo, nombre de la empresa&#10;&#10;Descripción generada automáticamente">
            <a:extLst>
              <a:ext uri="{FF2B5EF4-FFF2-40B4-BE49-F238E27FC236}">
                <a16:creationId xmlns:a16="http://schemas.microsoft.com/office/drawing/2014/main" id="{3BBCF716-76A3-41B2-A8B6-29226F0CA2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55380" y="6098063"/>
            <a:ext cx="478390" cy="503970"/>
          </a:xfrm>
          <a:prstGeom prst="rect">
            <a:avLst/>
          </a:prstGeom>
        </p:spPr>
      </p:pic>
      <p:pic>
        <p:nvPicPr>
          <p:cNvPr id="1032" name="Picture 8" descr="Communicating your research | ERC: European Research Council">
            <a:extLst>
              <a:ext uri="{FF2B5EF4-FFF2-40B4-BE49-F238E27FC236}">
                <a16:creationId xmlns:a16="http://schemas.microsoft.com/office/drawing/2014/main" id="{1A436760-CDB3-4614-AC13-0A0B7E408B6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71110" y="5975518"/>
            <a:ext cx="760450" cy="760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7278994"/>
      </p:ext>
    </p:extLst>
  </p:cSld>
  <p:clrMapOvr>
    <a:masterClrMapping/>
  </p:clrMapOvr>
</p:sld>
</file>

<file path=ppt/theme/theme1.xml><?xml version="1.0" encoding="utf-8"?>
<a:theme xmlns:a="http://schemas.openxmlformats.org/drawingml/2006/main" name="Paquete">
  <a:themeElements>
    <a:clrScheme name="Paquete">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quete">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quete">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Paquete</Template>
  <TotalTime>4385</TotalTime>
  <Words>371</Words>
  <Application>Microsoft Office PowerPoint</Application>
  <PresentationFormat>Panorámica</PresentationFormat>
  <Paragraphs>11</Paragraphs>
  <Slides>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Arial</vt:lpstr>
      <vt:lpstr>Calibri</vt:lpstr>
      <vt:lpstr>Gill Sans MT</vt:lpstr>
      <vt:lpstr>Paquete</vt:lpstr>
      <vt:lpstr>Global dust pattern during the Pliocene-Pleistonce transitions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dust pattern durind the Pliocene-Pleistonce transitions</dc:title>
  <dc:creator>oriol teruel cabello</dc:creator>
  <cp:lastModifiedBy>oriol teruel cabello</cp:lastModifiedBy>
  <cp:revision>24</cp:revision>
  <dcterms:created xsi:type="dcterms:W3CDTF">2021-04-03T09:42:04Z</dcterms:created>
  <dcterms:modified xsi:type="dcterms:W3CDTF">2021-04-28T15:51:54Z</dcterms:modified>
</cp:coreProperties>
</file>