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852" r:id="rId2"/>
    <p:sldId id="773" r:id="rId3"/>
    <p:sldId id="885" r:id="rId4"/>
    <p:sldId id="841" r:id="rId5"/>
    <p:sldId id="396" r:id="rId6"/>
    <p:sldId id="398" r:id="rId7"/>
    <p:sldId id="399" r:id="rId8"/>
    <p:sldId id="886" r:id="rId9"/>
    <p:sldId id="770" r:id="rId10"/>
    <p:sldId id="866" r:id="rId11"/>
    <p:sldId id="734" r:id="rId12"/>
    <p:sldId id="84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421234-6560-4F5C-B1D5-E3A6A47D0347}" v="39" dt="2021-04-01T08:05:03.4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100" d="100"/>
          <a:sy n="100" d="100"/>
        </p:scale>
        <p:origin x="852"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toine Jean Dille" userId="6d4974f5-6216-4dca-a26b-5de6f17f8915" providerId="ADAL" clId="{1574B4F7-6DDC-4EFC-8B7B-F12A3A2BDF00}"/>
    <pc:docChg chg="modSld">
      <pc:chgData name="Antoine Jean Dille" userId="6d4974f5-6216-4dca-a26b-5de6f17f8915" providerId="ADAL" clId="{1574B4F7-6DDC-4EFC-8B7B-F12A3A2BDF00}" dt="2021-04-01T07:40:59.755" v="4" actId="1076"/>
      <pc:docMkLst>
        <pc:docMk/>
      </pc:docMkLst>
      <pc:sldChg chg="modSp mod">
        <pc:chgData name="Antoine Jean Dille" userId="6d4974f5-6216-4dca-a26b-5de6f17f8915" providerId="ADAL" clId="{1574B4F7-6DDC-4EFC-8B7B-F12A3A2BDF00}" dt="2021-04-01T07:40:59.755" v="4" actId="1076"/>
        <pc:sldMkLst>
          <pc:docMk/>
          <pc:sldMk cId="3578374450" sldId="256"/>
        </pc:sldMkLst>
        <pc:spChg chg="mod">
          <ac:chgData name="Antoine Jean Dille" userId="6d4974f5-6216-4dca-a26b-5de6f17f8915" providerId="ADAL" clId="{1574B4F7-6DDC-4EFC-8B7B-F12A3A2BDF00}" dt="2021-04-01T07:40:59.755" v="4" actId="1076"/>
          <ac:spMkLst>
            <pc:docMk/>
            <pc:sldMk cId="3578374450" sldId="256"/>
            <ac:spMk id="9" creationId="{5898206F-F2F7-423A-A1B8-D5A7C131B5EF}"/>
          </ac:spMkLst>
        </pc:spChg>
      </pc:sldChg>
    </pc:docChg>
  </pc:docChgLst>
  <pc:docChgLst>
    <pc:chgData name="Antoine Jean Dille" userId="6d4974f5-6216-4dca-a26b-5de6f17f8915" providerId="ADAL" clId="{F5421234-6560-4F5C-B1D5-E3A6A47D0347}"/>
    <pc:docChg chg="undo custSel addSld delSld modSld sldOrd">
      <pc:chgData name="Antoine Jean Dille" userId="6d4974f5-6216-4dca-a26b-5de6f17f8915" providerId="ADAL" clId="{F5421234-6560-4F5C-B1D5-E3A6A47D0347}" dt="2021-04-01T08:05:09.528" v="371" actId="47"/>
      <pc:docMkLst>
        <pc:docMk/>
      </pc:docMkLst>
      <pc:sldChg chg="del">
        <pc:chgData name="Antoine Jean Dille" userId="6d4974f5-6216-4dca-a26b-5de6f17f8915" providerId="ADAL" clId="{F5421234-6560-4F5C-B1D5-E3A6A47D0347}" dt="2021-04-01T08:04:38.814" v="358" actId="47"/>
        <pc:sldMkLst>
          <pc:docMk/>
          <pc:sldMk cId="3578374450" sldId="256"/>
        </pc:sldMkLst>
      </pc:sldChg>
      <pc:sldChg chg="addSp delSp modSp new del mod">
        <pc:chgData name="Antoine Jean Dille" userId="6d4974f5-6216-4dca-a26b-5de6f17f8915" providerId="ADAL" clId="{F5421234-6560-4F5C-B1D5-E3A6A47D0347}" dt="2021-04-01T08:05:09.528" v="371" actId="47"/>
        <pc:sldMkLst>
          <pc:docMk/>
          <pc:sldMk cId="1226869664" sldId="257"/>
        </pc:sldMkLst>
        <pc:spChg chg="del">
          <ac:chgData name="Antoine Jean Dille" userId="6d4974f5-6216-4dca-a26b-5de6f17f8915" providerId="ADAL" clId="{F5421234-6560-4F5C-B1D5-E3A6A47D0347}" dt="2021-04-01T07:45:04.474" v="1" actId="478"/>
          <ac:spMkLst>
            <pc:docMk/>
            <pc:sldMk cId="1226869664" sldId="257"/>
            <ac:spMk id="2" creationId="{3783D225-8A35-4108-8759-639B82062A62}"/>
          </ac:spMkLst>
        </pc:spChg>
        <pc:spChg chg="del">
          <ac:chgData name="Antoine Jean Dille" userId="6d4974f5-6216-4dca-a26b-5de6f17f8915" providerId="ADAL" clId="{F5421234-6560-4F5C-B1D5-E3A6A47D0347}" dt="2021-04-01T07:45:04.474" v="1" actId="478"/>
          <ac:spMkLst>
            <pc:docMk/>
            <pc:sldMk cId="1226869664" sldId="257"/>
            <ac:spMk id="3" creationId="{0E521B91-2A39-4053-AA0A-66DCC2A885FC}"/>
          </ac:spMkLst>
        </pc:spChg>
        <pc:spChg chg="add del mod">
          <ac:chgData name="Antoine Jean Dille" userId="6d4974f5-6216-4dca-a26b-5de6f17f8915" providerId="ADAL" clId="{F5421234-6560-4F5C-B1D5-E3A6A47D0347}" dt="2021-04-01T08:04:43.903" v="359" actId="21"/>
          <ac:spMkLst>
            <pc:docMk/>
            <pc:sldMk cId="1226869664" sldId="257"/>
            <ac:spMk id="4" creationId="{DA8DE2A4-6ABC-4ABF-BBD6-1D0C01445B42}"/>
          </ac:spMkLst>
        </pc:spChg>
        <pc:spChg chg="add del mod">
          <ac:chgData name="Antoine Jean Dille" userId="6d4974f5-6216-4dca-a26b-5de6f17f8915" providerId="ADAL" clId="{F5421234-6560-4F5C-B1D5-E3A6A47D0347}" dt="2021-04-01T07:45:46.519" v="6"/>
          <ac:spMkLst>
            <pc:docMk/>
            <pc:sldMk cId="1226869664" sldId="257"/>
            <ac:spMk id="5" creationId="{A644DA7F-D212-4909-8FBA-35381BB455FE}"/>
          </ac:spMkLst>
        </pc:spChg>
        <pc:spChg chg="add del mod">
          <ac:chgData name="Antoine Jean Dille" userId="6d4974f5-6216-4dca-a26b-5de6f17f8915" providerId="ADAL" clId="{F5421234-6560-4F5C-B1D5-E3A6A47D0347}" dt="2021-04-01T07:45:46.200" v="5"/>
          <ac:spMkLst>
            <pc:docMk/>
            <pc:sldMk cId="1226869664" sldId="257"/>
            <ac:spMk id="6" creationId="{EB5716D9-B54C-4769-B0B2-D8DA2A19996B}"/>
          </ac:spMkLst>
        </pc:spChg>
      </pc:sldChg>
      <pc:sldChg chg="addSp modSp add mod">
        <pc:chgData name="Antoine Jean Dille" userId="6d4974f5-6216-4dca-a26b-5de6f17f8915" providerId="ADAL" clId="{F5421234-6560-4F5C-B1D5-E3A6A47D0347}" dt="2021-04-01T08:04:58.011" v="367"/>
        <pc:sldMkLst>
          <pc:docMk/>
          <pc:sldMk cId="3805681629" sldId="396"/>
        </pc:sldMkLst>
        <pc:spChg chg="mod">
          <ac:chgData name="Antoine Jean Dille" userId="6d4974f5-6216-4dca-a26b-5de6f17f8915" providerId="ADAL" clId="{F5421234-6560-4F5C-B1D5-E3A6A47D0347}" dt="2021-04-01T07:59:14.855" v="259" actId="6549"/>
          <ac:spMkLst>
            <pc:docMk/>
            <pc:sldMk cId="3805681629" sldId="396"/>
            <ac:spMk id="3" creationId="{D769031B-7349-4A62-BACA-C51F1E59A4E2}"/>
          </ac:spMkLst>
        </pc:spChg>
        <pc:spChg chg="add mod">
          <ac:chgData name="Antoine Jean Dille" userId="6d4974f5-6216-4dca-a26b-5de6f17f8915" providerId="ADAL" clId="{F5421234-6560-4F5C-B1D5-E3A6A47D0347}" dt="2021-04-01T08:04:58.011" v="367"/>
          <ac:spMkLst>
            <pc:docMk/>
            <pc:sldMk cId="3805681629" sldId="396"/>
            <ac:spMk id="10" creationId="{5B39CFF5-6FCD-4980-BB38-2232DA01CA0C}"/>
          </ac:spMkLst>
        </pc:spChg>
      </pc:sldChg>
      <pc:sldChg chg="addSp modSp add mod">
        <pc:chgData name="Antoine Jean Dille" userId="6d4974f5-6216-4dca-a26b-5de6f17f8915" providerId="ADAL" clId="{F5421234-6560-4F5C-B1D5-E3A6A47D0347}" dt="2021-04-01T08:04:56.210" v="366"/>
        <pc:sldMkLst>
          <pc:docMk/>
          <pc:sldMk cId="1191119976" sldId="398"/>
        </pc:sldMkLst>
        <pc:spChg chg="mod">
          <ac:chgData name="Antoine Jean Dille" userId="6d4974f5-6216-4dca-a26b-5de6f17f8915" providerId="ADAL" clId="{F5421234-6560-4F5C-B1D5-E3A6A47D0347}" dt="2021-04-01T07:59:20.464" v="263" actId="20577"/>
          <ac:spMkLst>
            <pc:docMk/>
            <pc:sldMk cId="1191119976" sldId="398"/>
            <ac:spMk id="6" creationId="{B8CBBC25-76C7-4F10-AEFE-3D462E05970C}"/>
          </ac:spMkLst>
        </pc:spChg>
        <pc:spChg chg="add mod">
          <ac:chgData name="Antoine Jean Dille" userId="6d4974f5-6216-4dca-a26b-5de6f17f8915" providerId="ADAL" clId="{F5421234-6560-4F5C-B1D5-E3A6A47D0347}" dt="2021-04-01T08:04:56.210" v="366"/>
          <ac:spMkLst>
            <pc:docMk/>
            <pc:sldMk cId="1191119976" sldId="398"/>
            <ac:spMk id="10" creationId="{6D84B927-9A2F-4E20-8BD9-E874A9F050F1}"/>
          </ac:spMkLst>
        </pc:spChg>
      </pc:sldChg>
      <pc:sldChg chg="addSp modSp add mod">
        <pc:chgData name="Antoine Jean Dille" userId="6d4974f5-6216-4dca-a26b-5de6f17f8915" providerId="ADAL" clId="{F5421234-6560-4F5C-B1D5-E3A6A47D0347}" dt="2021-04-01T08:04:55.045" v="365"/>
        <pc:sldMkLst>
          <pc:docMk/>
          <pc:sldMk cId="4159277874" sldId="399"/>
        </pc:sldMkLst>
        <pc:spChg chg="add mod">
          <ac:chgData name="Antoine Jean Dille" userId="6d4974f5-6216-4dca-a26b-5de6f17f8915" providerId="ADAL" clId="{F5421234-6560-4F5C-B1D5-E3A6A47D0347}" dt="2021-04-01T08:04:55.045" v="365"/>
          <ac:spMkLst>
            <pc:docMk/>
            <pc:sldMk cId="4159277874" sldId="399"/>
            <ac:spMk id="9" creationId="{A00AF221-A9BE-417C-AB16-FCBF15AF9D8D}"/>
          </ac:spMkLst>
        </pc:spChg>
        <pc:spChg chg="mod">
          <ac:chgData name="Antoine Jean Dille" userId="6d4974f5-6216-4dca-a26b-5de6f17f8915" providerId="ADAL" clId="{F5421234-6560-4F5C-B1D5-E3A6A47D0347}" dt="2021-04-01T07:59:23.931" v="267" actId="20577"/>
          <ac:spMkLst>
            <pc:docMk/>
            <pc:sldMk cId="4159277874" sldId="399"/>
            <ac:spMk id="17" creationId="{C33AA2AE-45AD-4982-AE0F-1CEA2A7972D3}"/>
          </ac:spMkLst>
        </pc:spChg>
      </pc:sldChg>
      <pc:sldChg chg="addSp modSp add mod">
        <pc:chgData name="Antoine Jean Dille" userId="6d4974f5-6216-4dca-a26b-5de6f17f8915" providerId="ADAL" clId="{F5421234-6560-4F5C-B1D5-E3A6A47D0347}" dt="2021-04-01T08:04:47.645" v="361"/>
        <pc:sldMkLst>
          <pc:docMk/>
          <pc:sldMk cId="3162539808" sldId="734"/>
        </pc:sldMkLst>
        <pc:spChg chg="add mod">
          <ac:chgData name="Antoine Jean Dille" userId="6d4974f5-6216-4dca-a26b-5de6f17f8915" providerId="ADAL" clId="{F5421234-6560-4F5C-B1D5-E3A6A47D0347}" dt="2021-04-01T08:04:20.025" v="357" actId="1076"/>
          <ac:spMkLst>
            <pc:docMk/>
            <pc:sldMk cId="3162539808" sldId="734"/>
            <ac:spMk id="26" creationId="{A0391735-B12F-4AB2-B031-58ED80BF930E}"/>
          </ac:spMkLst>
        </pc:spChg>
        <pc:spChg chg="mod">
          <ac:chgData name="Antoine Jean Dille" userId="6d4974f5-6216-4dca-a26b-5de6f17f8915" providerId="ADAL" clId="{F5421234-6560-4F5C-B1D5-E3A6A47D0347}" dt="2021-04-01T08:02:14.620" v="320" actId="20577"/>
          <ac:spMkLst>
            <pc:docMk/>
            <pc:sldMk cId="3162539808" sldId="734"/>
            <ac:spMk id="28" creationId="{6E6FB378-3C69-485A-8897-C5B6280539ED}"/>
          </ac:spMkLst>
        </pc:spChg>
        <pc:spChg chg="add mod">
          <ac:chgData name="Antoine Jean Dille" userId="6d4974f5-6216-4dca-a26b-5de6f17f8915" providerId="ADAL" clId="{F5421234-6560-4F5C-B1D5-E3A6A47D0347}" dt="2021-04-01T08:04:47.645" v="361"/>
          <ac:spMkLst>
            <pc:docMk/>
            <pc:sldMk cId="3162539808" sldId="734"/>
            <ac:spMk id="30" creationId="{BDFAD7E5-219A-4E1A-AE2D-DBD2CFEDD241}"/>
          </ac:spMkLst>
        </pc:spChg>
      </pc:sldChg>
      <pc:sldChg chg="addSp delSp modSp add mod">
        <pc:chgData name="Antoine Jean Dille" userId="6d4974f5-6216-4dca-a26b-5de6f17f8915" providerId="ADAL" clId="{F5421234-6560-4F5C-B1D5-E3A6A47D0347}" dt="2021-04-01T08:04:51.196" v="363"/>
        <pc:sldMkLst>
          <pc:docMk/>
          <pc:sldMk cId="4256297466" sldId="770"/>
        </pc:sldMkLst>
        <pc:spChg chg="mod">
          <ac:chgData name="Antoine Jean Dille" userId="6d4974f5-6216-4dca-a26b-5de6f17f8915" providerId="ADAL" clId="{F5421234-6560-4F5C-B1D5-E3A6A47D0347}" dt="2021-04-01T08:01:56.818" v="304" actId="20577"/>
          <ac:spMkLst>
            <pc:docMk/>
            <pc:sldMk cId="4256297466" sldId="770"/>
            <ac:spMk id="9" creationId="{0D144B8B-B9F2-47BE-A0FC-809D12D12E2F}"/>
          </ac:spMkLst>
        </pc:spChg>
        <pc:spChg chg="add del mod">
          <ac:chgData name="Antoine Jean Dille" userId="6d4974f5-6216-4dca-a26b-5de6f17f8915" providerId="ADAL" clId="{F5421234-6560-4F5C-B1D5-E3A6A47D0347}" dt="2021-04-01T08:00:53.132" v="283"/>
          <ac:spMkLst>
            <pc:docMk/>
            <pc:sldMk cId="4256297466" sldId="770"/>
            <ac:spMk id="15" creationId="{0F7C94A4-27A3-49D4-967F-C006EE0239F4}"/>
          </ac:spMkLst>
        </pc:spChg>
        <pc:spChg chg="mod">
          <ac:chgData name="Antoine Jean Dille" userId="6d4974f5-6216-4dca-a26b-5de6f17f8915" providerId="ADAL" clId="{F5421234-6560-4F5C-B1D5-E3A6A47D0347}" dt="2021-04-01T08:00:54.462" v="284" actId="14100"/>
          <ac:spMkLst>
            <pc:docMk/>
            <pc:sldMk cId="4256297466" sldId="770"/>
            <ac:spMk id="17" creationId="{668C612E-344F-47FA-A425-DA8CC0CCF966}"/>
          </ac:spMkLst>
        </pc:spChg>
        <pc:spChg chg="add mod">
          <ac:chgData name="Antoine Jean Dille" userId="6d4974f5-6216-4dca-a26b-5de6f17f8915" providerId="ADAL" clId="{F5421234-6560-4F5C-B1D5-E3A6A47D0347}" dt="2021-04-01T08:00:54.953" v="285"/>
          <ac:spMkLst>
            <pc:docMk/>
            <pc:sldMk cId="4256297466" sldId="770"/>
            <ac:spMk id="18" creationId="{F48DF005-B8E7-4893-9767-2C86BD1413B6}"/>
          </ac:spMkLst>
        </pc:spChg>
        <pc:spChg chg="del mod">
          <ac:chgData name="Antoine Jean Dille" userId="6d4974f5-6216-4dca-a26b-5de6f17f8915" providerId="ADAL" clId="{F5421234-6560-4F5C-B1D5-E3A6A47D0347}" dt="2021-04-01T08:00:50.650" v="281" actId="21"/>
          <ac:spMkLst>
            <pc:docMk/>
            <pc:sldMk cId="4256297466" sldId="770"/>
            <ac:spMk id="19" creationId="{A9C0373E-A516-4CD2-8998-6661BD26F343}"/>
          </ac:spMkLst>
        </pc:spChg>
        <pc:spChg chg="add del mod">
          <ac:chgData name="Antoine Jean Dille" userId="6d4974f5-6216-4dca-a26b-5de6f17f8915" providerId="ADAL" clId="{F5421234-6560-4F5C-B1D5-E3A6A47D0347}" dt="2021-04-01T08:04:08.049" v="355" actId="478"/>
          <ac:spMkLst>
            <pc:docMk/>
            <pc:sldMk cId="4256297466" sldId="770"/>
            <ac:spMk id="20" creationId="{A484C6A1-3DF4-4C7C-934D-1B87F814FA62}"/>
          </ac:spMkLst>
        </pc:spChg>
        <pc:spChg chg="add mod">
          <ac:chgData name="Antoine Jean Dille" userId="6d4974f5-6216-4dca-a26b-5de6f17f8915" providerId="ADAL" clId="{F5421234-6560-4F5C-B1D5-E3A6A47D0347}" dt="2021-04-01T08:04:05.790" v="354"/>
          <ac:spMkLst>
            <pc:docMk/>
            <pc:sldMk cId="4256297466" sldId="770"/>
            <ac:spMk id="21" creationId="{51A1898A-9860-4654-A728-6AEB10279EC7}"/>
          </ac:spMkLst>
        </pc:spChg>
        <pc:spChg chg="add mod">
          <ac:chgData name="Antoine Jean Dille" userId="6d4974f5-6216-4dca-a26b-5de6f17f8915" providerId="ADAL" clId="{F5421234-6560-4F5C-B1D5-E3A6A47D0347}" dt="2021-04-01T08:04:51.196" v="363"/>
          <ac:spMkLst>
            <pc:docMk/>
            <pc:sldMk cId="4256297466" sldId="770"/>
            <ac:spMk id="22" creationId="{74CF0A7D-6E8F-4A1B-994B-246BBADA4BD6}"/>
          </ac:spMkLst>
        </pc:spChg>
      </pc:sldChg>
      <pc:sldChg chg="addSp modSp add mod">
        <pc:chgData name="Antoine Jean Dille" userId="6d4974f5-6216-4dca-a26b-5de6f17f8915" providerId="ADAL" clId="{F5421234-6560-4F5C-B1D5-E3A6A47D0347}" dt="2021-04-01T08:05:03.470" v="370"/>
        <pc:sldMkLst>
          <pc:docMk/>
          <pc:sldMk cId="847232976" sldId="773"/>
        </pc:sldMkLst>
        <pc:spChg chg="mod">
          <ac:chgData name="Antoine Jean Dille" userId="6d4974f5-6216-4dca-a26b-5de6f17f8915" providerId="ADAL" clId="{F5421234-6560-4F5C-B1D5-E3A6A47D0347}" dt="2021-04-01T07:56:42.066" v="168" actId="20577"/>
          <ac:spMkLst>
            <pc:docMk/>
            <pc:sldMk cId="847232976" sldId="773"/>
            <ac:spMk id="4" creationId="{BA9503AD-4D92-4C19-9B9F-DE3645449524}"/>
          </ac:spMkLst>
        </pc:spChg>
        <pc:spChg chg="add mod">
          <ac:chgData name="Antoine Jean Dille" userId="6d4974f5-6216-4dca-a26b-5de6f17f8915" providerId="ADAL" clId="{F5421234-6560-4F5C-B1D5-E3A6A47D0347}" dt="2021-04-01T08:03:37.726" v="346" actId="1076"/>
          <ac:spMkLst>
            <pc:docMk/>
            <pc:sldMk cId="847232976" sldId="773"/>
            <ac:spMk id="7" creationId="{7235718F-E80C-493B-A0E7-0FB7CC983BB3}"/>
          </ac:spMkLst>
        </pc:spChg>
        <pc:spChg chg="add mod">
          <ac:chgData name="Antoine Jean Dille" userId="6d4974f5-6216-4dca-a26b-5de6f17f8915" providerId="ADAL" clId="{F5421234-6560-4F5C-B1D5-E3A6A47D0347}" dt="2021-04-01T08:05:03.470" v="370"/>
          <ac:spMkLst>
            <pc:docMk/>
            <pc:sldMk cId="847232976" sldId="773"/>
            <ac:spMk id="8" creationId="{3A16ED82-6F04-4435-AC94-735D8F9E7EB1}"/>
          </ac:spMkLst>
        </pc:spChg>
        <pc:spChg chg="mod">
          <ac:chgData name="Antoine Jean Dille" userId="6d4974f5-6216-4dca-a26b-5de6f17f8915" providerId="ADAL" clId="{F5421234-6560-4F5C-B1D5-E3A6A47D0347}" dt="2021-04-01T07:56:52.390" v="170" actId="1076"/>
          <ac:spMkLst>
            <pc:docMk/>
            <pc:sldMk cId="847232976" sldId="773"/>
            <ac:spMk id="9" creationId="{90916CFA-7B85-4EAA-AC88-424AD32F5CF5}"/>
          </ac:spMkLst>
        </pc:spChg>
        <pc:picChg chg="mod">
          <ac:chgData name="Antoine Jean Dille" userId="6d4974f5-6216-4dca-a26b-5de6f17f8915" providerId="ADAL" clId="{F5421234-6560-4F5C-B1D5-E3A6A47D0347}" dt="2021-04-01T07:56:06.237" v="157" actId="14100"/>
          <ac:picMkLst>
            <pc:docMk/>
            <pc:sldMk cId="847232976" sldId="773"/>
            <ac:picMk id="6" creationId="{4105E670-F771-4C16-898C-16D5CF0F7DC5}"/>
          </ac:picMkLst>
        </pc:picChg>
      </pc:sldChg>
      <pc:sldChg chg="modSp add del mod">
        <pc:chgData name="Antoine Jean Dille" userId="6d4974f5-6216-4dca-a26b-5de6f17f8915" providerId="ADAL" clId="{F5421234-6560-4F5C-B1D5-E3A6A47D0347}" dt="2021-04-01T07:56:55.456" v="171" actId="47"/>
        <pc:sldMkLst>
          <pc:docMk/>
          <pc:sldMk cId="2453430011" sldId="805"/>
        </pc:sldMkLst>
        <pc:spChg chg="mod">
          <ac:chgData name="Antoine Jean Dille" userId="6d4974f5-6216-4dca-a26b-5de6f17f8915" providerId="ADAL" clId="{F5421234-6560-4F5C-B1D5-E3A6A47D0347}" dt="2021-04-01T07:53:38.443" v="134" actId="27636"/>
          <ac:spMkLst>
            <pc:docMk/>
            <pc:sldMk cId="2453430011" sldId="805"/>
            <ac:spMk id="6" creationId="{0F5852FB-CABB-4DA2-B1EA-D53B5FEA5108}"/>
          </ac:spMkLst>
        </pc:spChg>
      </pc:sldChg>
      <pc:sldChg chg="modSp add del mod">
        <pc:chgData name="Antoine Jean Dille" userId="6d4974f5-6216-4dca-a26b-5de6f17f8915" providerId="ADAL" clId="{F5421234-6560-4F5C-B1D5-E3A6A47D0347}" dt="2021-04-01T07:53:59.633" v="151" actId="47"/>
        <pc:sldMkLst>
          <pc:docMk/>
          <pc:sldMk cId="577616929" sldId="807"/>
        </pc:sldMkLst>
        <pc:spChg chg="mod">
          <ac:chgData name="Antoine Jean Dille" userId="6d4974f5-6216-4dca-a26b-5de6f17f8915" providerId="ADAL" clId="{F5421234-6560-4F5C-B1D5-E3A6A47D0347}" dt="2021-04-01T07:53:38.455" v="135" actId="27636"/>
          <ac:spMkLst>
            <pc:docMk/>
            <pc:sldMk cId="577616929" sldId="807"/>
            <ac:spMk id="7" creationId="{05AF06FA-B3C6-47F4-85E7-51081706AAE6}"/>
          </ac:spMkLst>
        </pc:spChg>
      </pc:sldChg>
      <pc:sldChg chg="modSp add del mod">
        <pc:chgData name="Antoine Jean Dille" userId="6d4974f5-6216-4dca-a26b-5de6f17f8915" providerId="ADAL" clId="{F5421234-6560-4F5C-B1D5-E3A6A47D0347}" dt="2021-04-01T07:53:59.633" v="151" actId="47"/>
        <pc:sldMkLst>
          <pc:docMk/>
          <pc:sldMk cId="342470156" sldId="834"/>
        </pc:sldMkLst>
        <pc:spChg chg="mod">
          <ac:chgData name="Antoine Jean Dille" userId="6d4974f5-6216-4dca-a26b-5de6f17f8915" providerId="ADAL" clId="{F5421234-6560-4F5C-B1D5-E3A6A47D0347}" dt="2021-04-01T07:53:38.457" v="136" actId="27636"/>
          <ac:spMkLst>
            <pc:docMk/>
            <pc:sldMk cId="342470156" sldId="834"/>
            <ac:spMk id="6" creationId="{0F5852FB-CABB-4DA2-B1EA-D53B5FEA5108}"/>
          </ac:spMkLst>
        </pc:spChg>
      </pc:sldChg>
      <pc:sldChg chg="modSp add del mod">
        <pc:chgData name="Antoine Jean Dille" userId="6d4974f5-6216-4dca-a26b-5de6f17f8915" providerId="ADAL" clId="{F5421234-6560-4F5C-B1D5-E3A6A47D0347}" dt="2021-04-01T07:53:59.633" v="151" actId="47"/>
        <pc:sldMkLst>
          <pc:docMk/>
          <pc:sldMk cId="4089599052" sldId="837"/>
        </pc:sldMkLst>
        <pc:spChg chg="mod">
          <ac:chgData name="Antoine Jean Dille" userId="6d4974f5-6216-4dca-a26b-5de6f17f8915" providerId="ADAL" clId="{F5421234-6560-4F5C-B1D5-E3A6A47D0347}" dt="2021-04-01T07:53:38.469" v="137" actId="27636"/>
          <ac:spMkLst>
            <pc:docMk/>
            <pc:sldMk cId="4089599052" sldId="837"/>
            <ac:spMk id="6" creationId="{0F5852FB-CABB-4DA2-B1EA-D53B5FEA5108}"/>
          </ac:spMkLst>
        </pc:spChg>
      </pc:sldChg>
      <pc:sldChg chg="modSp add del mod">
        <pc:chgData name="Antoine Jean Dille" userId="6d4974f5-6216-4dca-a26b-5de6f17f8915" providerId="ADAL" clId="{F5421234-6560-4F5C-B1D5-E3A6A47D0347}" dt="2021-04-01T07:53:53.738" v="150" actId="47"/>
        <pc:sldMkLst>
          <pc:docMk/>
          <pc:sldMk cId="1735229583" sldId="838"/>
        </pc:sldMkLst>
        <pc:spChg chg="mod">
          <ac:chgData name="Antoine Jean Dille" userId="6d4974f5-6216-4dca-a26b-5de6f17f8915" providerId="ADAL" clId="{F5421234-6560-4F5C-B1D5-E3A6A47D0347}" dt="2021-04-01T07:53:38.475" v="139" actId="27636"/>
          <ac:spMkLst>
            <pc:docMk/>
            <pc:sldMk cId="1735229583" sldId="838"/>
            <ac:spMk id="6" creationId="{0F5852FB-CABB-4DA2-B1EA-D53B5FEA5108}"/>
          </ac:spMkLst>
        </pc:spChg>
      </pc:sldChg>
      <pc:sldChg chg="modSp add del mod">
        <pc:chgData name="Antoine Jean Dille" userId="6d4974f5-6216-4dca-a26b-5de6f17f8915" providerId="ADAL" clId="{F5421234-6560-4F5C-B1D5-E3A6A47D0347}" dt="2021-04-01T07:53:53.738" v="150" actId="47"/>
        <pc:sldMkLst>
          <pc:docMk/>
          <pc:sldMk cId="1558804473" sldId="839"/>
        </pc:sldMkLst>
        <pc:spChg chg="mod">
          <ac:chgData name="Antoine Jean Dille" userId="6d4974f5-6216-4dca-a26b-5de6f17f8915" providerId="ADAL" clId="{F5421234-6560-4F5C-B1D5-E3A6A47D0347}" dt="2021-04-01T07:53:38.485" v="140" actId="27636"/>
          <ac:spMkLst>
            <pc:docMk/>
            <pc:sldMk cId="1558804473" sldId="839"/>
            <ac:spMk id="6" creationId="{0F5852FB-CABB-4DA2-B1EA-D53B5FEA5108}"/>
          </ac:spMkLst>
        </pc:spChg>
      </pc:sldChg>
      <pc:sldChg chg="modSp add del mod">
        <pc:chgData name="Antoine Jean Dille" userId="6d4974f5-6216-4dca-a26b-5de6f17f8915" providerId="ADAL" clId="{F5421234-6560-4F5C-B1D5-E3A6A47D0347}" dt="2021-04-01T07:53:53.738" v="150" actId="47"/>
        <pc:sldMkLst>
          <pc:docMk/>
          <pc:sldMk cId="2153037286" sldId="840"/>
        </pc:sldMkLst>
        <pc:spChg chg="mod">
          <ac:chgData name="Antoine Jean Dille" userId="6d4974f5-6216-4dca-a26b-5de6f17f8915" providerId="ADAL" clId="{F5421234-6560-4F5C-B1D5-E3A6A47D0347}" dt="2021-04-01T07:53:38.488" v="141" actId="27636"/>
          <ac:spMkLst>
            <pc:docMk/>
            <pc:sldMk cId="2153037286" sldId="840"/>
            <ac:spMk id="6" creationId="{0F5852FB-CABB-4DA2-B1EA-D53B5FEA5108}"/>
          </ac:spMkLst>
        </pc:spChg>
      </pc:sldChg>
      <pc:sldChg chg="addSp modSp add mod">
        <pc:chgData name="Antoine Jean Dille" userId="6d4974f5-6216-4dca-a26b-5de6f17f8915" providerId="ADAL" clId="{F5421234-6560-4F5C-B1D5-E3A6A47D0347}" dt="2021-04-01T08:04:59.565" v="368"/>
        <pc:sldMkLst>
          <pc:docMk/>
          <pc:sldMk cId="3581170570" sldId="841"/>
        </pc:sldMkLst>
        <pc:spChg chg="mod">
          <ac:chgData name="Antoine Jean Dille" userId="6d4974f5-6216-4dca-a26b-5de6f17f8915" providerId="ADAL" clId="{F5421234-6560-4F5C-B1D5-E3A6A47D0347}" dt="2021-04-01T07:57:09.142" v="179" actId="20577"/>
          <ac:spMkLst>
            <pc:docMk/>
            <pc:sldMk cId="3581170570" sldId="841"/>
            <ac:spMk id="6" creationId="{0F5852FB-CABB-4DA2-B1EA-D53B5FEA5108}"/>
          </ac:spMkLst>
        </pc:spChg>
        <pc:spChg chg="add mod">
          <ac:chgData name="Antoine Jean Dille" userId="6d4974f5-6216-4dca-a26b-5de6f17f8915" providerId="ADAL" clId="{F5421234-6560-4F5C-B1D5-E3A6A47D0347}" dt="2021-04-01T07:59:04.685" v="255" actId="1076"/>
          <ac:spMkLst>
            <pc:docMk/>
            <pc:sldMk cId="3581170570" sldId="841"/>
            <ac:spMk id="7" creationId="{E8DF4E2D-4B67-4BA8-B51D-B34938B747D4}"/>
          </ac:spMkLst>
        </pc:spChg>
        <pc:spChg chg="add mod ord">
          <ac:chgData name="Antoine Jean Dille" userId="6d4974f5-6216-4dca-a26b-5de6f17f8915" providerId="ADAL" clId="{F5421234-6560-4F5C-B1D5-E3A6A47D0347}" dt="2021-04-01T07:59:04.685" v="255" actId="1076"/>
          <ac:spMkLst>
            <pc:docMk/>
            <pc:sldMk cId="3581170570" sldId="841"/>
            <ac:spMk id="8" creationId="{B4C86306-DBCF-40F2-A432-383D6F14A08F}"/>
          </ac:spMkLst>
        </pc:spChg>
        <pc:spChg chg="add mod">
          <ac:chgData name="Antoine Jean Dille" userId="6d4974f5-6216-4dca-a26b-5de6f17f8915" providerId="ADAL" clId="{F5421234-6560-4F5C-B1D5-E3A6A47D0347}" dt="2021-04-01T08:03:51.333" v="350" actId="1076"/>
          <ac:spMkLst>
            <pc:docMk/>
            <pc:sldMk cId="3581170570" sldId="841"/>
            <ac:spMk id="9" creationId="{8D9375E4-EFF8-4634-BE57-E42B41F723B4}"/>
          </ac:spMkLst>
        </pc:spChg>
        <pc:spChg chg="add mod">
          <ac:chgData name="Antoine Jean Dille" userId="6d4974f5-6216-4dca-a26b-5de6f17f8915" providerId="ADAL" clId="{F5421234-6560-4F5C-B1D5-E3A6A47D0347}" dt="2021-04-01T08:04:59.565" v="368"/>
          <ac:spMkLst>
            <pc:docMk/>
            <pc:sldMk cId="3581170570" sldId="841"/>
            <ac:spMk id="10" creationId="{08B8FB43-A015-4170-9E66-E38E0A12D30B}"/>
          </ac:spMkLst>
        </pc:spChg>
        <pc:picChg chg="mod">
          <ac:chgData name="Antoine Jean Dille" userId="6d4974f5-6216-4dca-a26b-5de6f17f8915" providerId="ADAL" clId="{F5421234-6560-4F5C-B1D5-E3A6A47D0347}" dt="2021-04-01T07:57:31.938" v="180" actId="1076"/>
          <ac:picMkLst>
            <pc:docMk/>
            <pc:sldMk cId="3581170570" sldId="841"/>
            <ac:picMk id="5" creationId="{3C2D70F7-750A-498B-A4E5-B9EC94EE83BB}"/>
          </ac:picMkLst>
        </pc:picChg>
      </pc:sldChg>
      <pc:sldChg chg="addSp modSp add mod">
        <pc:chgData name="Antoine Jean Dille" userId="6d4974f5-6216-4dca-a26b-5de6f17f8915" providerId="ADAL" clId="{F5421234-6560-4F5C-B1D5-E3A6A47D0347}" dt="2021-04-01T08:04:45.227" v="360"/>
        <pc:sldMkLst>
          <pc:docMk/>
          <pc:sldMk cId="3571451845" sldId="842"/>
        </pc:sldMkLst>
        <pc:spChg chg="add mod">
          <ac:chgData name="Antoine Jean Dille" userId="6d4974f5-6216-4dca-a26b-5de6f17f8915" providerId="ADAL" clId="{F5421234-6560-4F5C-B1D5-E3A6A47D0347}" dt="2021-04-01T08:04:45.227" v="360"/>
          <ac:spMkLst>
            <pc:docMk/>
            <pc:sldMk cId="3571451845" sldId="842"/>
            <ac:spMk id="7" creationId="{B7407616-C1E2-4DAF-BF0A-89BDD2A3BE82}"/>
          </ac:spMkLst>
        </pc:spChg>
        <pc:spChg chg="mod">
          <ac:chgData name="Antoine Jean Dille" userId="6d4974f5-6216-4dca-a26b-5de6f17f8915" providerId="ADAL" clId="{F5421234-6560-4F5C-B1D5-E3A6A47D0347}" dt="2021-04-01T08:02:42.607" v="340" actId="403"/>
          <ac:spMkLst>
            <pc:docMk/>
            <pc:sldMk cId="3571451845" sldId="842"/>
            <ac:spMk id="11" creationId="{B620A456-659D-46A1-8B3D-4C759E75ABE8}"/>
          </ac:spMkLst>
        </pc:spChg>
      </pc:sldChg>
      <pc:sldChg chg="addSp delSp modSp add mod ord">
        <pc:chgData name="Antoine Jean Dille" userId="6d4974f5-6216-4dca-a26b-5de6f17f8915" providerId="ADAL" clId="{F5421234-6560-4F5C-B1D5-E3A6A47D0347}" dt="2021-04-01T07:53:07.527" v="131" actId="255"/>
        <pc:sldMkLst>
          <pc:docMk/>
          <pc:sldMk cId="1449139210" sldId="852"/>
        </pc:sldMkLst>
        <pc:spChg chg="mod">
          <ac:chgData name="Antoine Jean Dille" userId="6d4974f5-6216-4dca-a26b-5de6f17f8915" providerId="ADAL" clId="{F5421234-6560-4F5C-B1D5-E3A6A47D0347}" dt="2021-04-01T07:53:07.527" v="131" actId="255"/>
          <ac:spMkLst>
            <pc:docMk/>
            <pc:sldMk cId="1449139210" sldId="852"/>
            <ac:spMk id="8" creationId="{E5B9ADFB-64AB-4445-BB12-AA62B43C578F}"/>
          </ac:spMkLst>
        </pc:spChg>
        <pc:spChg chg="del">
          <ac:chgData name="Antoine Jean Dille" userId="6d4974f5-6216-4dca-a26b-5de6f17f8915" providerId="ADAL" clId="{F5421234-6560-4F5C-B1D5-E3A6A47D0347}" dt="2021-04-01T07:48:18.641" v="40" actId="478"/>
          <ac:spMkLst>
            <pc:docMk/>
            <pc:sldMk cId="1449139210" sldId="852"/>
            <ac:spMk id="10" creationId="{F8CCC4E4-AA28-4F9D-90C0-0A7E2A5B664C}"/>
          </ac:spMkLst>
        </pc:spChg>
        <pc:spChg chg="add mod">
          <ac:chgData name="Antoine Jean Dille" userId="6d4974f5-6216-4dca-a26b-5de6f17f8915" providerId="ADAL" clId="{F5421234-6560-4F5C-B1D5-E3A6A47D0347}" dt="2021-04-01T07:52:45.392" v="127" actId="1076"/>
          <ac:spMkLst>
            <pc:docMk/>
            <pc:sldMk cId="1449139210" sldId="852"/>
            <ac:spMk id="13" creationId="{59CEAB6C-2DD0-4E0F-ACB5-9E5D4C916482}"/>
          </ac:spMkLst>
        </pc:spChg>
        <pc:spChg chg="add mod">
          <ac:chgData name="Antoine Jean Dille" userId="6d4974f5-6216-4dca-a26b-5de6f17f8915" providerId="ADAL" clId="{F5421234-6560-4F5C-B1D5-E3A6A47D0347}" dt="2021-04-01T07:52:42.080" v="126" actId="1076"/>
          <ac:spMkLst>
            <pc:docMk/>
            <pc:sldMk cId="1449139210" sldId="852"/>
            <ac:spMk id="15" creationId="{360C27FE-A0D5-475A-814F-262329075016}"/>
          </ac:spMkLst>
        </pc:spChg>
        <pc:spChg chg="del">
          <ac:chgData name="Antoine Jean Dille" userId="6d4974f5-6216-4dca-a26b-5de6f17f8915" providerId="ADAL" clId="{F5421234-6560-4F5C-B1D5-E3A6A47D0347}" dt="2021-04-01T07:47:52.671" v="36" actId="478"/>
          <ac:spMkLst>
            <pc:docMk/>
            <pc:sldMk cId="1449139210" sldId="852"/>
            <ac:spMk id="22" creationId="{40B49F27-5BB6-4F78-9EDB-5349A230A5F9}"/>
          </ac:spMkLst>
        </pc:spChg>
        <pc:picChg chg="del">
          <ac:chgData name="Antoine Jean Dille" userId="6d4974f5-6216-4dca-a26b-5de6f17f8915" providerId="ADAL" clId="{F5421234-6560-4F5C-B1D5-E3A6A47D0347}" dt="2021-04-01T07:45:53.373" v="10" actId="478"/>
          <ac:picMkLst>
            <pc:docMk/>
            <pc:sldMk cId="1449139210" sldId="852"/>
            <ac:picMk id="4" creationId="{965075B3-3FDB-4727-8BC8-F57412831FA4}"/>
          </ac:picMkLst>
        </pc:picChg>
        <pc:picChg chg="del">
          <ac:chgData name="Antoine Jean Dille" userId="6d4974f5-6216-4dca-a26b-5de6f17f8915" providerId="ADAL" clId="{F5421234-6560-4F5C-B1D5-E3A6A47D0347}" dt="2021-04-01T07:47:46.662" v="34" actId="478"/>
          <ac:picMkLst>
            <pc:docMk/>
            <pc:sldMk cId="1449139210" sldId="852"/>
            <ac:picMk id="7" creationId="{946C8AC0-4B8E-468B-A68A-B80CB52B493A}"/>
          </ac:picMkLst>
        </pc:picChg>
        <pc:picChg chg="add mod modCrop">
          <ac:chgData name="Antoine Jean Dille" userId="6d4974f5-6216-4dca-a26b-5de6f17f8915" providerId="ADAL" clId="{F5421234-6560-4F5C-B1D5-E3A6A47D0347}" dt="2021-04-01T07:45:58.658" v="12" actId="732"/>
          <ac:picMkLst>
            <pc:docMk/>
            <pc:sldMk cId="1449139210" sldId="852"/>
            <ac:picMk id="11" creationId="{ED4A6F93-CAA0-4883-977F-51372FFD5A0F}"/>
          </ac:picMkLst>
        </pc:picChg>
        <pc:picChg chg="add mod">
          <ac:chgData name="Antoine Jean Dille" userId="6d4974f5-6216-4dca-a26b-5de6f17f8915" providerId="ADAL" clId="{F5421234-6560-4F5C-B1D5-E3A6A47D0347}" dt="2021-04-01T07:52:56.699" v="130" actId="1076"/>
          <ac:picMkLst>
            <pc:docMk/>
            <pc:sldMk cId="1449139210" sldId="852"/>
            <ac:picMk id="12" creationId="{9B6E6955-DF02-48F3-87DC-06A5407B5468}"/>
          </ac:picMkLst>
        </pc:picChg>
        <pc:picChg chg="del">
          <ac:chgData name="Antoine Jean Dille" userId="6d4974f5-6216-4dca-a26b-5de6f17f8915" providerId="ADAL" clId="{F5421234-6560-4F5C-B1D5-E3A6A47D0347}" dt="2021-04-01T07:47:46.662" v="34" actId="478"/>
          <ac:picMkLst>
            <pc:docMk/>
            <pc:sldMk cId="1449139210" sldId="852"/>
            <ac:picMk id="14" creationId="{6D43CEBD-2AE9-4326-BF00-11D7D04BEF06}"/>
          </ac:picMkLst>
        </pc:picChg>
      </pc:sldChg>
      <pc:sldChg chg="modSp add del mod">
        <pc:chgData name="Antoine Jean Dille" userId="6d4974f5-6216-4dca-a26b-5de6f17f8915" providerId="ADAL" clId="{F5421234-6560-4F5C-B1D5-E3A6A47D0347}" dt="2021-04-01T07:59:41.607" v="272" actId="47"/>
        <pc:sldMkLst>
          <pc:docMk/>
          <pc:sldMk cId="429105166" sldId="864"/>
        </pc:sldMkLst>
        <pc:spChg chg="mod">
          <ac:chgData name="Antoine Jean Dille" userId="6d4974f5-6216-4dca-a26b-5de6f17f8915" providerId="ADAL" clId="{F5421234-6560-4F5C-B1D5-E3A6A47D0347}" dt="2021-04-01T07:59:27.901" v="271" actId="20577"/>
          <ac:spMkLst>
            <pc:docMk/>
            <pc:sldMk cId="429105166" sldId="864"/>
            <ac:spMk id="13" creationId="{4C3E5CED-B061-4290-AC16-1D4E6339346C}"/>
          </ac:spMkLst>
        </pc:spChg>
      </pc:sldChg>
      <pc:sldChg chg="addSp delSp modSp add mod">
        <pc:chgData name="Antoine Jean Dille" userId="6d4974f5-6216-4dca-a26b-5de6f17f8915" providerId="ADAL" clId="{F5421234-6560-4F5C-B1D5-E3A6A47D0347}" dt="2021-04-01T08:04:49.450" v="362"/>
        <pc:sldMkLst>
          <pc:docMk/>
          <pc:sldMk cId="4222243820" sldId="866"/>
        </pc:sldMkLst>
        <pc:spChg chg="mod">
          <ac:chgData name="Antoine Jean Dille" userId="6d4974f5-6216-4dca-a26b-5de6f17f8915" providerId="ADAL" clId="{F5421234-6560-4F5C-B1D5-E3A6A47D0347}" dt="2021-04-01T08:01:59.944" v="308" actId="20577"/>
          <ac:spMkLst>
            <pc:docMk/>
            <pc:sldMk cId="4222243820" sldId="866"/>
            <ac:spMk id="9" creationId="{0D144B8B-B9F2-47BE-A0FC-809D12D12E2F}"/>
          </ac:spMkLst>
        </pc:spChg>
        <pc:spChg chg="mod">
          <ac:chgData name="Antoine Jean Dille" userId="6d4974f5-6216-4dca-a26b-5de6f17f8915" providerId="ADAL" clId="{F5421234-6560-4F5C-B1D5-E3A6A47D0347}" dt="2021-04-01T08:01:12.385" v="288" actId="1076"/>
          <ac:spMkLst>
            <pc:docMk/>
            <pc:sldMk cId="4222243820" sldId="866"/>
            <ac:spMk id="14" creationId="{6BF7A2CD-203B-48AF-8EB8-37CB2A500AA3}"/>
          </ac:spMkLst>
        </pc:spChg>
        <pc:spChg chg="add mod">
          <ac:chgData name="Antoine Jean Dille" userId="6d4974f5-6216-4dca-a26b-5de6f17f8915" providerId="ADAL" clId="{F5421234-6560-4F5C-B1D5-E3A6A47D0347}" dt="2021-04-01T08:01:37.857" v="296" actId="164"/>
          <ac:spMkLst>
            <pc:docMk/>
            <pc:sldMk cId="4222243820" sldId="866"/>
            <ac:spMk id="16" creationId="{52DCB4FF-4FF0-4813-A228-BD101177492E}"/>
          </ac:spMkLst>
        </pc:spChg>
        <pc:spChg chg="mod">
          <ac:chgData name="Antoine Jean Dille" userId="6d4974f5-6216-4dca-a26b-5de6f17f8915" providerId="ADAL" clId="{F5421234-6560-4F5C-B1D5-E3A6A47D0347}" dt="2021-04-01T08:01:12.385" v="288" actId="1076"/>
          <ac:spMkLst>
            <pc:docMk/>
            <pc:sldMk cId="4222243820" sldId="866"/>
            <ac:spMk id="17" creationId="{17997448-0826-4269-9CD1-88D14630B9AC}"/>
          </ac:spMkLst>
        </pc:spChg>
        <pc:spChg chg="add mod">
          <ac:chgData name="Antoine Jean Dille" userId="6d4974f5-6216-4dca-a26b-5de6f17f8915" providerId="ADAL" clId="{F5421234-6560-4F5C-B1D5-E3A6A47D0347}" dt="2021-04-01T08:01:37.857" v="296" actId="164"/>
          <ac:spMkLst>
            <pc:docMk/>
            <pc:sldMk cId="4222243820" sldId="866"/>
            <ac:spMk id="18" creationId="{363867BE-99C8-4E71-8BFC-E793B04DD2AC}"/>
          </ac:spMkLst>
        </pc:spChg>
        <pc:spChg chg="add mod">
          <ac:chgData name="Antoine Jean Dille" userId="6d4974f5-6216-4dca-a26b-5de6f17f8915" providerId="ADAL" clId="{F5421234-6560-4F5C-B1D5-E3A6A47D0347}" dt="2021-04-01T08:04:12.801" v="356" actId="1076"/>
          <ac:spMkLst>
            <pc:docMk/>
            <pc:sldMk cId="4222243820" sldId="866"/>
            <ac:spMk id="19" creationId="{22DF09B7-4C14-4614-8C30-8F7FCE57032A}"/>
          </ac:spMkLst>
        </pc:spChg>
        <pc:spChg chg="add mod">
          <ac:chgData name="Antoine Jean Dille" userId="6d4974f5-6216-4dca-a26b-5de6f17f8915" providerId="ADAL" clId="{F5421234-6560-4F5C-B1D5-E3A6A47D0347}" dt="2021-04-01T08:04:49.450" v="362"/>
          <ac:spMkLst>
            <pc:docMk/>
            <pc:sldMk cId="4222243820" sldId="866"/>
            <ac:spMk id="20" creationId="{9510A37F-44C2-4C83-9ABD-979E3804C42D}"/>
          </ac:spMkLst>
        </pc:spChg>
        <pc:grpChg chg="add mod">
          <ac:chgData name="Antoine Jean Dille" userId="6d4974f5-6216-4dca-a26b-5de6f17f8915" providerId="ADAL" clId="{F5421234-6560-4F5C-B1D5-E3A6A47D0347}" dt="2021-04-01T08:01:37.857" v="296" actId="164"/>
          <ac:grpSpMkLst>
            <pc:docMk/>
            <pc:sldMk cId="4222243820" sldId="866"/>
            <ac:grpSpMk id="3" creationId="{9D1BC2D9-C829-41D6-995A-4C73AF689462}"/>
          </ac:grpSpMkLst>
        </pc:grpChg>
        <pc:picChg chg="add del mod">
          <ac:chgData name="Antoine Jean Dille" userId="6d4974f5-6216-4dca-a26b-5de6f17f8915" providerId="ADAL" clId="{F5421234-6560-4F5C-B1D5-E3A6A47D0347}" dt="2021-04-01T08:01:29.386" v="293" actId="478"/>
          <ac:picMkLst>
            <pc:docMk/>
            <pc:sldMk cId="4222243820" sldId="866"/>
            <ac:picMk id="10" creationId="{0F675DF6-79C4-4B9E-8371-F471E2B91057}"/>
          </ac:picMkLst>
        </pc:picChg>
        <pc:picChg chg="del">
          <ac:chgData name="Antoine Jean Dille" userId="6d4974f5-6216-4dca-a26b-5de6f17f8915" providerId="ADAL" clId="{F5421234-6560-4F5C-B1D5-E3A6A47D0347}" dt="2021-04-01T08:01:21.191" v="289" actId="478"/>
          <ac:picMkLst>
            <pc:docMk/>
            <pc:sldMk cId="4222243820" sldId="866"/>
            <ac:picMk id="13" creationId="{618D9E0B-5909-4E54-8456-F61C03894BDB}"/>
          </ac:picMkLst>
        </pc:picChg>
        <pc:picChg chg="add mod">
          <ac:chgData name="Antoine Jean Dille" userId="6d4974f5-6216-4dca-a26b-5de6f17f8915" providerId="ADAL" clId="{F5421234-6560-4F5C-B1D5-E3A6A47D0347}" dt="2021-04-01T08:01:37.857" v="296" actId="164"/>
          <ac:picMkLst>
            <pc:docMk/>
            <pc:sldMk cId="4222243820" sldId="866"/>
            <ac:picMk id="15" creationId="{D89D21D5-55FE-4EE1-92F6-C4CF87AE29DC}"/>
          </ac:picMkLst>
        </pc:picChg>
      </pc:sldChg>
      <pc:sldChg chg="addSp modSp add mod">
        <pc:chgData name="Antoine Jean Dille" userId="6d4974f5-6216-4dca-a26b-5de6f17f8915" providerId="ADAL" clId="{F5421234-6560-4F5C-B1D5-E3A6A47D0347}" dt="2021-04-01T08:05:01.306" v="369"/>
        <pc:sldMkLst>
          <pc:docMk/>
          <pc:sldMk cId="868820597" sldId="885"/>
        </pc:sldMkLst>
        <pc:spChg chg="mod">
          <ac:chgData name="Antoine Jean Dille" userId="6d4974f5-6216-4dca-a26b-5de6f17f8915" providerId="ADAL" clId="{F5421234-6560-4F5C-B1D5-E3A6A47D0347}" dt="2021-04-01T07:56:59.903" v="175" actId="6549"/>
          <ac:spMkLst>
            <pc:docMk/>
            <pc:sldMk cId="868820597" sldId="885"/>
            <ac:spMk id="6" creationId="{0F5852FB-CABB-4DA2-B1EA-D53B5FEA5108}"/>
          </ac:spMkLst>
        </pc:spChg>
        <pc:spChg chg="add mod">
          <ac:chgData name="Antoine Jean Dille" userId="6d4974f5-6216-4dca-a26b-5de6f17f8915" providerId="ADAL" clId="{F5421234-6560-4F5C-B1D5-E3A6A47D0347}" dt="2021-04-01T08:05:01.306" v="369"/>
          <ac:spMkLst>
            <pc:docMk/>
            <pc:sldMk cId="868820597" sldId="885"/>
            <ac:spMk id="19" creationId="{136A693E-BB69-4FE8-9FDC-8BB5F9E42765}"/>
          </ac:spMkLst>
        </pc:spChg>
      </pc:sldChg>
      <pc:sldChg chg="addSp delSp modSp add mod">
        <pc:chgData name="Antoine Jean Dille" userId="6d4974f5-6216-4dca-a26b-5de6f17f8915" providerId="ADAL" clId="{F5421234-6560-4F5C-B1D5-E3A6A47D0347}" dt="2021-04-01T08:04:53.185" v="364"/>
        <pc:sldMkLst>
          <pc:docMk/>
          <pc:sldMk cId="4002273607" sldId="886"/>
        </pc:sldMkLst>
        <pc:spChg chg="mod">
          <ac:chgData name="Antoine Jean Dille" userId="6d4974f5-6216-4dca-a26b-5de6f17f8915" providerId="ADAL" clId="{F5421234-6560-4F5C-B1D5-E3A6A47D0347}" dt="2021-04-01T08:01:53.729" v="300" actId="6549"/>
          <ac:spMkLst>
            <pc:docMk/>
            <pc:sldMk cId="4002273607" sldId="886"/>
            <ac:spMk id="13" creationId="{4C3E5CED-B061-4290-AC16-1D4E6339346C}"/>
          </ac:spMkLst>
        </pc:spChg>
        <pc:spChg chg="add mod">
          <ac:chgData name="Antoine Jean Dille" userId="6d4974f5-6216-4dca-a26b-5de6f17f8915" providerId="ADAL" clId="{F5421234-6560-4F5C-B1D5-E3A6A47D0347}" dt="2021-04-01T08:04:03.358" v="353" actId="1076"/>
          <ac:spMkLst>
            <pc:docMk/>
            <pc:sldMk cId="4002273607" sldId="886"/>
            <ac:spMk id="14" creationId="{39336A13-8E61-47C0-8856-C917C40D7040}"/>
          </ac:spMkLst>
        </pc:spChg>
        <pc:spChg chg="add del mod">
          <ac:chgData name="Antoine Jean Dille" userId="6d4974f5-6216-4dca-a26b-5de6f17f8915" providerId="ADAL" clId="{F5421234-6560-4F5C-B1D5-E3A6A47D0347}" dt="2021-04-01T08:03:57.575" v="352"/>
          <ac:spMkLst>
            <pc:docMk/>
            <pc:sldMk cId="4002273607" sldId="886"/>
            <ac:spMk id="16" creationId="{1CA37DD8-2D53-42F5-8A53-AAFFDEF9E6F4}"/>
          </ac:spMkLst>
        </pc:spChg>
        <pc:spChg chg="add mod">
          <ac:chgData name="Antoine Jean Dille" userId="6d4974f5-6216-4dca-a26b-5de6f17f8915" providerId="ADAL" clId="{F5421234-6560-4F5C-B1D5-E3A6A47D0347}" dt="2021-04-01T08:04:53.185" v="364"/>
          <ac:spMkLst>
            <pc:docMk/>
            <pc:sldMk cId="4002273607" sldId="886"/>
            <ac:spMk id="17" creationId="{E0A87A95-38B9-4043-9157-056200AC8F6F}"/>
          </ac:spMkLst>
        </pc:spChg>
        <pc:spChg chg="del">
          <ac:chgData name="Antoine Jean Dille" userId="6d4974f5-6216-4dca-a26b-5de6f17f8915" providerId="ADAL" clId="{F5421234-6560-4F5C-B1D5-E3A6A47D0347}" dt="2021-04-01T07:59:44.721" v="273" actId="478"/>
          <ac:spMkLst>
            <pc:docMk/>
            <pc:sldMk cId="4002273607" sldId="886"/>
            <ac:spMk id="27" creationId="{5F4F5881-D9F6-4B57-93B6-69F74ED42ED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364807-C3C4-43CC-A5E3-733783D5AE3F}" type="datetimeFigureOut">
              <a:rPr lang="en-GB" smtClean="0"/>
              <a:t>01/04/2021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A6EE45-829E-4F3A-86C9-9EC652A47A62}" type="slidenum">
              <a:rPr lang="en-GB" smtClean="0"/>
              <a:t>‹#›</a:t>
            </a:fld>
            <a:endParaRPr lang="en-GB"/>
          </a:p>
        </p:txBody>
      </p:sp>
    </p:spTree>
    <p:extLst>
      <p:ext uri="{BB962C8B-B14F-4D97-AF65-F5344CB8AC3E}">
        <p14:creationId xmlns:p14="http://schemas.microsoft.com/office/powerpoint/2010/main" val="2027046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0" i="0" kern="1200" dirty="0">
                <a:solidFill>
                  <a:schemeClr val="tx1"/>
                </a:solidFill>
                <a:effectLst/>
                <a:latin typeface="+mn-lt"/>
                <a:ea typeface="+mn-ea"/>
                <a:cs typeface="+mn-cs"/>
              </a:rPr>
              <a:t>This research was motivated by the </a:t>
            </a:r>
            <a:r>
              <a:rPr lang="en-US" sz="1200" b="1" i="0" kern="1200" dirty="0">
                <a:solidFill>
                  <a:schemeClr val="tx1"/>
                </a:solidFill>
                <a:effectLst/>
                <a:latin typeface="+mn-lt"/>
                <a:ea typeface="+mn-ea"/>
                <a:cs typeface="+mn-cs"/>
              </a:rPr>
              <a:t>uncertainties associated with our incomplete understanding of the causes and controls on landslide failure and motion </a:t>
            </a:r>
            <a:r>
              <a:rPr lang="en-US" sz="1200" b="0" i="0" kern="1200" dirty="0">
                <a:solidFill>
                  <a:schemeClr val="tx1"/>
                </a:solidFill>
                <a:effectLst/>
                <a:latin typeface="+mn-lt"/>
                <a:ea typeface="+mn-ea"/>
                <a:cs typeface="+mn-cs"/>
              </a:rPr>
              <a:t>and, in particular, </a:t>
            </a:r>
            <a:r>
              <a:rPr lang="en-US" sz="1200" b="1" i="0" kern="1200" dirty="0">
                <a:solidFill>
                  <a:schemeClr val="tx1"/>
                </a:solidFill>
                <a:effectLst/>
                <a:latin typeface="+mn-lt"/>
                <a:ea typeface="+mn-ea"/>
                <a:cs typeface="+mn-cs"/>
              </a:rPr>
              <a:t>the little consideration for constraints typical in tropical environments.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1" i="0" kern="1200" dirty="0">
                <a:solidFill>
                  <a:schemeClr val="tx1"/>
                </a:solidFill>
                <a:effectLst/>
                <a:latin typeface="+mn-lt"/>
                <a:ea typeface="+mn-ea"/>
                <a:cs typeface="+mn-cs"/>
              </a:rPr>
              <a:t>Better understanding the influence of </a:t>
            </a:r>
            <a:r>
              <a:rPr lang="en-US" sz="1200" b="0" i="0" kern="1200" dirty="0">
                <a:solidFill>
                  <a:schemeClr val="tx1"/>
                </a:solidFill>
                <a:effectLst/>
                <a:latin typeface="+mn-lt"/>
                <a:ea typeface="+mn-ea"/>
                <a:cs typeface="+mn-cs"/>
              </a:rPr>
              <a:t>changing landscape conditions, weathering, tropical rainfall patterns, etc. </a:t>
            </a:r>
            <a:r>
              <a:rPr lang="en-US" sz="1200" b="1"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is key for </a:t>
            </a:r>
            <a:r>
              <a:rPr lang="en-US" sz="1200" b="1" i="0" kern="1200" dirty="0">
                <a:solidFill>
                  <a:schemeClr val="tx1"/>
                </a:solidFill>
                <a:effectLst/>
                <a:latin typeface="+mn-lt"/>
                <a:ea typeface="+mn-ea"/>
                <a:cs typeface="+mn-cs"/>
              </a:rPr>
              <a:t>apprehending landslide processes and hazards</a:t>
            </a:r>
            <a:r>
              <a:rPr lang="en-US" sz="1200" b="0" i="0" kern="1200" dirty="0">
                <a:solidFill>
                  <a:schemeClr val="tx1"/>
                </a:solidFill>
                <a:effectLst/>
                <a:latin typeface="+mn-lt"/>
                <a:ea typeface="+mn-ea"/>
                <a:cs typeface="+mn-cs"/>
              </a:rPr>
              <a:t> in </a:t>
            </a:r>
            <a:r>
              <a:rPr lang="en-US" sz="1200" b="1" i="0" kern="1200" dirty="0">
                <a:solidFill>
                  <a:schemeClr val="tx1"/>
                </a:solidFill>
                <a:effectLst/>
                <a:latin typeface="+mn-lt"/>
                <a:ea typeface="+mn-ea"/>
                <a:cs typeface="+mn-cs"/>
              </a:rPr>
              <a:t>mountain regions of the tropics</a:t>
            </a:r>
            <a:r>
              <a:rPr lang="en-US" sz="1200" b="0" i="0" kern="1200" dirty="0">
                <a:solidFill>
                  <a:schemeClr val="tx1"/>
                </a:solidFill>
                <a:effectLst/>
                <a:latin typeface="+mn-lt"/>
                <a:ea typeface="+mn-ea"/>
                <a:cs typeface="+mn-cs"/>
              </a:rPr>
              <a:t> and this is what we tackled here.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0" i="0" kern="1200" dirty="0">
                <a:solidFill>
                  <a:schemeClr val="tx1"/>
                </a:solidFill>
                <a:effectLst/>
                <a:latin typeface="+mn-lt"/>
                <a:ea typeface="+mn-ea"/>
                <a:cs typeface="+mn-cs"/>
              </a:rPr>
              <a:t>This research was motivated by the </a:t>
            </a:r>
            <a:r>
              <a:rPr lang="en-US" sz="1200" b="1" i="0" kern="1200" dirty="0">
                <a:solidFill>
                  <a:schemeClr val="tx1"/>
                </a:solidFill>
                <a:effectLst/>
                <a:latin typeface="+mn-lt"/>
                <a:ea typeface="+mn-ea"/>
                <a:cs typeface="+mn-cs"/>
              </a:rPr>
              <a:t>uncertainties associated with our incomplete understanding of the causes and controls on landslide failure and motion </a:t>
            </a:r>
            <a:r>
              <a:rPr lang="en-US" sz="1200" b="0" i="0" kern="1200" dirty="0">
                <a:solidFill>
                  <a:schemeClr val="tx1"/>
                </a:solidFill>
                <a:effectLst/>
                <a:latin typeface="+mn-lt"/>
                <a:ea typeface="+mn-ea"/>
                <a:cs typeface="+mn-cs"/>
              </a:rPr>
              <a:t>and, in particular, </a:t>
            </a:r>
            <a:r>
              <a:rPr lang="en-US" sz="1200" b="1" i="0" kern="1200" dirty="0">
                <a:solidFill>
                  <a:schemeClr val="tx1"/>
                </a:solidFill>
                <a:effectLst/>
                <a:latin typeface="+mn-lt"/>
                <a:ea typeface="+mn-ea"/>
                <a:cs typeface="+mn-cs"/>
              </a:rPr>
              <a:t>the little consideration for constraints typical in tropical environments </a:t>
            </a:r>
            <a:r>
              <a:rPr lang="en-US" sz="1200" b="0" i="0" kern="1200" dirty="0">
                <a:solidFill>
                  <a:schemeClr val="tx1"/>
                </a:solidFill>
                <a:effectLst/>
                <a:latin typeface="+mn-lt"/>
                <a:ea typeface="+mn-ea"/>
                <a:cs typeface="+mn-cs"/>
              </a:rPr>
              <a:t>such as changing landscape conditions, weathering, tropical rainfall patterns, etc. that are </a:t>
            </a:r>
            <a:r>
              <a:rPr lang="en-US" sz="1200" b="1" i="0" kern="1200" dirty="0">
                <a:solidFill>
                  <a:schemeClr val="tx1"/>
                </a:solidFill>
                <a:effectLst/>
                <a:latin typeface="+mn-lt"/>
                <a:ea typeface="+mn-ea"/>
                <a:cs typeface="+mn-cs"/>
              </a:rPr>
              <a:t>all factors potentially affecting the nature of landsliding</a:t>
            </a:r>
            <a:r>
              <a:rPr lang="en-US" sz="1200" b="0" i="0" kern="1200" dirty="0">
                <a:solidFill>
                  <a:schemeClr val="tx1"/>
                </a:solidFill>
                <a:effectLst/>
                <a:latin typeface="+mn-lt"/>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0" i="0" kern="1200" dirty="0">
                <a:solidFill>
                  <a:schemeClr val="tx1"/>
                </a:solidFill>
                <a:effectLst/>
                <a:latin typeface="+mn-lt"/>
                <a:ea typeface="+mn-ea"/>
                <a:cs typeface="+mn-cs"/>
              </a:rPr>
              <a:t>This research aimed at improving our </a:t>
            </a:r>
            <a:r>
              <a:rPr lang="en-US" sz="1200" b="1" i="0" kern="1200" dirty="0">
                <a:solidFill>
                  <a:schemeClr val="tx1"/>
                </a:solidFill>
                <a:effectLst/>
                <a:latin typeface="+mn-lt"/>
                <a:ea typeface="+mn-ea"/>
                <a:cs typeface="+mn-cs"/>
              </a:rPr>
              <a:t>understanding of the mechanisms that control the occurrence and motion of slow-moving landslides</a:t>
            </a:r>
            <a:r>
              <a:rPr lang="en-US" sz="1200" b="0" i="0" kern="1200" dirty="0">
                <a:solidFill>
                  <a:schemeClr val="tx1"/>
                </a:solidFill>
                <a:effectLst/>
                <a:latin typeface="+mn-lt"/>
                <a:ea typeface="+mn-ea"/>
                <a:cs typeface="+mn-cs"/>
              </a:rPr>
              <a:t>; and, in particular, to investigate how </a:t>
            </a:r>
            <a:r>
              <a:rPr lang="en-US" sz="1200" b="1" i="0" kern="1200" dirty="0">
                <a:solidFill>
                  <a:schemeClr val="tx1"/>
                </a:solidFill>
                <a:effectLst/>
                <a:latin typeface="+mn-lt"/>
                <a:ea typeface="+mn-ea"/>
                <a:cs typeface="+mn-cs"/>
              </a:rPr>
              <a:t>constraints typical in tropical environments (changing landscape conditions, weathering, tropical rainfall patterns, etc. ) </a:t>
            </a:r>
            <a:r>
              <a:rPr lang="en-US" sz="1200" b="0" i="0" kern="1200" dirty="0">
                <a:solidFill>
                  <a:schemeClr val="tx1"/>
                </a:solidFill>
                <a:effectLst/>
                <a:latin typeface="+mn-lt"/>
                <a:ea typeface="+mn-ea"/>
                <a:cs typeface="+mn-cs"/>
              </a:rPr>
              <a:t>are </a:t>
            </a:r>
            <a:r>
              <a:rPr lang="en-US" sz="1200" b="1" i="0" kern="1200" dirty="0">
                <a:solidFill>
                  <a:schemeClr val="tx1"/>
                </a:solidFill>
                <a:effectLst/>
                <a:latin typeface="+mn-lt"/>
                <a:ea typeface="+mn-ea"/>
                <a:cs typeface="+mn-cs"/>
              </a:rPr>
              <a:t>affecting landslide processes</a:t>
            </a:r>
            <a:r>
              <a:rPr lang="en-US" sz="1200" b="0" i="0" kern="1200" dirty="0">
                <a:solidFill>
                  <a:schemeClr val="tx1"/>
                </a:solidFill>
                <a:effectLst/>
                <a:latin typeface="+mn-lt"/>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notably analyze/characterize how landslides respond to environmental changes. You have an example of environmental changes typical for many countries of the tropics on the left figure, where you see the head of a large landslide that has been progressively urbanized over the last decades.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3 years research project (MODUS) that aimed at improving our understanding of the mechanisms that control the motion of landslides by investigating large landslides in changing environments of the tropics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Specific attention in this presentation will be given to remote sensing aspects, since it is the common ground between all our presentations today, aspects that had to be adapted and optimized to the constraints brought by the tropical climate and the complexes patterns of landslide movement.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With the MODUS project we aimed at improving our understanding of the mechanisms that control the motion of such landslides, see if tropical </a:t>
            </a:r>
            <a:r>
              <a:rPr lang="en-US" sz="1200" b="0" i="0" kern="1200" dirty="0" err="1">
                <a:solidFill>
                  <a:schemeClr val="tx1"/>
                </a:solidFill>
                <a:effectLst/>
                <a:latin typeface="+mn-lt"/>
                <a:ea typeface="+mn-ea"/>
                <a:cs typeface="+mn-cs"/>
              </a:rPr>
              <a:t>enviornmental</a:t>
            </a:r>
            <a:r>
              <a:rPr lang="en-US" sz="1200" b="0" i="0" kern="1200" dirty="0">
                <a:solidFill>
                  <a:schemeClr val="tx1"/>
                </a:solidFill>
                <a:effectLst/>
                <a:latin typeface="+mn-lt"/>
                <a:ea typeface="+mn-ea"/>
                <a:cs typeface="+mn-cs"/>
              </a:rPr>
              <a:t> conditions influenced its movement, and analyze if, and how such landslide responded to the dramatic environmental changes brought by it urbanisation.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To better assess the hazard this specific landslide poses, but also across the other many cities of the tropics where similar environmental and societal conditions are met., we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3 years research project (MODUS) aims at improving our comprehension of the mechanisms that control the motion of landslides, with a special focus on understanding if, and how landslide respond to environmental changes.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In today’s world, some of the major changes to the environment are brought by urban expansion, particularly in Africa and Asia. This urbanisation drastically modifies landscapes and we wanted to investigate its impact on the dynamics of landslides. In the city of Bukavu, in eastern DR Congo, you have active landslide that are now hosting more than 80,000 inhabitants living in overcrowded, poor-quality housing with inadequate infrastructure, a small section (the head) of such a landslide is illustrated here.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Specific attention in this presentation will be given to remote sensing aspects, that had to be adapted to constraints brought by the tropical climate and the movement of landslide.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because the methods used to measure landslide motion and had to be adapt them to constraints brought by the tropical climate and the movement of landslide.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 by that I mean able to provide multiyear measurements with a high temporal sampling.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Located, what you see is the head of a large and active landslide that was urbanized in the past decades in the rapidly expanding city of Bukavu, in eastern DR Congo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They profoundly transform landscapes,  and we want to investigate how they affect the movement of landslide.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and that profoundly transform landscapes. I provide here an illustration of a landslide profoundly transformed by urbanisation. What you see here is the head of a very large and active landslide in the rapidly expanding city of Bukavu, in eastern DR Congo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urbanized during the last decades, and we wan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also had to optimize remote sensing methods adapted to constraints brought by this context, and the movement of landslide, by that I mean able to provide multiyear measurements with a high temporal sampling.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Focus on the causes of motion of landslides. Large, deep-seated landslides are very common in mountainous landscapes, often manifesting long-term, persistent movements with velocity variations primarily controlled by rainfall-induced changes in water pressure within the slope. Yet, our understanding of their controls remains largely elusive, and this particularly in tropical mountain regions where environmental conditions (intense rainfalls, rapid weathering of rocks, etc.) and a growing human footprint are thought to play an important role on the overall stability of hillslopes.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And methods that can be used to unravel those controls – need multiyear measurements with high temporal sampling.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affecting sediment transfers, hillslopes morphology but also the livelihood of local communities.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Our incomplete understanding of controls on landslide origin and evolution is a major source of uncertainty in assessing the hazard they pose. It is especially crucial in montane regions of the tropics where landslide impacts are high and on the rise, and the dearth of accurate process </a:t>
            </a:r>
            <a:r>
              <a:rPr lang="en-US" sz="1200" b="0" i="0" kern="1200" dirty="0" err="1">
                <a:solidFill>
                  <a:schemeClr val="tx1"/>
                </a:solidFill>
                <a:effectLst/>
                <a:latin typeface="+mn-lt"/>
                <a:ea typeface="+mn-ea"/>
                <a:cs typeface="+mn-cs"/>
              </a:rPr>
              <a:t>characterisation</a:t>
            </a:r>
            <a:r>
              <a:rPr lang="en-US" sz="1200" b="0" i="0" kern="1200" dirty="0">
                <a:solidFill>
                  <a:schemeClr val="tx1"/>
                </a:solidFill>
                <a:effectLst/>
                <a:latin typeface="+mn-lt"/>
                <a:ea typeface="+mn-ea"/>
                <a:cs typeface="+mn-cs"/>
              </a:rPr>
              <a:t> is large. The Kivu Rift, in eastern DR Congo, is one of these regions. Tropical environmental conditions (intense rainfalls, rapid weathering of rocks, etc.) and a growing human footprint are thought to play an important role on the overall stability of hillslopes. Yet, our understanding of their controls remains largely elusive, and this PhD research project aims at unravelling their respective roles.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Most large, deep-seated landslides show slow, persistent movements with transient and/or seasonal accelerations that are primarily controlled by rainfall-induced changes in water pressure within the slope. Changes to rainfalls or hillslope hydrological properties may therefore impact the overall landslide </a:t>
            </a:r>
            <a:r>
              <a:rPr lang="en-US" sz="1200" b="0" i="0" kern="1200" dirty="0" err="1">
                <a:solidFill>
                  <a:schemeClr val="tx1"/>
                </a:solidFill>
                <a:effectLst/>
                <a:latin typeface="+mn-lt"/>
                <a:ea typeface="+mn-ea"/>
                <a:cs typeface="+mn-cs"/>
              </a:rPr>
              <a:t>behaviour</a:t>
            </a:r>
            <a:r>
              <a:rPr lang="en-US" sz="1200" b="0" i="0" kern="1200" dirty="0">
                <a:solidFill>
                  <a:schemeClr val="tx1"/>
                </a:solidFill>
                <a:effectLst/>
                <a:latin typeface="+mn-lt"/>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3 years research project (MODUS) that aimed at improving our understanding of the mechanisms that control the motion of landslides; notably analyze/characterize how landslides respond to environmental changes. You have an example here, what you see is the head of a large and active landslide that has been urbanized over the last decades, and we want to see if it has impacted its movement.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latin typeface="+mn-lt"/>
              </a:rPr>
              <a:t>Where?</a:t>
            </a:r>
            <a:r>
              <a:rPr lang="en-US" sz="1200" b="0" i="0" kern="1200" dirty="0">
                <a:solidFill>
                  <a:schemeClr val="tx1"/>
                </a:solidFill>
                <a:effectLst/>
                <a:latin typeface="+mn-lt"/>
                <a:ea typeface="+mn-ea"/>
                <a:cs typeface="+mn-cs"/>
              </a:rPr>
              <a:t> We here focus our investigations on landslides located in the Kivu Rift, at the border between eastern DR Congo, Rwanda and Burundi. </a:t>
            </a:r>
            <a:r>
              <a:rPr lang="en-GB" sz="1200" b="0" dirty="0">
                <a:latin typeface="+mn-lt"/>
              </a:rPr>
              <a:t>Tropical </a:t>
            </a:r>
            <a:r>
              <a:rPr lang="en-US" sz="1200" b="0" i="0" kern="1200" dirty="0">
                <a:solidFill>
                  <a:schemeClr val="tx1"/>
                </a:solidFill>
                <a:effectLst/>
                <a:latin typeface="+mn-lt"/>
                <a:ea typeface="+mn-ea"/>
                <a:cs typeface="+mn-cs"/>
              </a:rPr>
              <a:t>montane regions such as the Kivu Rift are often </a:t>
            </a:r>
            <a:r>
              <a:rPr lang="en-GB" sz="1200" b="0" dirty="0">
                <a:latin typeface="+mn-lt"/>
              </a:rPr>
              <a:t>experiencing very large environmental changes and are </a:t>
            </a:r>
            <a:r>
              <a:rPr lang="en-US" sz="1200" b="0" i="0" kern="1200" dirty="0">
                <a:solidFill>
                  <a:schemeClr val="tx1"/>
                </a:solidFill>
                <a:effectLst/>
                <a:latin typeface="+mn-lt"/>
                <a:ea typeface="+mn-ea"/>
                <a:cs typeface="+mn-cs"/>
              </a:rPr>
              <a:t>disproportionately impacted by landslides compared to the rest of the world. , while being often overlooked in landslide research.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While it certainly poses constraints on measuring landslide motion (think of cloud cover, difficulties for maintaining instrumentations, etc.), it is a highly relevant because it </a:t>
            </a:r>
            <a:r>
              <a:rPr lang="en-GB" sz="1200" b="0" dirty="0">
                <a:latin typeface="+mn-lt"/>
              </a:rPr>
              <a:t>is a) very landslide-prone, b) and experienced large environmental changes over the past decades.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dirty="0">
              <a:latin typeface="+mn-l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latin typeface="+mn-lt"/>
              </a:rPr>
              <a:t>How? </a:t>
            </a:r>
            <a:r>
              <a:rPr lang="en-US" sz="1200" b="0" dirty="0">
                <a:latin typeface="+mn-lt"/>
              </a:rPr>
              <a:t>As the title suggests, because </a:t>
            </a:r>
            <a:r>
              <a:rPr lang="en-US" sz="1200" b="0" i="0" kern="1200" dirty="0">
                <a:solidFill>
                  <a:schemeClr val="tx1"/>
                </a:solidFill>
                <a:effectLst/>
                <a:latin typeface="+mn-lt"/>
                <a:ea typeface="+mn-ea"/>
                <a:cs typeface="+mn-cs"/>
              </a:rPr>
              <a:t>Landslides rarely feature spatially nor temporally uniform deformation patterns, studying the causes of motion therefore requires high temporal and spatial resolution measurement of surface deformation. We here used state-of-the-art remote sensing techniques, seeking complementarity/synergies between radar and optical wavelengths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adapting methods to increase the temporal sampling of deformation measurements.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We here focus our investigations on landslides located in the Kivu Rift, at the border between eastern DR Congo, Rwanda and Burundi. While it certainly poses constraints on measuring deformation (think of cloud cover, difficulties for maintaining instrumentations, etc.), it is a highly relevant because it </a:t>
            </a:r>
            <a:r>
              <a:rPr lang="en-GB" sz="1200" b="0" dirty="0">
                <a:latin typeface="+mn-lt"/>
              </a:rPr>
              <a:t>is a) very landslide-prone, b) and experienced large environmental changes over the past decades, therefore a perfect place to answer those question of the influence of environmental changes on the dynamic of landslides. Also, </a:t>
            </a:r>
            <a:r>
              <a:rPr lang="en-GB" sz="1200" dirty="0">
                <a:latin typeface="+mn-lt"/>
              </a:rPr>
              <a:t>tropical regions are consistently overlooked. </a:t>
            </a:r>
            <a:br>
              <a:rPr lang="en-GB" sz="1200" dirty="0">
                <a:latin typeface="+mn-lt"/>
              </a:rPr>
            </a:br>
            <a:r>
              <a:rPr lang="en-US" sz="1200" b="0" i="0" kern="1200" dirty="0">
                <a:solidFill>
                  <a:schemeClr val="tx1"/>
                </a:solidFill>
                <a:effectLst/>
                <a:latin typeface="+mn-lt"/>
                <a:ea typeface="+mn-ea"/>
                <a:cs typeface="+mn-cs"/>
              </a:rPr>
              <a:t>We investigate those questions in montane regions of the tropics, that are perfect place because of widespread environmental changes and disproportionately high impact of landsliding on local communities. And, I shall say, a flagrant lack of research.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Landslides rarely feature spatially nor temporally uniform deformation patterns, studying the causes of motion therefore requires high temporal and spatial resolution measurement of surface deformation. We here used state-of-the-art remote sensing techniques, seeking complementarity/synergies between radar and optical wavelengths, adapting methods to increase the temporal sampling of deformation measurements.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It is a STEREO project, so remote sensing is a key aspect. We build set of surface deformation measurements based on state-of-the-art remote sensing techniques, seeking complementarity/synergies between radar and optical wavelengths, adapting methods to increase the temporal sampling of deformation measurements – that is key for unravelling what is/are controlling landslides movement.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We investigate those questions in montane regions of the tropics, that are perfect place because of widespread environmental changes and disproportionately high impact of landsliding on local communities. And, I shall say, a flagrant lack of research. We here focus on landslides in the Kivu Rift, at the border between eastern DR Congo, Rwanda and Burundi.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lvl="0" indent="-285750" algn="just">
              <a:lnSpc>
                <a:spcPct val="107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Arial" panose="020B0604020202020204" pitchFamily="34" charset="0"/>
              </a:rPr>
              <a:t>Multi-platform remote sensing using space-, airborne and ground-based sensors has become essential tools for landslide assessment and disaster-risk prevention.</a:t>
            </a:r>
          </a:p>
          <a:p>
            <a:pPr marL="285750" lvl="0" indent="-285750" algn="just">
              <a:lnSpc>
                <a:spcPct val="107000"/>
              </a:lnSpc>
              <a:spcAft>
                <a:spcPts val="800"/>
              </a:spcAft>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Arial" panose="020B0604020202020204" pitchFamily="34" charset="0"/>
              </a:rPr>
              <a:t>Today, the key for understanding landslides is the complementarity of methods and the automation of the data processing.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Context where geophysical instrumentation is difficult, we have no permanent in-situ measurements and we so have to rely on remote sensing data, and complementary between different methods.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 and that’s where it becomes interesting even for the few you aren’t excited about understanding how humans can affect the movement entire hillslopes –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such as satellite synthetic aperture radar interferometry (InSAR), image correlation applied on radar and optical satellite imagery that provided millimeter to meter-scale measurements of ground surface deformation used to quantify landslide motion. Combined with field measurements. </a:t>
            </a:r>
            <a:br>
              <a:rPr lang="en-US" dirty="0"/>
            </a:br>
            <a:br>
              <a:rPr lang="en-US" dirty="0"/>
            </a:br>
            <a:endParaRPr lang="en-GB" dirty="0">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1" dirty="0">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dirty="0">
                <a:sym typeface="Wingdings" panose="05000000000000000000" pitchFamily="2" charset="2"/>
              </a:rPr>
              <a:t> Unravel its kinematics,  and investigate factors that control its dynamics and how it evolved with its progressive urbanisation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u="sng" dirty="0"/>
              <a:t>What is the role of </a:t>
            </a:r>
            <a:r>
              <a:rPr lang="en-GB" b="1" u="sng" dirty="0"/>
              <a:t>human activity</a:t>
            </a:r>
            <a:r>
              <a:rPr lang="en-GB" u="sng" dirty="0"/>
              <a:t> on the </a:t>
            </a:r>
            <a:r>
              <a:rPr lang="en-GB" b="1" u="sng" dirty="0"/>
              <a:t>natural behaviour</a:t>
            </a:r>
            <a:r>
              <a:rPr lang="en-GB" u="sng" dirty="0"/>
              <a:t> of a deep-seated landslide?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Context where geophysical instrumentation, we have </a:t>
            </a:r>
            <a:r>
              <a:rPr lang="en-GB" dirty="0"/>
              <a:t>no permanent in-situ measurements </a:t>
            </a:r>
            <a:r>
              <a:rPr lang="en-GB" sz="1200" kern="1200" dirty="0">
                <a:solidFill>
                  <a:schemeClr val="tx1"/>
                </a:solidFill>
                <a:effectLst/>
                <a:latin typeface="+mn-lt"/>
                <a:ea typeface="+mn-ea"/>
                <a:cs typeface="+mn-cs"/>
              </a:rPr>
              <a:t>and we so have to rely on remote sensing data, and complementary between different methods</a:t>
            </a:r>
          </a:p>
          <a:p>
            <a:pPr marL="0" indent="0">
              <a:buFontTx/>
              <a:buNone/>
            </a:pPr>
            <a:endParaRPr lang="en-GB" dirty="0">
              <a:sym typeface="Wingdings" panose="05000000000000000000" pitchFamily="2" charset="2"/>
            </a:endParaRPr>
          </a:p>
          <a:p>
            <a:pPr marL="171450" indent="-171450">
              <a:buFontTx/>
              <a:buChar char="-"/>
            </a:pPr>
            <a:r>
              <a:rPr lang="en-GB" dirty="0">
                <a:sym typeface="Wingdings" panose="05000000000000000000" pitchFamily="2" charset="2"/>
              </a:rPr>
              <a:t> what we intended to investigate here at two-time scales</a:t>
            </a:r>
          </a:p>
          <a:p>
            <a:pPr marL="628650" lvl="1" indent="-171450">
              <a:buFontTx/>
              <a:buChar char="-"/>
            </a:pPr>
            <a:r>
              <a:rPr lang="en-GB" dirty="0">
                <a:sym typeface="Wingdings" panose="05000000000000000000" pitchFamily="2" charset="2"/>
              </a:rPr>
              <a:t>Over the last years using dense </a:t>
            </a:r>
            <a:r>
              <a:rPr lang="en-GB" dirty="0" err="1">
                <a:sym typeface="Wingdings" panose="05000000000000000000" pitchFamily="2" charset="2"/>
              </a:rPr>
              <a:t>InSAR</a:t>
            </a:r>
            <a:r>
              <a:rPr lang="en-GB" dirty="0">
                <a:sym typeface="Wingdings" panose="05000000000000000000" pitchFamily="2" charset="2"/>
              </a:rPr>
              <a:t> time series, High resolution surface topography from UAV and GNSS measures</a:t>
            </a:r>
          </a:p>
          <a:p>
            <a:pPr marL="628650" lvl="1" indent="-171450">
              <a:buFontTx/>
              <a:buChar char="-"/>
            </a:pPr>
            <a:r>
              <a:rPr lang="en-GB" dirty="0">
                <a:sym typeface="Wingdings" panose="05000000000000000000" pitchFamily="2" charset="2"/>
              </a:rPr>
              <a:t>Over the long term, combining recent remote sensing products with archive aerial imagery over the area </a:t>
            </a:r>
          </a:p>
          <a:p>
            <a:pPr marL="628650" lvl="1" indent="-171450">
              <a:buFontTx/>
              <a:buChar char="-"/>
            </a:pPr>
            <a:endParaRPr lang="en-GB" dirty="0">
              <a:sym typeface="Wingdings" panose="05000000000000000000" pitchFamily="2" charset="2"/>
            </a:endParaRPr>
          </a:p>
          <a:p>
            <a:pPr marL="628650" lvl="1" indent="-171450">
              <a:buFontTx/>
              <a:buChar char="-"/>
            </a:pPr>
            <a:endParaRPr lang="en-GB" dirty="0">
              <a:sym typeface="Wingdings" panose="05000000000000000000" pitchFamily="2" charset="2"/>
            </a:endParaRPr>
          </a:p>
          <a:p>
            <a:pPr marL="628650" lvl="1" indent="-171450">
              <a:buFontTx/>
              <a:buChar char="-"/>
            </a:pPr>
            <a:endParaRPr lang="en-GB" dirty="0">
              <a:sym typeface="Wingdings" panose="05000000000000000000" pitchFamily="2" charset="2"/>
            </a:endParaRPr>
          </a:p>
          <a:p>
            <a:pPr marL="628650" lvl="1" indent="-171450">
              <a:buFontTx/>
              <a:buChar char="-"/>
            </a:pPr>
            <a:r>
              <a:rPr lang="en-GB" dirty="0">
                <a:sym typeface="Wingdings" panose="05000000000000000000" pitchFamily="2" charset="2"/>
              </a:rPr>
              <a:t>allowing us to investigate </a:t>
            </a:r>
            <a:r>
              <a:rPr lang="en-US" sz="1200" b="0" i="0" kern="1200" dirty="0">
                <a:solidFill>
                  <a:schemeClr val="tx1"/>
                </a:solidFill>
                <a:effectLst/>
                <a:latin typeface="+mn-lt"/>
                <a:ea typeface="+mn-ea"/>
                <a:cs typeface="+mn-cs"/>
              </a:rPr>
              <a:t>human-induced stress perturbations in the landslide evolution</a:t>
            </a:r>
            <a:r>
              <a:rPr lang="en-US" dirty="0"/>
              <a:t> (unique dataset for such tropical env)</a:t>
            </a:r>
          </a:p>
          <a:p>
            <a:pPr marL="742950" lvl="1" indent="-285750">
              <a:buFont typeface="Arial" panose="020B0604020202020204" pitchFamily="34" charset="0"/>
              <a:buChar char="•"/>
            </a:pPr>
            <a:r>
              <a:rPr lang="en-GB" dirty="0"/>
              <a:t>The analysis of these deformation patterns with regard to the environmental changes derived from the aerial photographs allows to further explore the interplay between natural and human controls over several decades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identify human-induced stress perturbations in its evolution</a:t>
            </a:r>
            <a:r>
              <a:rPr lang="en-US" dirty="0"/>
              <a:t>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Remote sensing observation</a:t>
            </a:r>
            <a:endParaRPr lang="en-GB" dirty="0"/>
          </a:p>
          <a:p>
            <a:pPr marL="742950" lvl="1" indent="-285750">
              <a:buFont typeface="Arial" panose="020B0604020202020204" pitchFamily="34" charset="0"/>
              <a:buChar char="•"/>
            </a:pPr>
            <a:endParaRPr lang="en-GB" dirty="0"/>
          </a:p>
          <a:p>
            <a:pPr marL="742950" lvl="1" indent="-285750">
              <a:buFont typeface="Arial" panose="020B0604020202020204" pitchFamily="34" charset="0"/>
              <a:buChar char="•"/>
            </a:pPr>
            <a:r>
              <a:rPr lang="en-GB" u="sng" dirty="0"/>
              <a:t>High temporal and spatial density of measurement, allowing to compare behaviour of individual landslide units within the landslide</a:t>
            </a:r>
            <a:endParaRPr lang="en-GB" dirty="0"/>
          </a:p>
          <a:p>
            <a:pPr marL="185749" indent="-185749">
              <a:buFontTx/>
              <a:buChar char="-"/>
            </a:pPr>
            <a:endParaRPr lang="en-GB" dirty="0"/>
          </a:p>
        </p:txBody>
      </p:sp>
      <p:sp>
        <p:nvSpPr>
          <p:cNvPr id="4" name="Slide Number Placeholder 3"/>
          <p:cNvSpPr>
            <a:spLocks noGrp="1"/>
          </p:cNvSpPr>
          <p:nvPr>
            <p:ph type="sldNum" sz="quarter" idx="5"/>
          </p:nvPr>
        </p:nvSpPr>
        <p:spPr/>
        <p:txBody>
          <a:bodyPr/>
          <a:lstStyle/>
          <a:p>
            <a:fld id="{84CF270A-3EFD-4FAC-977A-7D77812225C2}" type="slidenum">
              <a:rPr lang="en-GB" smtClean="0"/>
              <a:t>1</a:t>
            </a:fld>
            <a:endParaRPr lang="en-GB"/>
          </a:p>
        </p:txBody>
      </p:sp>
    </p:spTree>
    <p:extLst>
      <p:ext uri="{BB962C8B-B14F-4D97-AF65-F5344CB8AC3E}">
        <p14:creationId xmlns:p14="http://schemas.microsoft.com/office/powerpoint/2010/main" val="95087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endParaRPr lang="en-GB" dirty="0"/>
          </a:p>
          <a:p>
            <a:endParaRPr lang="en-GB" dirty="0"/>
          </a:p>
          <a:p>
            <a:r>
              <a:rPr lang="en-GB" dirty="0"/>
              <a:t>First focus on landslide with little influence of human activities.</a:t>
            </a:r>
          </a:p>
          <a:p>
            <a:r>
              <a:rPr lang="en-GB" dirty="0"/>
              <a:t>To analyse the dynamics, you need to gather dense time series of deformation with a temporal resolution sufficiently high to grasp potential transient velocity changes, and you will see here you need a pretty high resolution.</a:t>
            </a:r>
          </a:p>
          <a:p>
            <a:r>
              <a:rPr lang="en-GB" dirty="0"/>
              <a:t>Measuring its motion posed many challenges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landslide is quite interesting because initial failure have occurred without clear external triggers such as an earthquake or an intense rainfall event, and is thought to be primarily associated with weathering-related weakening of the slope strength over time; so now, how is it evolving?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Measuring its motion poses challenges, because of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Interesting because of weathering of slope material that affect the stability and </a:t>
            </a:r>
            <a:r>
              <a:rPr lang="en-GB" dirty="0" err="1"/>
              <a:t>intitiate</a:t>
            </a:r>
            <a:r>
              <a:rPr lang="en-GB" dirty="0"/>
              <a:t> the instability, so now, how is it evolving? </a:t>
            </a:r>
          </a:p>
          <a:p>
            <a:r>
              <a:rPr lang="en-GB" dirty="0"/>
              <a:t> </a:t>
            </a:r>
          </a:p>
          <a:p>
            <a:r>
              <a:rPr lang="en-GB" dirty="0"/>
              <a:t>A bit of context</a:t>
            </a:r>
          </a:p>
          <a:p>
            <a:pPr marL="285750" indent="-285750">
              <a:buFont typeface="Wingdings" panose="05000000000000000000" pitchFamily="2" charset="2"/>
              <a:buChar char="§"/>
            </a:pPr>
            <a:r>
              <a:rPr lang="en-GB" dirty="0">
                <a:latin typeface="+mj-lt"/>
              </a:rPr>
              <a:t>Relatively recent landslide, initial failure associated to weathering </a:t>
            </a:r>
          </a:p>
          <a:p>
            <a:pPr marL="285750" indent="-285750">
              <a:buFont typeface="Wingdings" panose="05000000000000000000" pitchFamily="2" charset="2"/>
              <a:buChar char="§"/>
            </a:pPr>
            <a:r>
              <a:rPr lang="en-GB" dirty="0">
                <a:latin typeface="+mj-lt"/>
              </a:rPr>
              <a:t>main phases of instability &gt; 2015</a:t>
            </a:r>
          </a:p>
          <a:p>
            <a:pPr marL="285750" indent="-285750">
              <a:buFont typeface="Wingdings" panose="05000000000000000000" pitchFamily="2" charset="2"/>
              <a:buChar char="§"/>
            </a:pPr>
            <a:endParaRPr lang="en-GB" dirty="0">
              <a:latin typeface="+mj-lt"/>
            </a:endParaRPr>
          </a:p>
          <a:p>
            <a:pPr marL="0" indent="0">
              <a:buFont typeface="Wingdings" panose="05000000000000000000" pitchFamily="2" charset="2"/>
              <a:buNone/>
            </a:pPr>
            <a:endParaRPr lang="en-GB" dirty="0">
              <a:latin typeface="+mj-lt"/>
            </a:endParaRP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Interesting because of weathering of slope material that affect the stability and </a:t>
            </a:r>
            <a:r>
              <a:rPr lang="en-GB" dirty="0" err="1"/>
              <a:t>intitiate</a:t>
            </a:r>
            <a:r>
              <a:rPr lang="en-GB" dirty="0"/>
              <a:t> the instability, so now, how is it evolving? </a:t>
            </a:r>
          </a:p>
          <a:p>
            <a:r>
              <a:rPr lang="en-GB" dirty="0"/>
              <a:t>Recent landslides, with main phase of instability from 2015, so perfect case study. </a:t>
            </a:r>
          </a:p>
          <a:p>
            <a:r>
              <a:rPr lang="en-GB" dirty="0"/>
              <a:t>But, rapid, with change in surface cover and tropical climate that lead to near persistent cloud cover over most of the year.</a:t>
            </a:r>
          </a:p>
          <a:p>
            <a:r>
              <a:rPr lang="en-GB" dirty="0"/>
              <a:t> </a:t>
            </a:r>
          </a:p>
        </p:txBody>
      </p:sp>
      <p:sp>
        <p:nvSpPr>
          <p:cNvPr id="4" name="Slide Number Placeholder 3"/>
          <p:cNvSpPr>
            <a:spLocks noGrp="1"/>
          </p:cNvSpPr>
          <p:nvPr>
            <p:ph type="sldNum" sz="quarter" idx="5"/>
          </p:nvPr>
        </p:nvSpPr>
        <p:spPr/>
        <p:txBody>
          <a:bodyPr/>
          <a:lstStyle/>
          <a:p>
            <a:fld id="{679BC0E1-F73D-422A-B58A-8FE75882503E}" type="slidenum">
              <a:rPr lang="en-GB" smtClean="0"/>
              <a:t>2</a:t>
            </a:fld>
            <a:endParaRPr lang="en-GB"/>
          </a:p>
        </p:txBody>
      </p:sp>
    </p:spTree>
    <p:extLst>
      <p:ext uri="{BB962C8B-B14F-4D97-AF65-F5344CB8AC3E}">
        <p14:creationId xmlns:p14="http://schemas.microsoft.com/office/powerpoint/2010/main" val="1675935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Averages out the effect of various sources of noise</a:t>
            </a:r>
          </a:p>
        </p:txBody>
      </p:sp>
      <p:sp>
        <p:nvSpPr>
          <p:cNvPr id="4" name="Slide Number Placeholder 3"/>
          <p:cNvSpPr>
            <a:spLocks noGrp="1"/>
          </p:cNvSpPr>
          <p:nvPr>
            <p:ph type="sldNum" sz="quarter" idx="5"/>
          </p:nvPr>
        </p:nvSpPr>
        <p:spPr/>
        <p:txBody>
          <a:bodyPr/>
          <a:lstStyle/>
          <a:p>
            <a:fld id="{EB30ADE9-6EFC-4F65-BBA2-B0020693D623}" type="slidenum">
              <a:rPr lang="en-GB" smtClean="0"/>
              <a:t>4</a:t>
            </a:fld>
            <a:endParaRPr lang="en-GB"/>
          </a:p>
        </p:txBody>
      </p:sp>
    </p:spTree>
    <p:extLst>
      <p:ext uri="{BB962C8B-B14F-4D97-AF65-F5344CB8AC3E}">
        <p14:creationId xmlns:p14="http://schemas.microsoft.com/office/powerpoint/2010/main" val="3771124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Fa</a:t>
            </a:r>
            <a:r>
              <a:rPr lang="en-BE" dirty="0" err="1"/>
              <a:t>i</a:t>
            </a:r>
            <a:r>
              <a:rPr lang="en-GB" dirty="0"/>
              <a:t>l</a:t>
            </a:r>
            <a:r>
              <a:rPr lang="en-BE" dirty="0"/>
              <a:t>u</a:t>
            </a:r>
            <a:r>
              <a:rPr lang="en-GB" dirty="0"/>
              <a:t>r</a:t>
            </a:r>
            <a:r>
              <a:rPr lang="en-BE" dirty="0"/>
              <a:t>e </a:t>
            </a:r>
            <a:r>
              <a:rPr lang="en-GB" dirty="0"/>
              <a:t>Me</a:t>
            </a:r>
            <a:r>
              <a:rPr lang="en-BE" dirty="0"/>
              <a:t>c</a:t>
            </a:r>
            <a:r>
              <a:rPr lang="en-GB" dirty="0"/>
              <a:t>h</a:t>
            </a:r>
            <a:r>
              <a:rPr lang="en-BE" dirty="0"/>
              <a:t>a</a:t>
            </a:r>
            <a:r>
              <a:rPr lang="en-GB" dirty="0"/>
              <a:t>n</a:t>
            </a:r>
            <a:r>
              <a:rPr lang="en-BE" dirty="0" err="1"/>
              <a:t>i</a:t>
            </a:r>
            <a:r>
              <a:rPr lang="en-GB" dirty="0"/>
              <a:t>s</a:t>
            </a:r>
            <a:r>
              <a:rPr lang="en-BE" dirty="0"/>
              <a:t>m</a:t>
            </a:r>
            <a:r>
              <a:rPr lang="en-GB" dirty="0"/>
              <a:t>s</a:t>
            </a:r>
            <a:r>
              <a:rPr lang="en-BE" dirty="0"/>
              <a:t> </a:t>
            </a:r>
            <a:r>
              <a:rPr lang="en-GB" dirty="0"/>
              <a:t>c</a:t>
            </a:r>
            <a:r>
              <a:rPr lang="en-BE" dirty="0"/>
              <a:t>o</a:t>
            </a:r>
            <a:r>
              <a:rPr lang="en-GB" dirty="0"/>
              <a:t>n</a:t>
            </a:r>
            <a:r>
              <a:rPr lang="en-BE" dirty="0"/>
              <a:t>f</a:t>
            </a:r>
            <a:r>
              <a:rPr lang="en-GB" dirty="0" err="1"/>
              <a:t>i</a:t>
            </a:r>
            <a:r>
              <a:rPr lang="en-BE" dirty="0"/>
              <a:t>r</a:t>
            </a:r>
            <a:r>
              <a:rPr lang="en-GB" dirty="0"/>
              <a:t>m</a:t>
            </a:r>
            <a:r>
              <a:rPr lang="en-BE" dirty="0"/>
              <a:t>e</a:t>
            </a:r>
            <a:r>
              <a:rPr lang="en-GB" dirty="0"/>
              <a:t>d</a:t>
            </a:r>
            <a:r>
              <a:rPr lang="en-BE" dirty="0"/>
              <a:t> </a:t>
            </a:r>
            <a:r>
              <a:rPr lang="en-GB" dirty="0"/>
              <a:t>w</a:t>
            </a:r>
            <a:r>
              <a:rPr lang="en-BE" dirty="0"/>
              <a:t>h</a:t>
            </a:r>
            <a:r>
              <a:rPr lang="en-GB" dirty="0"/>
              <a:t>e</a:t>
            </a:r>
            <a:r>
              <a:rPr lang="en-BE" dirty="0"/>
              <a:t> </a:t>
            </a:r>
            <a:r>
              <a:rPr lang="en-GB" dirty="0"/>
              <a:t>l</a:t>
            </a:r>
            <a:r>
              <a:rPr lang="en-BE" dirty="0"/>
              <a:t>o</a:t>
            </a:r>
            <a:r>
              <a:rPr lang="en-GB" dirty="0"/>
              <a:t>o</a:t>
            </a:r>
            <a:r>
              <a:rPr lang="en-BE" dirty="0"/>
              <a:t>k</a:t>
            </a:r>
            <a:r>
              <a:rPr lang="en-GB" dirty="0" err="1"/>
              <a:t>i</a:t>
            </a:r>
            <a:r>
              <a:rPr lang="en-BE" dirty="0"/>
              <a:t>n</a:t>
            </a:r>
            <a:r>
              <a:rPr lang="en-GB" dirty="0"/>
              <a:t>g</a:t>
            </a:r>
            <a:r>
              <a:rPr lang="en-BE" dirty="0"/>
              <a:t> </a:t>
            </a:r>
            <a:r>
              <a:rPr lang="en-GB" dirty="0"/>
              <a:t>t</a:t>
            </a:r>
            <a:r>
              <a:rPr lang="en-BE" dirty="0"/>
              <a:t>o </a:t>
            </a:r>
            <a:r>
              <a:rPr lang="en-GB" dirty="0"/>
              <a:t>k</a:t>
            </a:r>
            <a:r>
              <a:rPr lang="en-BE" dirty="0" err="1"/>
              <a:t>i</a:t>
            </a:r>
            <a:r>
              <a:rPr lang="en-GB" dirty="0"/>
              <a:t>n</a:t>
            </a:r>
            <a:r>
              <a:rPr lang="en-BE" dirty="0"/>
              <a:t>e</a:t>
            </a:r>
            <a:r>
              <a:rPr lang="en-GB" dirty="0"/>
              <a:t>m</a:t>
            </a:r>
            <a:r>
              <a:rPr lang="en-BE" dirty="0"/>
              <a:t>a</a:t>
            </a:r>
            <a:r>
              <a:rPr lang="en-GB" dirty="0"/>
              <a:t>t</a:t>
            </a:r>
            <a:r>
              <a:rPr lang="en-BE" dirty="0" err="1"/>
              <a:t>i</a:t>
            </a:r>
            <a:r>
              <a:rPr lang="en-GB" dirty="0"/>
              <a:t>c</a:t>
            </a:r>
            <a:r>
              <a:rPr lang="en-BE" dirty="0"/>
              <a:t>s</a:t>
            </a:r>
            <a:endParaRPr lang="en-GB" dirty="0"/>
          </a:p>
        </p:txBody>
      </p:sp>
    </p:spTree>
    <p:extLst>
      <p:ext uri="{BB962C8B-B14F-4D97-AF65-F5344CB8AC3E}">
        <p14:creationId xmlns:p14="http://schemas.microsoft.com/office/powerpoint/2010/main" val="4229919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535328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4015297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
            </a:pPr>
            <a:r>
              <a:rPr lang="en-GB" dirty="0">
                <a:latin typeface="+mj-lt"/>
              </a:rPr>
              <a:t>Seasonal variations, transient acceleration episodes that seems related to particularly wet periods and surges associated to failure at the landslide head</a:t>
            </a:r>
          </a:p>
        </p:txBody>
      </p:sp>
      <p:sp>
        <p:nvSpPr>
          <p:cNvPr id="4" name="Slide Number Placeholder 3"/>
          <p:cNvSpPr>
            <a:spLocks noGrp="1"/>
          </p:cNvSpPr>
          <p:nvPr>
            <p:ph type="sldNum" sz="quarter" idx="5"/>
          </p:nvPr>
        </p:nvSpPr>
        <p:spPr/>
        <p:txBody>
          <a:bodyPr/>
          <a:lstStyle/>
          <a:p>
            <a:fld id="{679BC0E1-F73D-422A-B58A-8FE75882503E}" type="slidenum">
              <a:rPr lang="en-GB" smtClean="0"/>
              <a:t>8</a:t>
            </a:fld>
            <a:endParaRPr lang="en-GB"/>
          </a:p>
        </p:txBody>
      </p:sp>
    </p:spTree>
    <p:extLst>
      <p:ext uri="{BB962C8B-B14F-4D97-AF65-F5344CB8AC3E}">
        <p14:creationId xmlns:p14="http://schemas.microsoft.com/office/powerpoint/2010/main" val="30894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
            </a:pPr>
            <a:r>
              <a:rPr lang="en-GB" dirty="0">
                <a:latin typeface="Montserrat" panose="00000500000000000000" pitchFamily="2" charset="0"/>
              </a:rPr>
              <a:t>Simplified graph, just showing one velocity time series (here central unit)</a:t>
            </a:r>
          </a:p>
          <a:p>
            <a:pPr marL="285750" indent="-285750">
              <a:buFont typeface="Wingdings" panose="05000000000000000000" pitchFamily="2" charset="2"/>
              <a:buChar char="§"/>
            </a:pPr>
            <a:r>
              <a:rPr lang="en-GB" dirty="0">
                <a:latin typeface="Montserrat" panose="00000500000000000000" pitchFamily="2" charset="0"/>
              </a:rPr>
              <a:t>There is a closely </a:t>
            </a:r>
            <a:r>
              <a:rPr lang="en-GB" b="1" dirty="0">
                <a:latin typeface="Montserrat" panose="00000500000000000000" pitchFamily="2" charset="0"/>
              </a:rPr>
              <a:t>tied relationship </a:t>
            </a:r>
            <a:r>
              <a:rPr lang="en-GB" dirty="0">
                <a:latin typeface="Montserrat" panose="00000500000000000000" pitchFamily="2" charset="0"/>
              </a:rPr>
              <a:t>between </a:t>
            </a:r>
            <a:r>
              <a:rPr lang="en-GB" b="1" dirty="0">
                <a:latin typeface="Montserrat" panose="00000500000000000000" pitchFamily="2" charset="0"/>
              </a:rPr>
              <a:t>rainfalls and landslide motion</a:t>
            </a:r>
          </a:p>
          <a:p>
            <a:pPr marL="285750" indent="-285750">
              <a:buFont typeface="Wingdings" panose="05000000000000000000" pitchFamily="2" charset="2"/>
              <a:buChar char="§"/>
            </a:pPr>
            <a:r>
              <a:rPr lang="en-GB" b="0" dirty="0">
                <a:latin typeface="Montserrat" panose="00000500000000000000" pitchFamily="2" charset="0"/>
              </a:rPr>
              <a:t>Lowest velocity at the end of the dry season, rapid acceleration with the onset of the wet season</a:t>
            </a:r>
          </a:p>
          <a:p>
            <a:pPr marL="285750" indent="-285750">
              <a:buFont typeface="Wingdings" panose="05000000000000000000" pitchFamily="2" charset="2"/>
              <a:buChar char="§"/>
            </a:pPr>
            <a:r>
              <a:rPr lang="en-GB" sz="1400" b="1" dirty="0">
                <a:latin typeface="+mj-lt"/>
              </a:rPr>
              <a:t>Rapid accelerations both at end of dry and during wet that suggest that the landslide remains  close to an acceleration threshold all year long (minor changes in effective stress control changes in velocity)</a:t>
            </a:r>
          </a:p>
          <a:p>
            <a:pPr marL="285750" indent="-285750">
              <a:buFont typeface="Wingdings" panose="05000000000000000000" pitchFamily="2" charset="2"/>
              <a:buChar char="§"/>
            </a:pPr>
            <a:endParaRPr lang="en-GB" b="1" dirty="0">
              <a:latin typeface="+mj-lt"/>
            </a:endParaRPr>
          </a:p>
          <a:p>
            <a:endParaRPr lang="en-GB" dirty="0"/>
          </a:p>
        </p:txBody>
      </p:sp>
      <p:sp>
        <p:nvSpPr>
          <p:cNvPr id="4" name="Slide Number Placeholder 3"/>
          <p:cNvSpPr>
            <a:spLocks noGrp="1"/>
          </p:cNvSpPr>
          <p:nvPr>
            <p:ph type="sldNum" sz="quarter" idx="5"/>
          </p:nvPr>
        </p:nvSpPr>
        <p:spPr/>
        <p:txBody>
          <a:bodyPr/>
          <a:lstStyle/>
          <a:p>
            <a:fld id="{679BC0E1-F73D-422A-B58A-8FE75882503E}" type="slidenum">
              <a:rPr lang="en-GB" smtClean="0"/>
              <a:t>9</a:t>
            </a:fld>
            <a:endParaRPr lang="en-GB"/>
          </a:p>
        </p:txBody>
      </p:sp>
    </p:spTree>
    <p:extLst>
      <p:ext uri="{BB962C8B-B14F-4D97-AF65-F5344CB8AC3E}">
        <p14:creationId xmlns:p14="http://schemas.microsoft.com/office/powerpoint/2010/main" val="505006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1" dirty="0"/>
              <a:t>Different behaviours for individual landslide units </a:t>
            </a:r>
            <a:r>
              <a:rPr lang="en-GB" dirty="0"/>
              <a:t>in term of both </a:t>
            </a:r>
            <a:r>
              <a:rPr lang="en-GB" b="1" dirty="0"/>
              <a:t>magnitude</a:t>
            </a:r>
            <a:r>
              <a:rPr lang="en-GB" dirty="0"/>
              <a:t> </a:t>
            </a:r>
            <a:r>
              <a:rPr lang="en-GB" b="1" dirty="0"/>
              <a:t>and timing of kinematic changes</a:t>
            </a:r>
          </a:p>
          <a:p>
            <a:pPr marL="171450" indent="-171450">
              <a:buFont typeface="Arial" panose="020B0604020202020204" pitchFamily="34" charset="0"/>
              <a:buChar char="•"/>
            </a:pPr>
            <a:r>
              <a:rPr lang="en-GB" dirty="0"/>
              <a:t>Propagation </a:t>
            </a:r>
            <a:r>
              <a:rPr lang="en-GB" b="1" dirty="0"/>
              <a:t>of downslope kinematic wav</a:t>
            </a:r>
            <a:r>
              <a:rPr lang="en-GB" dirty="0"/>
              <a:t>e alongside landslide surge following the first head retrogression (similar to slope failure development in Chapter I.) – not present when no headscarp collapse</a:t>
            </a:r>
          </a:p>
          <a:p>
            <a:pPr marL="171450" indent="-171450">
              <a:buFont typeface="Arial" panose="020B0604020202020204" pitchFamily="34" charset="0"/>
              <a:buChar char="•"/>
            </a:pPr>
            <a:r>
              <a:rPr lang="en-GB" dirty="0"/>
              <a:t>Propagation wave not present in absence of episodic headscarp collapse</a:t>
            </a:r>
          </a:p>
          <a:p>
            <a:pPr marL="171450" indent="-171450">
              <a:buFont typeface="Arial" panose="020B0604020202020204" pitchFamily="34" charset="0"/>
              <a:buChar char="•"/>
            </a:pPr>
            <a:r>
              <a:rPr lang="en-GB" dirty="0"/>
              <a:t>Breaks in velocity patterns</a:t>
            </a:r>
          </a:p>
          <a:p>
            <a:pPr marL="285750" indent="-285750">
              <a:buFont typeface="Wingdings" panose="05000000000000000000" pitchFamily="2" charset="2"/>
              <a:buChar char="§"/>
            </a:pPr>
            <a:r>
              <a:rPr lang="en-US" dirty="0">
                <a:latin typeface="+mj-lt"/>
              </a:rPr>
              <a:t>velocity changes </a:t>
            </a:r>
            <a:r>
              <a:rPr lang="en-US" b="1" dirty="0">
                <a:latin typeface="+mj-lt"/>
              </a:rPr>
              <a:t>not synchronous across the landslide</a:t>
            </a:r>
          </a:p>
          <a:p>
            <a:pPr marL="285750" indent="-285750">
              <a:buFont typeface="Wingdings" panose="05000000000000000000" pitchFamily="2" charset="2"/>
              <a:buChar char="§"/>
            </a:pPr>
            <a:r>
              <a:rPr lang="en-US" b="1" dirty="0">
                <a:latin typeface="+mj-lt"/>
              </a:rPr>
              <a:t>stress propagation/transfer</a:t>
            </a:r>
            <a:endParaRPr lang="en-GB" b="1" dirty="0">
              <a:latin typeface="+mj-lt"/>
            </a:endParaRPr>
          </a:p>
          <a:p>
            <a:pPr marL="171450" indent="-171450">
              <a:buFont typeface="Arial" panose="020B0604020202020204" pitchFamily="34" charset="0"/>
              <a:buChar char="•"/>
            </a:pPr>
            <a:endParaRPr lang="en-GB" dirty="0"/>
          </a:p>
          <a:p>
            <a:endParaRPr lang="en-GB" dirty="0"/>
          </a:p>
          <a:p>
            <a:r>
              <a:rPr lang="en-GB" dirty="0"/>
              <a:t>Why high spatiotemporal resolution?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mj-lt"/>
              </a:rPr>
              <a:t>minor</a:t>
            </a:r>
            <a:r>
              <a:rPr lang="en-US" b="1" dirty="0">
                <a:latin typeface="+mj-lt"/>
              </a:rPr>
              <a:t> </a:t>
            </a:r>
            <a:r>
              <a:rPr lang="en-US" dirty="0">
                <a:latin typeface="+mj-lt"/>
              </a:rPr>
              <a:t>changes</a:t>
            </a:r>
            <a:r>
              <a:rPr lang="en-US" b="1" dirty="0">
                <a:latin typeface="+mj-lt"/>
              </a:rPr>
              <a:t> </a:t>
            </a:r>
            <a:r>
              <a:rPr lang="en-US" dirty="0">
                <a:latin typeface="+mj-lt"/>
              </a:rPr>
              <a:t>in </a:t>
            </a:r>
            <a:r>
              <a:rPr lang="en-US" b="1" dirty="0">
                <a:latin typeface="+mj-lt"/>
              </a:rPr>
              <a:t>effective stress </a:t>
            </a:r>
            <a:r>
              <a:rPr lang="en-US" dirty="0">
                <a:latin typeface="+mj-lt"/>
              </a:rPr>
              <a:t>control changes</a:t>
            </a:r>
            <a:r>
              <a:rPr lang="en-US" b="1" dirty="0">
                <a:latin typeface="+mj-lt"/>
              </a:rPr>
              <a:t> </a:t>
            </a:r>
            <a:r>
              <a:rPr lang="en-US" dirty="0">
                <a:latin typeface="+mj-lt"/>
              </a:rPr>
              <a:t>in</a:t>
            </a:r>
            <a:r>
              <a:rPr lang="en-US" b="1" dirty="0">
                <a:latin typeface="+mj-lt"/>
              </a:rPr>
              <a:t> velocity</a:t>
            </a:r>
          </a:p>
          <a:p>
            <a:endParaRPr lang="en-GB" dirty="0"/>
          </a:p>
          <a:p>
            <a:r>
              <a:rPr lang="en-GB" dirty="0"/>
              <a:t>Very high temporal sampling (and rare)</a:t>
            </a:r>
          </a:p>
          <a:p>
            <a:r>
              <a:rPr lang="en-GB" dirty="0"/>
              <a:t>Very short time lag; rainfall </a:t>
            </a:r>
            <a:r>
              <a:rPr lang="en-GB" dirty="0">
                <a:sym typeface="Wingdings" panose="05000000000000000000" pitchFamily="2" charset="2"/>
              </a:rPr>
              <a:t> pore water pressure in the slope</a:t>
            </a:r>
          </a:p>
          <a:p>
            <a:r>
              <a:rPr lang="en-US" dirty="0"/>
              <a:t>This lag is reduced to below ~20 days if we compare acceleration phases to the simulated pore-water pressure (Fig. 4e, 5a). This is a very rapid  compared to most landslides, for which prolonged periods of increased precipitations are usually found necessary to trigger acceleration (Iverson and Major, 1987; Malet et al., 2002; </a:t>
            </a:r>
            <a:r>
              <a:rPr lang="en-US" dirty="0" err="1"/>
              <a:t>Hilley</a:t>
            </a:r>
            <a:r>
              <a:rPr lang="en-US" dirty="0"/>
              <a:t> et al., 2004; Handwerger et al., 2013; Massey et al., 2013). Such </a:t>
            </a:r>
            <a:r>
              <a:rPr lang="en-US" dirty="0" err="1"/>
              <a:t>behaviour</a:t>
            </a:r>
            <a:r>
              <a:rPr lang="en-US" dirty="0"/>
              <a:t> is however not unique (Malet et al., 2002; </a:t>
            </a:r>
            <a:r>
              <a:rPr lang="en-US" dirty="0" err="1"/>
              <a:t>Corominas</a:t>
            </a:r>
            <a:r>
              <a:rPr lang="en-US" dirty="0"/>
              <a:t> et al., 2005), and our very-dense time series may capture a response that is usually missed with the lower sampling frequency of conventional InSAR or satellite optical measurements</a:t>
            </a:r>
          </a:p>
          <a:p>
            <a:endParaRPr lang="en-US" dirty="0"/>
          </a:p>
          <a:p>
            <a:r>
              <a:rPr lang="en-US" dirty="0"/>
              <a:t>Bathtub hypothesis</a:t>
            </a:r>
          </a:p>
          <a:p>
            <a:endParaRPr lang="en-US" dirty="0"/>
          </a:p>
          <a:p>
            <a:r>
              <a:rPr lang="en-US" dirty="0"/>
              <a:t>This stress that predicting the velocity of landslides from rainfall alone may be challenging </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mj-lt"/>
              </a:rPr>
              <a:t>stress propagation/transfer; landslide geometry</a:t>
            </a:r>
            <a:endParaRPr lang="en-GB" dirty="0">
              <a:latin typeface="+mj-lt"/>
            </a:endParaRPr>
          </a:p>
          <a:p>
            <a:endParaRPr lang="en-US" dirty="0"/>
          </a:p>
          <a:p>
            <a:r>
              <a:rPr lang="en-US" dirty="0"/>
              <a:t>In both cases, the </a:t>
            </a:r>
            <a:r>
              <a:rPr lang="en-US" dirty="0" err="1"/>
              <a:t>behaviour</a:t>
            </a:r>
            <a:r>
              <a:rPr lang="en-US" dirty="0"/>
              <a:t> seems influenced by local conditions and internal dynamics associated with movement and stress transfer between units  	</a:t>
            </a:r>
            <a:endParaRPr lang="en-GB" dirty="0"/>
          </a:p>
        </p:txBody>
      </p:sp>
      <p:sp>
        <p:nvSpPr>
          <p:cNvPr id="4" name="Slide Number Placeholder 3"/>
          <p:cNvSpPr>
            <a:spLocks noGrp="1"/>
          </p:cNvSpPr>
          <p:nvPr>
            <p:ph type="sldNum" sz="quarter" idx="5"/>
          </p:nvPr>
        </p:nvSpPr>
        <p:spPr/>
        <p:txBody>
          <a:bodyPr/>
          <a:lstStyle/>
          <a:p>
            <a:fld id="{679BC0E1-F73D-422A-B58A-8FE75882503E}" type="slidenum">
              <a:rPr lang="en-GB" smtClean="0"/>
              <a:t>10</a:t>
            </a:fld>
            <a:endParaRPr lang="en-GB"/>
          </a:p>
        </p:txBody>
      </p:sp>
    </p:spTree>
    <p:extLst>
      <p:ext uri="{BB962C8B-B14F-4D97-AF65-F5344CB8AC3E}">
        <p14:creationId xmlns:p14="http://schemas.microsoft.com/office/powerpoint/2010/main" val="3702552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Applied the same method on all cloud free optical satellite images we could find. </a:t>
            </a:r>
          </a:p>
          <a:p>
            <a:pPr marL="171450" indent="-171450">
              <a:buFont typeface="Arial" panose="020B0604020202020204" pitchFamily="34" charset="0"/>
              <a:buChar char="•"/>
            </a:pPr>
            <a:r>
              <a:rPr lang="en-GB" dirty="0"/>
              <a:t>High/Medium resolution </a:t>
            </a:r>
          </a:p>
          <a:p>
            <a:pPr marL="171450" indent="-171450">
              <a:buFont typeface="Arial" panose="020B0604020202020204" pitchFamily="34" charset="0"/>
              <a:buChar char="•"/>
            </a:pPr>
            <a:r>
              <a:rPr lang="en-GB" dirty="0"/>
              <a:t>Allow to go further back in time, but temporal sampling much lower (affecting the timing of the acceleration phases because images essentially during dry season), artifacts much more present. </a:t>
            </a:r>
          </a:p>
          <a:p>
            <a:pPr marL="171450" indent="-171450">
              <a:buFont typeface="Arial" panose="020B0604020202020204" pitchFamily="34" charset="0"/>
              <a:buChar char="•"/>
            </a:pPr>
            <a:r>
              <a:rPr lang="en-GB" dirty="0"/>
              <a:t>Larger standard deviation, erroneous negative velocities</a:t>
            </a:r>
          </a:p>
          <a:p>
            <a:pPr marL="171450" indent="-171450">
              <a:buFont typeface="Arial" panose="020B0604020202020204" pitchFamily="34" charset="0"/>
              <a:buChar char="•"/>
            </a:pPr>
            <a:r>
              <a:rPr lang="en-GB" dirty="0"/>
              <a:t>Missed timing of surge 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Averages out the effect of various sources of noise</a:t>
            </a:r>
          </a:p>
          <a:p>
            <a:pPr marL="171450" indent="-171450">
              <a:buFont typeface="Arial" panose="020B0604020202020204" pitchFamily="34" charset="0"/>
              <a:buChar char="•"/>
            </a:pPr>
            <a:endParaRPr lang="en-GB" dirty="0"/>
          </a:p>
          <a:p>
            <a:endParaRPr lang="en-GB" dirty="0"/>
          </a:p>
          <a:p>
            <a:r>
              <a:rPr lang="en-GB" dirty="0"/>
              <a:t>Cloud cover, resolution, etc.</a:t>
            </a:r>
          </a:p>
          <a:p>
            <a:pPr marL="171450" indent="-171450">
              <a:buFont typeface="Wingdings" panose="05000000000000000000" pitchFamily="2" charset="2"/>
              <a:buChar char="à"/>
            </a:pPr>
            <a:r>
              <a:rPr lang="en-GB" dirty="0">
                <a:sym typeface="Wingdings" panose="05000000000000000000" pitchFamily="2" charset="2"/>
              </a:rPr>
              <a:t>Lower temporal sampling and noisier</a:t>
            </a:r>
          </a:p>
          <a:p>
            <a:pPr marL="171450" indent="-171450">
              <a:buFont typeface="Wingdings" panose="05000000000000000000" pitchFamily="2" charset="2"/>
              <a:buChar char="à"/>
            </a:pPr>
            <a:r>
              <a:rPr lang="en-GB" dirty="0">
                <a:sym typeface="Wingdings" panose="05000000000000000000" pitchFamily="2" charset="2"/>
              </a:rPr>
              <a:t>Very few temporal gaps with SAR</a:t>
            </a:r>
          </a:p>
          <a:p>
            <a:pPr marL="171450" indent="-171450">
              <a:buFont typeface="Wingdings" panose="05000000000000000000" pitchFamily="2" charset="2"/>
              <a:buChar char="à"/>
            </a:pPr>
            <a:r>
              <a:rPr lang="en-US" dirty="0"/>
              <a:t>Considering how dense time-series are key to the identification and comprehension of time-dependent and transients surface processes </a:t>
            </a:r>
          </a:p>
          <a:p>
            <a:pPr marL="171450" indent="-171450">
              <a:buFont typeface="Wingdings" panose="05000000000000000000" pitchFamily="2" charset="2"/>
              <a:buChar char="à"/>
            </a:pPr>
            <a:r>
              <a:rPr lang="en-US" dirty="0"/>
              <a:t>The characteristics of these radar-amplitude data (low dependence to weather conditions, repetitiveness, spatial resolution, etc.) make them particularly suited to study surface processes in zones affected by persistent cloud cover. Yet, our results stress that they should be considered as performing alternative to optical images for landslide studies anywhere on the globe. </a:t>
            </a:r>
          </a:p>
          <a:p>
            <a:pPr marL="171450" indent="-171450">
              <a:buFont typeface="Wingdings" panose="05000000000000000000" pitchFamily="2" charset="2"/>
              <a:buChar char="à"/>
            </a:pPr>
            <a:r>
              <a:rPr lang="en-US" dirty="0"/>
              <a:t>Our workflow is moreover simple and build only on existing tools. </a:t>
            </a:r>
          </a:p>
          <a:p>
            <a:pPr marL="171450" indent="-171450">
              <a:buFont typeface="Wingdings" panose="05000000000000000000" pitchFamily="2" charset="2"/>
              <a:buChar char="à"/>
            </a:pPr>
            <a:r>
              <a:rPr lang="en-US" dirty="0"/>
              <a:t>! Complementarity</a:t>
            </a:r>
            <a:endParaRPr lang="en-GB" dirty="0"/>
          </a:p>
        </p:txBody>
      </p:sp>
      <p:sp>
        <p:nvSpPr>
          <p:cNvPr id="4" name="Slide Number Placeholder 3"/>
          <p:cNvSpPr>
            <a:spLocks noGrp="1"/>
          </p:cNvSpPr>
          <p:nvPr>
            <p:ph type="sldNum" sz="quarter" idx="5"/>
          </p:nvPr>
        </p:nvSpPr>
        <p:spPr/>
        <p:txBody>
          <a:bodyPr/>
          <a:lstStyle/>
          <a:p>
            <a:fld id="{679BC0E1-F73D-422A-B58A-8FE75882503E}" type="slidenum">
              <a:rPr lang="en-GB" smtClean="0"/>
              <a:t>11</a:t>
            </a:fld>
            <a:endParaRPr lang="en-GB"/>
          </a:p>
        </p:txBody>
      </p:sp>
    </p:spTree>
    <p:extLst>
      <p:ext uri="{BB962C8B-B14F-4D97-AF65-F5344CB8AC3E}">
        <p14:creationId xmlns:p14="http://schemas.microsoft.com/office/powerpoint/2010/main" val="1845546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b="0" u="sng" dirty="0">
                <a:latin typeface="+mn-lt"/>
              </a:rPr>
              <a:t>we here provide an unprecedented detailed and long-term </a:t>
            </a:r>
            <a:r>
              <a:rPr lang="en-US" b="0" u="sng" dirty="0" err="1">
                <a:latin typeface="+mn-lt"/>
              </a:rPr>
              <a:t>characterisation</a:t>
            </a:r>
            <a:r>
              <a:rPr lang="en-US" b="0" u="sng" dirty="0">
                <a:latin typeface="+mn-lt"/>
              </a:rPr>
              <a:t> of the dynamics of a tropical landslide.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b="0" dirty="0">
                <a:latin typeface="+mn-lt"/>
              </a:rPr>
              <a:t>We show that </a:t>
            </a:r>
            <a:r>
              <a:rPr lang="en-US" b="1" dirty="0">
                <a:latin typeface="+mn-lt"/>
              </a:rPr>
              <a:t>rainfall-induced changes in pore-water pressure exerts the main control</a:t>
            </a:r>
            <a:r>
              <a:rPr lang="en-US" b="0" dirty="0">
                <a:latin typeface="+mn-lt"/>
              </a:rPr>
              <a:t>, but we also highlight </a:t>
            </a:r>
            <a:r>
              <a:rPr lang="en-GB" sz="1200" b="1" dirty="0">
                <a:effectLst/>
                <a:latin typeface="+mn-lt"/>
                <a:ea typeface="Calibri" panose="020F0502020204030204" pitchFamily="34" charset="0"/>
                <a:cs typeface="Arial" panose="020B0604020202020204" pitchFamily="34" charset="0"/>
              </a:rPr>
              <a:t>that external forcings alone cannot explain all variability</a:t>
            </a:r>
            <a:r>
              <a:rPr lang="en-GB" sz="1200" dirty="0">
                <a:effectLst/>
                <a:latin typeface="+mn-lt"/>
                <a:ea typeface="Calibri" panose="020F0502020204030204" pitchFamily="34" charset="0"/>
                <a:cs typeface="Arial" panose="020B0604020202020204" pitchFamily="34" charset="0"/>
              </a:rPr>
              <a:t>, emphasizing that </a:t>
            </a:r>
            <a:r>
              <a:rPr lang="en-GB" sz="1200" b="1" dirty="0">
                <a:effectLst/>
                <a:latin typeface="+mn-lt"/>
                <a:ea typeface="Calibri" panose="020F0502020204030204" pitchFamily="34" charset="0"/>
                <a:cs typeface="Arial" panose="020B0604020202020204" pitchFamily="34" charset="0"/>
              </a:rPr>
              <a:t>internal landslide dynamic </a:t>
            </a:r>
            <a:r>
              <a:rPr lang="en-GB" sz="1200" dirty="0">
                <a:effectLst/>
                <a:latin typeface="+mn-lt"/>
                <a:ea typeface="Calibri" panose="020F0502020204030204" pitchFamily="34" charset="0"/>
                <a:cs typeface="Arial" panose="020B0604020202020204" pitchFamily="34" charset="0"/>
              </a:rPr>
              <a:t>(extension, compression, material redistribution, etc.) and interactions between kinematic units </a:t>
            </a:r>
            <a:r>
              <a:rPr lang="en-GB" sz="1200" b="1" dirty="0">
                <a:effectLst/>
                <a:latin typeface="+mn-lt"/>
                <a:ea typeface="Calibri" panose="020F0502020204030204" pitchFamily="34" charset="0"/>
                <a:cs typeface="Arial" panose="020B0604020202020204" pitchFamily="34" charset="0"/>
              </a:rPr>
              <a:t>exert</a:t>
            </a:r>
            <a:r>
              <a:rPr lang="en-GB" sz="1200" dirty="0">
                <a:effectLst/>
                <a:latin typeface="+mn-lt"/>
                <a:ea typeface="Calibri" panose="020F0502020204030204" pitchFamily="34" charset="0"/>
                <a:cs typeface="Arial" panose="020B0604020202020204" pitchFamily="34" charset="0"/>
              </a:rPr>
              <a:t> </a:t>
            </a:r>
            <a:r>
              <a:rPr lang="en-GB" sz="1200" b="1" dirty="0">
                <a:effectLst/>
                <a:latin typeface="+mn-lt"/>
                <a:ea typeface="Calibri" panose="020F0502020204030204" pitchFamily="34" charset="0"/>
                <a:cs typeface="Arial" panose="020B0604020202020204" pitchFamily="34" charset="0"/>
              </a:rPr>
              <a:t>strong control on the landslide motion</a:t>
            </a:r>
            <a:r>
              <a:rPr lang="en-GB" sz="1200" dirty="0">
                <a:effectLst/>
                <a:latin typeface="+mn-lt"/>
                <a:ea typeface="Calibri" panose="020F0502020204030204" pitchFamily="34" charset="0"/>
                <a:cs typeface="Arial" panose="020B0604020202020204" pitchFamily="34" charset="0"/>
              </a:rPr>
              <a:t>. (stress propagation, hysteresis, etc.)</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latin typeface="+mn-lt"/>
              </a:rPr>
              <a:t>We highlight the </a:t>
            </a:r>
            <a:r>
              <a:rPr lang="en-US" b="1" dirty="0">
                <a:latin typeface="+mn-lt"/>
              </a:rPr>
              <a:t>viability of sub-pixel image correlation with radar-amplitude</a:t>
            </a:r>
            <a:r>
              <a:rPr lang="en-US" dirty="0">
                <a:latin typeface="+mn-lt"/>
              </a:rPr>
              <a:t> data, </a:t>
            </a:r>
            <a:r>
              <a:rPr lang="en-US" u="sng" dirty="0">
                <a:latin typeface="+mn-lt"/>
              </a:rPr>
              <a:t>which c</a:t>
            </a:r>
            <a:r>
              <a:rPr lang="en-GB" sz="1200" u="sng" dirty="0" err="1">
                <a:effectLst/>
                <a:latin typeface="+mn-lt"/>
                <a:cs typeface="Arial" panose="020B0604020202020204" pitchFamily="34" charset="0"/>
              </a:rPr>
              <a:t>haracteristics</a:t>
            </a:r>
            <a:r>
              <a:rPr lang="en-GB" sz="1200" u="sng" dirty="0">
                <a:effectLst/>
                <a:latin typeface="+mn-lt"/>
                <a:cs typeface="Arial" panose="020B0604020202020204" pitchFamily="34" charset="0"/>
              </a:rPr>
              <a:t> (</a:t>
            </a:r>
            <a:r>
              <a:rPr lang="en-US" sz="1200" u="sng" dirty="0">
                <a:effectLst/>
                <a:latin typeface="+mn-lt"/>
                <a:cs typeface="Arial" panose="020B0604020202020204" pitchFamily="34" charset="0"/>
              </a:rPr>
              <a:t>low dependence to weather conditions, repetitiveness, spatial resolution, etc.) makes them particularly well-suited to study surface processes such as landslides</a:t>
            </a:r>
          </a:p>
          <a:p>
            <a:pPr marL="171450" indent="-171450">
              <a:buFont typeface="Wingdings" panose="05000000000000000000" pitchFamily="2" charset="2"/>
              <a:buChar char="§"/>
            </a:pPr>
            <a:endParaRPr lang="en-US" b="0" dirty="0"/>
          </a:p>
          <a:p>
            <a:pPr marL="171450" indent="-171450">
              <a:buFont typeface="Wingdings" panose="05000000000000000000" pitchFamily="2" charset="2"/>
              <a:buChar char="§"/>
            </a:pPr>
            <a:endParaRPr lang="en-US" b="1" dirty="0"/>
          </a:p>
          <a:p>
            <a:pPr marL="171450" indent="-171450">
              <a:buFont typeface="Wingdings" panose="05000000000000000000" pitchFamily="2" charset="2"/>
              <a:buChar char="§"/>
            </a:pPr>
            <a:endParaRPr lang="en-US" b="1" dirty="0"/>
          </a:p>
          <a:p>
            <a:pPr marL="171450" indent="-171450">
              <a:buFont typeface="Wingdings" panose="05000000000000000000" pitchFamily="2" charset="2"/>
              <a:buChar char="§"/>
            </a:pPr>
            <a:r>
              <a:rPr lang="en-US" b="1" dirty="0"/>
              <a:t>Long-term, detailed </a:t>
            </a:r>
            <a:r>
              <a:rPr lang="en-US" b="1" dirty="0" err="1"/>
              <a:t>characterisation</a:t>
            </a:r>
            <a:r>
              <a:rPr lang="en-US" b="1" dirty="0"/>
              <a:t> of landslide kinematics remains rare and generally concerns a few case studies in high-income countries (Schulz et al., 2009; Lacroix et al., 2020) that are not representative for the diversity of environmental conditions (climate, tectonic, lithology, weathering, etc.) and external forcings (rainfalls, earthquakes, human influence, etc.) that impact landslide activity.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dirty="0">
                <a:latin typeface="Calibri" panose="020F0502020204030204" pitchFamily="34" charset="0"/>
                <a:ea typeface="Calibri" panose="020F0502020204030204" pitchFamily="34" charset="0"/>
                <a:cs typeface="Arial" panose="020B0604020202020204" pitchFamily="34" charset="0"/>
              </a:rPr>
              <a:t>Rare are the landslide were such tied relationship is described, and it may also be related to the very high temporal sampling</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dirty="0">
                <a:latin typeface="Calibri" panose="020F0502020204030204" pitchFamily="34" charset="0"/>
                <a:ea typeface="Calibri" panose="020F0502020204030204" pitchFamily="34" charset="0"/>
                <a:cs typeface="Arial" panose="020B0604020202020204" pitchFamily="34" charset="0"/>
              </a:rPr>
              <a:t>Yet, </a:t>
            </a:r>
            <a:r>
              <a:rPr lang="en-GB" sz="1200" dirty="0">
                <a:effectLst/>
                <a:latin typeface="Calibri" panose="020F0502020204030204" pitchFamily="34" charset="0"/>
                <a:ea typeface="Calibri" panose="020F0502020204030204" pitchFamily="34" charset="0"/>
                <a:cs typeface="Arial" panose="020B0604020202020204" pitchFamily="34" charset="0"/>
              </a:rPr>
              <a:t>it also shows that external forcings alone cannot explain all variability, emphasizing that internal landslide dynamic (extension, compression, material redistribution, etc.) and interactions between kinematic units exert strong control on the landslide motion.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1200" dirty="0">
                <a:effectLst/>
                <a:latin typeface="Calibri" panose="020F0502020204030204" pitchFamily="34" charset="0"/>
                <a:ea typeface="Calibri" panose="020F0502020204030204" pitchFamily="34" charset="0"/>
                <a:cs typeface="Arial" panose="020B0604020202020204" pitchFamily="34" charset="0"/>
              </a:rPr>
              <a:t>This stress that predicting the velocity of landslides from rainfall alone may be challenging</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1200" dirty="0">
                <a:effectLst/>
                <a:latin typeface="Calibri" panose="020F0502020204030204" pitchFamily="34" charset="0"/>
                <a:cs typeface="Arial" panose="020B0604020202020204" pitchFamily="34" charset="0"/>
              </a:rPr>
              <a:t>Characteristics of SAR-amplitude data (</a:t>
            </a:r>
            <a:r>
              <a:rPr lang="en-US" sz="1200" dirty="0">
                <a:effectLst/>
                <a:latin typeface="Calibri" panose="020F0502020204030204" pitchFamily="34" charset="0"/>
                <a:cs typeface="Arial" panose="020B0604020202020204" pitchFamily="34" charset="0"/>
              </a:rPr>
              <a:t>low dependence to weather conditions, repetitiveness, spatial resolution, etc.) makes them particularly well-suited to study surface processes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1200" dirty="0">
              <a:effectLst/>
              <a:latin typeface="Calibri" panose="020F050202020403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dirty="0"/>
          </a:p>
          <a:p>
            <a:pPr marL="171450" indent="-171450">
              <a:buFontTx/>
              <a:buChar char="-"/>
            </a:pPr>
            <a:r>
              <a:rPr lang="en-US" dirty="0"/>
              <a:t>By highlighting these relationships, this PhD research helps improve the evaluation of landslide hazard and mitigation in the area, but also across many other regions of the tropics where similar environmental and societal conditions are met. These findings also have wider implications for our understanding of landslide dynamics and how humans are interfering with landscape evolution. We finally hope this work will contribute to highlighting the importance of giving sufficient attention to earth surface processes in tropical contexts, where rates and relative importance of dynamic processes can be different from temperate or paraglacial regions where most of the attention is set.</a:t>
            </a:r>
          </a:p>
          <a:p>
            <a:pPr marL="171450" indent="-171450">
              <a:buFontTx/>
              <a:buChar char="-"/>
            </a:pPr>
            <a:r>
              <a:rPr lang="en-US" dirty="0"/>
              <a:t>Quantifying the controls on landslide motion is essential for </a:t>
            </a:r>
            <a:r>
              <a:rPr lang="en-US" dirty="0" err="1"/>
              <a:t>characterising</a:t>
            </a:r>
            <a:r>
              <a:rPr lang="en-US" dirty="0"/>
              <a:t> how surface processes influence paces of landscape evolution and the accurate evaluation of the landslide hazard. </a:t>
            </a:r>
          </a:p>
          <a:p>
            <a:pPr marL="171450" indent="-171450">
              <a:buFontTx/>
              <a:buChar char="-"/>
            </a:pPr>
            <a:r>
              <a:rPr lang="en-US" dirty="0"/>
              <a:t>While research usually focuses on the use of either optical or radar wavelengths, detailed kinematic measurements will always benefit from taking advantage of synergies between both imaging techniques, that complement each other drawbacks and increase the frequency of measurements (Lacroix et al., 2020). This will ensure a better exploitation of the large and growing archive of repeat satellite imagery, as well as better meet the increasing needs to quantify and monitor landslides around the globe. </a:t>
            </a:r>
          </a:p>
          <a:p>
            <a:pPr marL="171450" indent="-171450">
              <a:buFontTx/>
              <a:buChar char="-"/>
            </a:pPr>
            <a:endParaRPr lang="en-GB" dirty="0"/>
          </a:p>
        </p:txBody>
      </p:sp>
      <p:sp>
        <p:nvSpPr>
          <p:cNvPr id="4" name="Slide Number Placeholder 3"/>
          <p:cNvSpPr>
            <a:spLocks noGrp="1"/>
          </p:cNvSpPr>
          <p:nvPr>
            <p:ph type="sldNum" sz="quarter" idx="5"/>
          </p:nvPr>
        </p:nvSpPr>
        <p:spPr/>
        <p:txBody>
          <a:bodyPr/>
          <a:lstStyle/>
          <a:p>
            <a:fld id="{679BC0E1-F73D-422A-B58A-8FE75882503E}" type="slidenum">
              <a:rPr lang="en-GB" smtClean="0"/>
              <a:t>12</a:t>
            </a:fld>
            <a:endParaRPr lang="en-GB"/>
          </a:p>
        </p:txBody>
      </p:sp>
    </p:spTree>
    <p:extLst>
      <p:ext uri="{BB962C8B-B14F-4D97-AF65-F5344CB8AC3E}">
        <p14:creationId xmlns:p14="http://schemas.microsoft.com/office/powerpoint/2010/main" val="37610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377E1-239E-4FCD-8FE4-4B33319917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F9B3B62-BCB5-4108-844B-AFEEB09B27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EE6B7A2-E726-4852-90FE-A5E6FE7DA856}"/>
              </a:ext>
            </a:extLst>
          </p:cNvPr>
          <p:cNvSpPr>
            <a:spLocks noGrp="1"/>
          </p:cNvSpPr>
          <p:nvPr>
            <p:ph type="dt" sz="half" idx="10"/>
          </p:nvPr>
        </p:nvSpPr>
        <p:spPr/>
        <p:txBody>
          <a:bodyPr/>
          <a:lstStyle/>
          <a:p>
            <a:fld id="{C43A793B-D6C3-4F10-8BD0-C1A910C268A8}" type="datetimeFigureOut">
              <a:rPr lang="en-GB" smtClean="0"/>
              <a:t>01/04/2021</a:t>
            </a:fld>
            <a:endParaRPr lang="en-GB"/>
          </a:p>
        </p:txBody>
      </p:sp>
      <p:sp>
        <p:nvSpPr>
          <p:cNvPr id="5" name="Footer Placeholder 4">
            <a:extLst>
              <a:ext uri="{FF2B5EF4-FFF2-40B4-BE49-F238E27FC236}">
                <a16:creationId xmlns:a16="http://schemas.microsoft.com/office/drawing/2014/main" id="{43ACDB69-C923-4473-811B-1B6743DFCF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FC4DA2-A471-43EB-95B0-7DF95A2B2CA5}"/>
              </a:ext>
            </a:extLst>
          </p:cNvPr>
          <p:cNvSpPr>
            <a:spLocks noGrp="1"/>
          </p:cNvSpPr>
          <p:nvPr>
            <p:ph type="sldNum" sz="quarter" idx="12"/>
          </p:nvPr>
        </p:nvSpPr>
        <p:spPr/>
        <p:txBody>
          <a:bodyPr/>
          <a:lstStyle/>
          <a:p>
            <a:fld id="{9047C0C1-2649-4B17-B3E7-E3DC598859EE}" type="slidenum">
              <a:rPr lang="en-GB" smtClean="0"/>
              <a:t>‹#›</a:t>
            </a:fld>
            <a:endParaRPr lang="en-GB"/>
          </a:p>
        </p:txBody>
      </p:sp>
    </p:spTree>
    <p:extLst>
      <p:ext uri="{BB962C8B-B14F-4D97-AF65-F5344CB8AC3E}">
        <p14:creationId xmlns:p14="http://schemas.microsoft.com/office/powerpoint/2010/main" val="1203039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AF45F-400C-43CE-9FB7-74B794ABECD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778CA82-8826-4823-9E6C-AA33FC17BB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DB686C0-86A9-4BAE-956F-ACF3FDC6331E}"/>
              </a:ext>
            </a:extLst>
          </p:cNvPr>
          <p:cNvSpPr>
            <a:spLocks noGrp="1"/>
          </p:cNvSpPr>
          <p:nvPr>
            <p:ph type="dt" sz="half" idx="10"/>
          </p:nvPr>
        </p:nvSpPr>
        <p:spPr/>
        <p:txBody>
          <a:bodyPr/>
          <a:lstStyle/>
          <a:p>
            <a:fld id="{C43A793B-D6C3-4F10-8BD0-C1A910C268A8}" type="datetimeFigureOut">
              <a:rPr lang="en-GB" smtClean="0"/>
              <a:t>01/04/2021</a:t>
            </a:fld>
            <a:endParaRPr lang="en-GB"/>
          </a:p>
        </p:txBody>
      </p:sp>
      <p:sp>
        <p:nvSpPr>
          <p:cNvPr id="5" name="Footer Placeholder 4">
            <a:extLst>
              <a:ext uri="{FF2B5EF4-FFF2-40B4-BE49-F238E27FC236}">
                <a16:creationId xmlns:a16="http://schemas.microsoft.com/office/drawing/2014/main" id="{EA8F5E19-681E-4D7C-B117-B466F08015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DA3A1C-D37C-4FB2-AE5C-B98411813DD7}"/>
              </a:ext>
            </a:extLst>
          </p:cNvPr>
          <p:cNvSpPr>
            <a:spLocks noGrp="1"/>
          </p:cNvSpPr>
          <p:nvPr>
            <p:ph type="sldNum" sz="quarter" idx="12"/>
          </p:nvPr>
        </p:nvSpPr>
        <p:spPr/>
        <p:txBody>
          <a:bodyPr/>
          <a:lstStyle/>
          <a:p>
            <a:fld id="{9047C0C1-2649-4B17-B3E7-E3DC598859EE}" type="slidenum">
              <a:rPr lang="en-GB" smtClean="0"/>
              <a:t>‹#›</a:t>
            </a:fld>
            <a:endParaRPr lang="en-GB"/>
          </a:p>
        </p:txBody>
      </p:sp>
    </p:spTree>
    <p:extLst>
      <p:ext uri="{BB962C8B-B14F-4D97-AF65-F5344CB8AC3E}">
        <p14:creationId xmlns:p14="http://schemas.microsoft.com/office/powerpoint/2010/main" val="2182129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45E31-3164-403E-BF1F-C70D1D9A46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495F05C-1433-4A45-9EE4-B4CCF33ACB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CD7068-21B5-45D7-8280-8F32813E916B}"/>
              </a:ext>
            </a:extLst>
          </p:cNvPr>
          <p:cNvSpPr>
            <a:spLocks noGrp="1"/>
          </p:cNvSpPr>
          <p:nvPr>
            <p:ph type="dt" sz="half" idx="10"/>
          </p:nvPr>
        </p:nvSpPr>
        <p:spPr/>
        <p:txBody>
          <a:bodyPr/>
          <a:lstStyle/>
          <a:p>
            <a:fld id="{C43A793B-D6C3-4F10-8BD0-C1A910C268A8}" type="datetimeFigureOut">
              <a:rPr lang="en-GB" smtClean="0"/>
              <a:t>01/04/2021</a:t>
            </a:fld>
            <a:endParaRPr lang="en-GB"/>
          </a:p>
        </p:txBody>
      </p:sp>
      <p:sp>
        <p:nvSpPr>
          <p:cNvPr id="5" name="Footer Placeholder 4">
            <a:extLst>
              <a:ext uri="{FF2B5EF4-FFF2-40B4-BE49-F238E27FC236}">
                <a16:creationId xmlns:a16="http://schemas.microsoft.com/office/drawing/2014/main" id="{24456426-FE5F-4599-85C2-EA7F2BEA40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5CF58D-537A-4CE9-93A1-810657C27F2D}"/>
              </a:ext>
            </a:extLst>
          </p:cNvPr>
          <p:cNvSpPr>
            <a:spLocks noGrp="1"/>
          </p:cNvSpPr>
          <p:nvPr>
            <p:ph type="sldNum" sz="quarter" idx="12"/>
          </p:nvPr>
        </p:nvSpPr>
        <p:spPr/>
        <p:txBody>
          <a:bodyPr/>
          <a:lstStyle/>
          <a:p>
            <a:fld id="{9047C0C1-2649-4B17-B3E7-E3DC598859EE}" type="slidenum">
              <a:rPr lang="en-GB" smtClean="0"/>
              <a:t>‹#›</a:t>
            </a:fld>
            <a:endParaRPr lang="en-GB"/>
          </a:p>
        </p:txBody>
      </p:sp>
    </p:spTree>
    <p:extLst>
      <p:ext uri="{BB962C8B-B14F-4D97-AF65-F5344CB8AC3E}">
        <p14:creationId xmlns:p14="http://schemas.microsoft.com/office/powerpoint/2010/main" val="4006317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8F227-EADF-4ED9-87BC-DB19EC7BE79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6FD7A85-4F42-42EA-ADF3-865E440600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27EDDA3-AABC-46F9-A872-22CDC94843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F061965-F3CF-416E-B6A2-3819FBD1663D}"/>
              </a:ext>
            </a:extLst>
          </p:cNvPr>
          <p:cNvSpPr>
            <a:spLocks noGrp="1"/>
          </p:cNvSpPr>
          <p:nvPr>
            <p:ph type="dt" sz="half" idx="10"/>
          </p:nvPr>
        </p:nvSpPr>
        <p:spPr/>
        <p:txBody>
          <a:bodyPr/>
          <a:lstStyle/>
          <a:p>
            <a:fld id="{C43A793B-D6C3-4F10-8BD0-C1A910C268A8}" type="datetimeFigureOut">
              <a:rPr lang="en-GB" smtClean="0"/>
              <a:t>01/04/2021</a:t>
            </a:fld>
            <a:endParaRPr lang="en-GB"/>
          </a:p>
        </p:txBody>
      </p:sp>
      <p:sp>
        <p:nvSpPr>
          <p:cNvPr id="6" name="Footer Placeholder 5">
            <a:extLst>
              <a:ext uri="{FF2B5EF4-FFF2-40B4-BE49-F238E27FC236}">
                <a16:creationId xmlns:a16="http://schemas.microsoft.com/office/drawing/2014/main" id="{BCA555AA-1C24-4AF0-9C2F-18416713419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8D38316-C12C-47FF-93C1-C32B99604565}"/>
              </a:ext>
            </a:extLst>
          </p:cNvPr>
          <p:cNvSpPr>
            <a:spLocks noGrp="1"/>
          </p:cNvSpPr>
          <p:nvPr>
            <p:ph type="sldNum" sz="quarter" idx="12"/>
          </p:nvPr>
        </p:nvSpPr>
        <p:spPr/>
        <p:txBody>
          <a:bodyPr/>
          <a:lstStyle/>
          <a:p>
            <a:fld id="{9047C0C1-2649-4B17-B3E7-E3DC598859EE}" type="slidenum">
              <a:rPr lang="en-GB" smtClean="0"/>
              <a:t>‹#›</a:t>
            </a:fld>
            <a:endParaRPr lang="en-GB"/>
          </a:p>
        </p:txBody>
      </p:sp>
    </p:spTree>
    <p:extLst>
      <p:ext uri="{BB962C8B-B14F-4D97-AF65-F5344CB8AC3E}">
        <p14:creationId xmlns:p14="http://schemas.microsoft.com/office/powerpoint/2010/main" val="175016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355AC-9BEF-47C8-8D44-1FAA6A2A774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2DC2144-98E9-4E51-8FB0-A9AEFA0BCC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03C7F1-CC0B-4D09-8393-A894C1EA6DA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F14A793-6D10-407C-A4F1-9BA6740F7A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76F502-1051-4505-BD9F-7CA02DDD11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69ECB84-68F8-42E1-B37F-B6C6FCD55D36}"/>
              </a:ext>
            </a:extLst>
          </p:cNvPr>
          <p:cNvSpPr>
            <a:spLocks noGrp="1"/>
          </p:cNvSpPr>
          <p:nvPr>
            <p:ph type="dt" sz="half" idx="10"/>
          </p:nvPr>
        </p:nvSpPr>
        <p:spPr/>
        <p:txBody>
          <a:bodyPr/>
          <a:lstStyle/>
          <a:p>
            <a:fld id="{C43A793B-D6C3-4F10-8BD0-C1A910C268A8}" type="datetimeFigureOut">
              <a:rPr lang="en-GB" smtClean="0"/>
              <a:t>01/04/2021</a:t>
            </a:fld>
            <a:endParaRPr lang="en-GB"/>
          </a:p>
        </p:txBody>
      </p:sp>
      <p:sp>
        <p:nvSpPr>
          <p:cNvPr id="8" name="Footer Placeholder 7">
            <a:extLst>
              <a:ext uri="{FF2B5EF4-FFF2-40B4-BE49-F238E27FC236}">
                <a16:creationId xmlns:a16="http://schemas.microsoft.com/office/drawing/2014/main" id="{AD2E1EB4-85D6-4792-B9B2-D89460E9441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17A113C-1898-4610-B8A9-71CA90838A30}"/>
              </a:ext>
            </a:extLst>
          </p:cNvPr>
          <p:cNvSpPr>
            <a:spLocks noGrp="1"/>
          </p:cNvSpPr>
          <p:nvPr>
            <p:ph type="sldNum" sz="quarter" idx="12"/>
          </p:nvPr>
        </p:nvSpPr>
        <p:spPr/>
        <p:txBody>
          <a:bodyPr/>
          <a:lstStyle/>
          <a:p>
            <a:fld id="{9047C0C1-2649-4B17-B3E7-E3DC598859EE}" type="slidenum">
              <a:rPr lang="en-GB" smtClean="0"/>
              <a:t>‹#›</a:t>
            </a:fld>
            <a:endParaRPr lang="en-GB"/>
          </a:p>
        </p:txBody>
      </p:sp>
    </p:spTree>
    <p:extLst>
      <p:ext uri="{BB962C8B-B14F-4D97-AF65-F5344CB8AC3E}">
        <p14:creationId xmlns:p14="http://schemas.microsoft.com/office/powerpoint/2010/main" val="4012995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FD547-3B71-4766-82B9-73EE94EB05D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97FB36E-C035-471A-9B1D-223B842B09BB}"/>
              </a:ext>
            </a:extLst>
          </p:cNvPr>
          <p:cNvSpPr>
            <a:spLocks noGrp="1"/>
          </p:cNvSpPr>
          <p:nvPr>
            <p:ph type="dt" sz="half" idx="10"/>
          </p:nvPr>
        </p:nvSpPr>
        <p:spPr/>
        <p:txBody>
          <a:bodyPr/>
          <a:lstStyle/>
          <a:p>
            <a:fld id="{C43A793B-D6C3-4F10-8BD0-C1A910C268A8}" type="datetimeFigureOut">
              <a:rPr lang="en-GB" smtClean="0"/>
              <a:t>01/04/2021</a:t>
            </a:fld>
            <a:endParaRPr lang="en-GB"/>
          </a:p>
        </p:txBody>
      </p:sp>
      <p:sp>
        <p:nvSpPr>
          <p:cNvPr id="4" name="Footer Placeholder 3">
            <a:extLst>
              <a:ext uri="{FF2B5EF4-FFF2-40B4-BE49-F238E27FC236}">
                <a16:creationId xmlns:a16="http://schemas.microsoft.com/office/drawing/2014/main" id="{74AF7BBF-FAAF-4AA4-896C-8C56412DFE6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2ECE091-0873-4D87-83AB-9976DE5AFB36}"/>
              </a:ext>
            </a:extLst>
          </p:cNvPr>
          <p:cNvSpPr>
            <a:spLocks noGrp="1"/>
          </p:cNvSpPr>
          <p:nvPr>
            <p:ph type="sldNum" sz="quarter" idx="12"/>
          </p:nvPr>
        </p:nvSpPr>
        <p:spPr/>
        <p:txBody>
          <a:bodyPr/>
          <a:lstStyle/>
          <a:p>
            <a:fld id="{9047C0C1-2649-4B17-B3E7-E3DC598859EE}" type="slidenum">
              <a:rPr lang="en-GB" smtClean="0"/>
              <a:t>‹#›</a:t>
            </a:fld>
            <a:endParaRPr lang="en-GB"/>
          </a:p>
        </p:txBody>
      </p:sp>
    </p:spTree>
    <p:extLst>
      <p:ext uri="{BB962C8B-B14F-4D97-AF65-F5344CB8AC3E}">
        <p14:creationId xmlns:p14="http://schemas.microsoft.com/office/powerpoint/2010/main" val="4021416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6E6946-C435-4026-BF99-9441E633808F}"/>
              </a:ext>
            </a:extLst>
          </p:cNvPr>
          <p:cNvSpPr>
            <a:spLocks noGrp="1"/>
          </p:cNvSpPr>
          <p:nvPr>
            <p:ph type="dt" sz="half" idx="10"/>
          </p:nvPr>
        </p:nvSpPr>
        <p:spPr/>
        <p:txBody>
          <a:bodyPr/>
          <a:lstStyle/>
          <a:p>
            <a:fld id="{C43A793B-D6C3-4F10-8BD0-C1A910C268A8}" type="datetimeFigureOut">
              <a:rPr lang="en-GB" smtClean="0"/>
              <a:t>01/04/2021</a:t>
            </a:fld>
            <a:endParaRPr lang="en-GB"/>
          </a:p>
        </p:txBody>
      </p:sp>
      <p:sp>
        <p:nvSpPr>
          <p:cNvPr id="3" name="Footer Placeholder 2">
            <a:extLst>
              <a:ext uri="{FF2B5EF4-FFF2-40B4-BE49-F238E27FC236}">
                <a16:creationId xmlns:a16="http://schemas.microsoft.com/office/drawing/2014/main" id="{4450DC72-1E34-4ADB-A230-08845784F5E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1754500-FEE9-47D9-A539-AC46AACF2739}"/>
              </a:ext>
            </a:extLst>
          </p:cNvPr>
          <p:cNvSpPr>
            <a:spLocks noGrp="1"/>
          </p:cNvSpPr>
          <p:nvPr>
            <p:ph type="sldNum" sz="quarter" idx="12"/>
          </p:nvPr>
        </p:nvSpPr>
        <p:spPr/>
        <p:txBody>
          <a:bodyPr/>
          <a:lstStyle/>
          <a:p>
            <a:fld id="{9047C0C1-2649-4B17-B3E7-E3DC598859EE}" type="slidenum">
              <a:rPr lang="en-GB" smtClean="0"/>
              <a:t>‹#›</a:t>
            </a:fld>
            <a:endParaRPr lang="en-GB"/>
          </a:p>
        </p:txBody>
      </p:sp>
    </p:spTree>
    <p:extLst>
      <p:ext uri="{BB962C8B-B14F-4D97-AF65-F5344CB8AC3E}">
        <p14:creationId xmlns:p14="http://schemas.microsoft.com/office/powerpoint/2010/main" val="2639746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74313-479C-40D8-9683-B12E726B4D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20E0864-0772-48E4-A94A-6AC3CDD41D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49AA2F5-B84A-48D9-9D7B-E919F1E9D7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C4F4FD-920C-4A53-BD04-8FC1D1186A1E}"/>
              </a:ext>
            </a:extLst>
          </p:cNvPr>
          <p:cNvSpPr>
            <a:spLocks noGrp="1"/>
          </p:cNvSpPr>
          <p:nvPr>
            <p:ph type="dt" sz="half" idx="10"/>
          </p:nvPr>
        </p:nvSpPr>
        <p:spPr/>
        <p:txBody>
          <a:bodyPr/>
          <a:lstStyle/>
          <a:p>
            <a:fld id="{C43A793B-D6C3-4F10-8BD0-C1A910C268A8}" type="datetimeFigureOut">
              <a:rPr lang="en-GB" smtClean="0"/>
              <a:t>01/04/2021</a:t>
            </a:fld>
            <a:endParaRPr lang="en-GB"/>
          </a:p>
        </p:txBody>
      </p:sp>
      <p:sp>
        <p:nvSpPr>
          <p:cNvPr id="6" name="Footer Placeholder 5">
            <a:extLst>
              <a:ext uri="{FF2B5EF4-FFF2-40B4-BE49-F238E27FC236}">
                <a16:creationId xmlns:a16="http://schemas.microsoft.com/office/drawing/2014/main" id="{5497B533-EFFD-4481-B75F-30497221DD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5F6E91A-A150-4454-9B67-A1E5A457EAF7}"/>
              </a:ext>
            </a:extLst>
          </p:cNvPr>
          <p:cNvSpPr>
            <a:spLocks noGrp="1"/>
          </p:cNvSpPr>
          <p:nvPr>
            <p:ph type="sldNum" sz="quarter" idx="12"/>
          </p:nvPr>
        </p:nvSpPr>
        <p:spPr/>
        <p:txBody>
          <a:bodyPr/>
          <a:lstStyle/>
          <a:p>
            <a:fld id="{9047C0C1-2649-4B17-B3E7-E3DC598859EE}" type="slidenum">
              <a:rPr lang="en-GB" smtClean="0"/>
              <a:t>‹#›</a:t>
            </a:fld>
            <a:endParaRPr lang="en-GB"/>
          </a:p>
        </p:txBody>
      </p:sp>
    </p:spTree>
    <p:extLst>
      <p:ext uri="{BB962C8B-B14F-4D97-AF65-F5344CB8AC3E}">
        <p14:creationId xmlns:p14="http://schemas.microsoft.com/office/powerpoint/2010/main" val="3331308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890C2-9DD9-420D-92C8-82C6216E03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451C058-04DF-4EE6-91C1-6E0925FC3E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58611B4-B40B-423F-A8A1-66F9AED5DC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D9E780-8C0B-4E5E-B60A-4BE5F2E0A053}"/>
              </a:ext>
            </a:extLst>
          </p:cNvPr>
          <p:cNvSpPr>
            <a:spLocks noGrp="1"/>
          </p:cNvSpPr>
          <p:nvPr>
            <p:ph type="dt" sz="half" idx="10"/>
          </p:nvPr>
        </p:nvSpPr>
        <p:spPr/>
        <p:txBody>
          <a:bodyPr/>
          <a:lstStyle/>
          <a:p>
            <a:fld id="{C43A793B-D6C3-4F10-8BD0-C1A910C268A8}" type="datetimeFigureOut">
              <a:rPr lang="en-GB" smtClean="0"/>
              <a:t>01/04/2021</a:t>
            </a:fld>
            <a:endParaRPr lang="en-GB"/>
          </a:p>
        </p:txBody>
      </p:sp>
      <p:sp>
        <p:nvSpPr>
          <p:cNvPr id="6" name="Footer Placeholder 5">
            <a:extLst>
              <a:ext uri="{FF2B5EF4-FFF2-40B4-BE49-F238E27FC236}">
                <a16:creationId xmlns:a16="http://schemas.microsoft.com/office/drawing/2014/main" id="{CA339984-6241-495B-845C-279FBFEAE9E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F6CDDB-8EAA-4560-BD70-ABBBA285C0A3}"/>
              </a:ext>
            </a:extLst>
          </p:cNvPr>
          <p:cNvSpPr>
            <a:spLocks noGrp="1"/>
          </p:cNvSpPr>
          <p:nvPr>
            <p:ph type="sldNum" sz="quarter" idx="12"/>
          </p:nvPr>
        </p:nvSpPr>
        <p:spPr/>
        <p:txBody>
          <a:bodyPr/>
          <a:lstStyle/>
          <a:p>
            <a:fld id="{9047C0C1-2649-4B17-B3E7-E3DC598859EE}" type="slidenum">
              <a:rPr lang="en-GB" smtClean="0"/>
              <a:t>‹#›</a:t>
            </a:fld>
            <a:endParaRPr lang="en-GB"/>
          </a:p>
        </p:txBody>
      </p:sp>
    </p:spTree>
    <p:extLst>
      <p:ext uri="{BB962C8B-B14F-4D97-AF65-F5344CB8AC3E}">
        <p14:creationId xmlns:p14="http://schemas.microsoft.com/office/powerpoint/2010/main" val="372260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4CA1E-6B88-4848-B7F9-ECB2184EC7E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FC63FF8-407C-478B-99A1-87858BC130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2355CA-6E45-4DF7-9B03-B9DD3EB9483B}"/>
              </a:ext>
            </a:extLst>
          </p:cNvPr>
          <p:cNvSpPr>
            <a:spLocks noGrp="1"/>
          </p:cNvSpPr>
          <p:nvPr>
            <p:ph type="dt" sz="half" idx="10"/>
          </p:nvPr>
        </p:nvSpPr>
        <p:spPr/>
        <p:txBody>
          <a:bodyPr/>
          <a:lstStyle/>
          <a:p>
            <a:fld id="{C43A793B-D6C3-4F10-8BD0-C1A910C268A8}" type="datetimeFigureOut">
              <a:rPr lang="en-GB" smtClean="0"/>
              <a:t>01/04/2021</a:t>
            </a:fld>
            <a:endParaRPr lang="en-GB"/>
          </a:p>
        </p:txBody>
      </p:sp>
      <p:sp>
        <p:nvSpPr>
          <p:cNvPr id="5" name="Footer Placeholder 4">
            <a:extLst>
              <a:ext uri="{FF2B5EF4-FFF2-40B4-BE49-F238E27FC236}">
                <a16:creationId xmlns:a16="http://schemas.microsoft.com/office/drawing/2014/main" id="{174E3DF6-7E30-40CE-83F9-4E0430EDED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EFD6B4-7F27-42CF-88DF-1366E8751E86}"/>
              </a:ext>
            </a:extLst>
          </p:cNvPr>
          <p:cNvSpPr>
            <a:spLocks noGrp="1"/>
          </p:cNvSpPr>
          <p:nvPr>
            <p:ph type="sldNum" sz="quarter" idx="12"/>
          </p:nvPr>
        </p:nvSpPr>
        <p:spPr/>
        <p:txBody>
          <a:bodyPr/>
          <a:lstStyle/>
          <a:p>
            <a:fld id="{9047C0C1-2649-4B17-B3E7-E3DC598859EE}" type="slidenum">
              <a:rPr lang="en-GB" smtClean="0"/>
              <a:t>‹#›</a:t>
            </a:fld>
            <a:endParaRPr lang="en-GB"/>
          </a:p>
        </p:txBody>
      </p:sp>
    </p:spTree>
    <p:extLst>
      <p:ext uri="{BB962C8B-B14F-4D97-AF65-F5344CB8AC3E}">
        <p14:creationId xmlns:p14="http://schemas.microsoft.com/office/powerpoint/2010/main" val="3721162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AD2C6B-70CB-4372-923C-AA09C02715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D4C1F11-4AB5-46E4-8892-E516EA0C1C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703509-249A-4E77-B726-20D5B7C26390}"/>
              </a:ext>
            </a:extLst>
          </p:cNvPr>
          <p:cNvSpPr>
            <a:spLocks noGrp="1"/>
          </p:cNvSpPr>
          <p:nvPr>
            <p:ph type="dt" sz="half" idx="10"/>
          </p:nvPr>
        </p:nvSpPr>
        <p:spPr/>
        <p:txBody>
          <a:bodyPr/>
          <a:lstStyle/>
          <a:p>
            <a:fld id="{C43A793B-D6C3-4F10-8BD0-C1A910C268A8}" type="datetimeFigureOut">
              <a:rPr lang="en-GB" smtClean="0"/>
              <a:t>01/04/2021</a:t>
            </a:fld>
            <a:endParaRPr lang="en-GB"/>
          </a:p>
        </p:txBody>
      </p:sp>
      <p:sp>
        <p:nvSpPr>
          <p:cNvPr id="5" name="Footer Placeholder 4">
            <a:extLst>
              <a:ext uri="{FF2B5EF4-FFF2-40B4-BE49-F238E27FC236}">
                <a16:creationId xmlns:a16="http://schemas.microsoft.com/office/drawing/2014/main" id="{14E485ED-CCA7-402D-9122-198D176519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337B5F-1EED-4566-BA02-61E0C731D260}"/>
              </a:ext>
            </a:extLst>
          </p:cNvPr>
          <p:cNvSpPr>
            <a:spLocks noGrp="1"/>
          </p:cNvSpPr>
          <p:nvPr>
            <p:ph type="sldNum" sz="quarter" idx="12"/>
          </p:nvPr>
        </p:nvSpPr>
        <p:spPr/>
        <p:txBody>
          <a:bodyPr/>
          <a:lstStyle/>
          <a:p>
            <a:fld id="{9047C0C1-2649-4B17-B3E7-E3DC598859EE}" type="slidenum">
              <a:rPr lang="en-GB" smtClean="0"/>
              <a:t>‹#›</a:t>
            </a:fld>
            <a:endParaRPr lang="en-GB"/>
          </a:p>
        </p:txBody>
      </p:sp>
    </p:spTree>
    <p:extLst>
      <p:ext uri="{BB962C8B-B14F-4D97-AF65-F5344CB8AC3E}">
        <p14:creationId xmlns:p14="http://schemas.microsoft.com/office/powerpoint/2010/main" val="448177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hD Defens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6A5DB8-7F6F-4B2A-AED4-BF7B9D47A254}"/>
              </a:ext>
            </a:extLst>
          </p:cNvPr>
          <p:cNvSpPr/>
          <p:nvPr userDrawn="1"/>
        </p:nvSpPr>
        <p:spPr>
          <a:xfrm>
            <a:off x="0" y="156340"/>
            <a:ext cx="393700" cy="750065"/>
          </a:xfrm>
          <a:prstGeom prst="rect">
            <a:avLst/>
          </a:prstGeom>
          <a:solidFill>
            <a:srgbClr val="50606F"/>
          </a:solidFill>
          <a:ln>
            <a:noFill/>
          </a:ln>
        </p:spPr>
        <p:style>
          <a:lnRef idx="2">
            <a:schemeClr val="accent3">
              <a:shade val="50000"/>
            </a:schemeClr>
          </a:lnRef>
          <a:fillRef idx="1">
            <a:schemeClr val="accent3"/>
          </a:fillRef>
          <a:effectRef idx="0">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r">
              <a:lnSpc>
                <a:spcPct val="107000"/>
              </a:lnSpc>
              <a:spcAft>
                <a:spcPts val="800"/>
              </a:spcAft>
            </a:pPr>
            <a:r>
              <a:rPr lang="en-GB" sz="1200">
                <a:effectLst/>
                <a:latin typeface="Montserrat" panose="00000500000000000000" pitchFamily="2" charset="0"/>
                <a:ea typeface="Calibri" panose="020F0502020204030204" pitchFamily="34" charset="0"/>
                <a:cs typeface="Arial" panose="020B0604020202020204" pitchFamily="34" charset="0"/>
              </a:rPr>
              <a:t> </a:t>
            </a:r>
            <a:endParaRPr lang="en-GB" sz="1100">
              <a:effectLst/>
              <a:ea typeface="Calibri" panose="020F0502020204030204" pitchFamily="34" charset="0"/>
              <a:cs typeface="Arial" panose="020B0604020202020204" pitchFamily="34" charset="0"/>
            </a:endParaRPr>
          </a:p>
        </p:txBody>
      </p:sp>
      <p:sp>
        <p:nvSpPr>
          <p:cNvPr id="11" name="Text Placeholder 10">
            <a:extLst>
              <a:ext uri="{FF2B5EF4-FFF2-40B4-BE49-F238E27FC236}">
                <a16:creationId xmlns:a16="http://schemas.microsoft.com/office/drawing/2014/main" id="{41222248-8C6A-49FB-87BB-0DBBBF5E86C3}"/>
              </a:ext>
            </a:extLst>
          </p:cNvPr>
          <p:cNvSpPr>
            <a:spLocks noGrp="1"/>
          </p:cNvSpPr>
          <p:nvPr>
            <p:ph type="body" sz="quarter" idx="11" hasCustomPrompt="1"/>
          </p:nvPr>
        </p:nvSpPr>
        <p:spPr>
          <a:xfrm>
            <a:off x="495299" y="130940"/>
            <a:ext cx="7353301" cy="454025"/>
          </a:xfrm>
          <a:prstGeom prst="rect">
            <a:avLst/>
          </a:prstGeom>
        </p:spPr>
        <p:txBody>
          <a:bodyPr/>
          <a:lstStyle>
            <a:lvl1pPr marL="0" indent="0">
              <a:buNone/>
              <a:defRPr>
                <a:latin typeface="Montserrat Light" panose="00000400000000000000" pitchFamily="2" charset="0"/>
              </a:defRPr>
            </a:lvl1pPr>
            <a:lvl2pPr marL="457200" indent="0">
              <a:buNone/>
              <a:defRPr/>
            </a:lvl2pPr>
          </a:lstStyle>
          <a:p>
            <a:pPr lvl="0"/>
            <a:r>
              <a:rPr lang="en-US" dirty="0"/>
              <a:t>Title</a:t>
            </a:r>
          </a:p>
        </p:txBody>
      </p:sp>
      <p:sp>
        <p:nvSpPr>
          <p:cNvPr id="12" name="Tijdelijke aanduiding voor dianummer 3">
            <a:extLst>
              <a:ext uri="{FF2B5EF4-FFF2-40B4-BE49-F238E27FC236}">
                <a16:creationId xmlns:a16="http://schemas.microsoft.com/office/drawing/2014/main" id="{F1424752-DE91-479A-ABB6-9707E4357EC7}"/>
              </a:ext>
            </a:extLst>
          </p:cNvPr>
          <p:cNvSpPr>
            <a:spLocks noGrp="1"/>
          </p:cNvSpPr>
          <p:nvPr>
            <p:ph type="sldNum" sz="quarter" idx="12"/>
          </p:nvPr>
        </p:nvSpPr>
        <p:spPr>
          <a:xfrm>
            <a:off x="11506200" y="6502400"/>
            <a:ext cx="553764" cy="330200"/>
          </a:xfrm>
          <a:prstGeom prst="rect">
            <a:avLst/>
          </a:prstGeom>
        </p:spPr>
        <p:txBody>
          <a:bodyPr/>
          <a:lstStyle>
            <a:lvl1pPr algn="r">
              <a:defRPr sz="1400">
                <a:solidFill>
                  <a:schemeClr val="bg2">
                    <a:lumMod val="50000"/>
                  </a:schemeClr>
                </a:solidFill>
                <a:latin typeface="Montserrat" panose="00000500000000000000" pitchFamily="2" charset="0"/>
              </a:defRPr>
            </a:lvl1pPr>
          </a:lstStyle>
          <a:p>
            <a:fld id="{A9096D49-DAE3-40DE-93E0-41688E0A5016}" type="slidenum">
              <a:rPr lang="nl-NL" smtClean="0"/>
              <a:pPr/>
              <a:t>‹#›</a:t>
            </a:fld>
            <a:endParaRPr lang="nl-NL" dirty="0"/>
          </a:p>
        </p:txBody>
      </p:sp>
      <p:sp>
        <p:nvSpPr>
          <p:cNvPr id="6" name="Text Placeholder 10">
            <a:extLst>
              <a:ext uri="{FF2B5EF4-FFF2-40B4-BE49-F238E27FC236}">
                <a16:creationId xmlns:a16="http://schemas.microsoft.com/office/drawing/2014/main" id="{B2426B55-6913-42B5-B9FB-8B087C654843}"/>
              </a:ext>
            </a:extLst>
          </p:cNvPr>
          <p:cNvSpPr>
            <a:spLocks noGrp="1"/>
          </p:cNvSpPr>
          <p:nvPr>
            <p:ph type="body" sz="quarter" idx="13" hasCustomPrompt="1"/>
          </p:nvPr>
        </p:nvSpPr>
        <p:spPr>
          <a:xfrm>
            <a:off x="495299" y="534165"/>
            <a:ext cx="7353301" cy="454025"/>
          </a:xfrm>
          <a:prstGeom prst="rect">
            <a:avLst/>
          </a:prstGeom>
        </p:spPr>
        <p:txBody>
          <a:bodyPr/>
          <a:lstStyle>
            <a:lvl1pPr marL="0" indent="0">
              <a:buNone/>
              <a:defRPr sz="2000" i="1">
                <a:latin typeface="Montserrat Light" panose="00000400000000000000" pitchFamily="2" charset="0"/>
              </a:defRPr>
            </a:lvl1pPr>
            <a:lvl2pPr marL="457200" indent="0">
              <a:buNone/>
              <a:defRPr/>
            </a:lvl2pPr>
          </a:lstStyle>
          <a:p>
            <a:pPr lvl="0"/>
            <a:r>
              <a:rPr lang="en-US" dirty="0"/>
              <a:t>Subtitle</a:t>
            </a:r>
          </a:p>
        </p:txBody>
      </p:sp>
    </p:spTree>
    <p:extLst>
      <p:ext uri="{BB962C8B-B14F-4D97-AF65-F5344CB8AC3E}">
        <p14:creationId xmlns:p14="http://schemas.microsoft.com/office/powerpoint/2010/main" val="288673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B9ED25-F60F-4A18-AC92-646E7F8573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D044736-8B84-4DC0-A06C-1B7B656A2E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319808-309E-402C-953E-1F736BB2AB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A793B-D6C3-4F10-8BD0-C1A910C268A8}" type="datetimeFigureOut">
              <a:rPr lang="en-GB" smtClean="0"/>
              <a:t>01/04/2021</a:t>
            </a:fld>
            <a:endParaRPr lang="en-GB"/>
          </a:p>
        </p:txBody>
      </p:sp>
      <p:sp>
        <p:nvSpPr>
          <p:cNvPr id="5" name="Footer Placeholder 4">
            <a:extLst>
              <a:ext uri="{FF2B5EF4-FFF2-40B4-BE49-F238E27FC236}">
                <a16:creationId xmlns:a16="http://schemas.microsoft.com/office/drawing/2014/main" id="{B49B5B59-6158-4BE2-9D54-13BA6241BF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F83DFCD-9EE7-4245-84C1-CB19FD7C4A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47C0C1-2649-4B17-B3E7-E3DC598859EE}" type="slidenum">
              <a:rPr lang="en-GB" smtClean="0"/>
              <a:t>‹#›</a:t>
            </a:fld>
            <a:endParaRPr lang="en-GB"/>
          </a:p>
        </p:txBody>
      </p:sp>
    </p:spTree>
    <p:extLst>
      <p:ext uri="{BB962C8B-B14F-4D97-AF65-F5344CB8AC3E}">
        <p14:creationId xmlns:p14="http://schemas.microsoft.com/office/powerpoint/2010/main" val="7217356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5B9ADFB-64AB-4445-BB12-AA62B43C578F}"/>
              </a:ext>
            </a:extLst>
          </p:cNvPr>
          <p:cNvSpPr txBox="1"/>
          <p:nvPr/>
        </p:nvSpPr>
        <p:spPr>
          <a:xfrm>
            <a:off x="5933941" y="853981"/>
            <a:ext cx="6132744" cy="1908215"/>
          </a:xfrm>
          <a:prstGeom prst="rect">
            <a:avLst/>
          </a:prstGeom>
          <a:noFill/>
        </p:spPr>
        <p:txBody>
          <a:bodyPr wrap="square" rtlCol="0">
            <a:spAutoFit/>
          </a:bodyPr>
          <a:lstStyle/>
          <a:p>
            <a:r>
              <a:rPr lang="en-US" sz="2200" dirty="0">
                <a:latin typeface="Montserrat Medium" panose="00000600000000000000" pitchFamily="2" charset="0"/>
              </a:rPr>
              <a:t>WHEN IMAGE CORRELATION IS NEEDED</a:t>
            </a:r>
          </a:p>
          <a:p>
            <a:r>
              <a:rPr lang="en-US" sz="2400" dirty="0">
                <a:latin typeface="Montserrat Light" panose="00000400000000000000" pitchFamily="2" charset="0"/>
              </a:rPr>
              <a:t>combining very dense radar-amplitude and optical times series for unravelling the complex dynamics of a not so slow slow-moving landslide in the tropics</a:t>
            </a:r>
          </a:p>
        </p:txBody>
      </p:sp>
      <p:sp>
        <p:nvSpPr>
          <p:cNvPr id="19" name="TextBox 5">
            <a:extLst>
              <a:ext uri="{FF2B5EF4-FFF2-40B4-BE49-F238E27FC236}">
                <a16:creationId xmlns:a16="http://schemas.microsoft.com/office/drawing/2014/main" id="{161B3C17-EB8A-42C4-8E0A-C2E4095B0747}"/>
              </a:ext>
            </a:extLst>
          </p:cNvPr>
          <p:cNvSpPr txBox="1"/>
          <p:nvPr/>
        </p:nvSpPr>
        <p:spPr>
          <a:xfrm>
            <a:off x="6740004" y="7145514"/>
            <a:ext cx="4129165" cy="1000274"/>
          </a:xfrm>
          <a:prstGeom prst="rect">
            <a:avLst/>
          </a:prstGeom>
          <a:noFill/>
        </p:spPr>
        <p:txBody>
          <a:bodyPr wrap="square" rtlCol="0">
            <a:spAutoFit/>
          </a:bodyPr>
          <a:lstStyle/>
          <a:p>
            <a:r>
              <a:rPr lang="en-US" sz="1200" b="1" kern="1200" dirty="0">
                <a:solidFill>
                  <a:srgbClr val="000000"/>
                </a:solidFill>
                <a:effectLst/>
                <a:latin typeface="Montserrat" panose="00000500000000000000" pitchFamily="2" charset="0"/>
                <a:ea typeface="Verdana" panose="020B0604030504040204" pitchFamily="34" charset="0"/>
                <a:cs typeface="Arial" panose="020B0604020202020204" pitchFamily="34" charset="0"/>
              </a:rPr>
              <a:t>Supervisors </a:t>
            </a:r>
            <a:endParaRPr lang="en-GB" sz="2400" dirty="0">
              <a:solidFill>
                <a:srgbClr val="000000"/>
              </a:solidFill>
              <a:effectLst/>
              <a:latin typeface="Times New Roman" panose="02020603050405020304" pitchFamily="18" charset="0"/>
              <a:ea typeface="Times New Roman" panose="02020603050405020304" pitchFamily="18" charset="0"/>
            </a:endParaRPr>
          </a:p>
          <a:p>
            <a:r>
              <a:rPr lang="en-US" sz="1200" kern="1200" dirty="0">
                <a:solidFill>
                  <a:srgbClr val="000000"/>
                </a:solidFill>
                <a:effectLst/>
                <a:latin typeface="Montserrat" panose="00000500000000000000" pitchFamily="2" charset="0"/>
                <a:ea typeface="Verdana" panose="020B0604030504040204" pitchFamily="34" charset="0"/>
                <a:cs typeface="Arial" panose="020B0604020202020204" pitchFamily="34" charset="0"/>
              </a:rPr>
              <a:t>Olivier Dewitte &amp; François Kervyn </a:t>
            </a:r>
            <a:r>
              <a:rPr lang="en-US" sz="1200" b="1" kern="1200" dirty="0">
                <a:solidFill>
                  <a:srgbClr val="000000"/>
                </a:solidFill>
                <a:effectLst/>
                <a:latin typeface="Montserrat" panose="00000500000000000000" pitchFamily="2" charset="0"/>
                <a:ea typeface="Verdana" panose="020B0604030504040204" pitchFamily="34" charset="0"/>
                <a:cs typeface="Arial" panose="020B0604020202020204" pitchFamily="34" charset="0"/>
              </a:rPr>
              <a:t>|</a:t>
            </a:r>
            <a:r>
              <a:rPr lang="en-US" sz="1200" kern="1200" dirty="0">
                <a:solidFill>
                  <a:srgbClr val="000000"/>
                </a:solidFill>
                <a:effectLst/>
                <a:latin typeface="Montserrat" panose="00000500000000000000" pitchFamily="2" charset="0"/>
                <a:ea typeface="Verdana" panose="020B0604030504040204" pitchFamily="34" charset="0"/>
                <a:cs typeface="Arial" panose="020B0604020202020204" pitchFamily="34" charset="0"/>
              </a:rPr>
              <a:t> Royal Museum for Central Africa</a:t>
            </a:r>
          </a:p>
          <a:p>
            <a:endParaRPr lang="en-GB" sz="1100" dirty="0">
              <a:solidFill>
                <a:srgbClr val="000000"/>
              </a:solidFill>
              <a:effectLst/>
              <a:latin typeface="Times New Roman" panose="02020603050405020304" pitchFamily="18" charset="0"/>
              <a:ea typeface="Times New Roman" panose="02020603050405020304" pitchFamily="18" charset="0"/>
            </a:endParaRPr>
          </a:p>
          <a:p>
            <a:pPr>
              <a:spcAft>
                <a:spcPts val="1200"/>
              </a:spcAft>
            </a:pPr>
            <a:r>
              <a:rPr lang="en-US" sz="1200" kern="1200" dirty="0">
                <a:solidFill>
                  <a:srgbClr val="000000"/>
                </a:solidFill>
                <a:effectLst/>
                <a:latin typeface="Montserrat" panose="00000500000000000000" pitchFamily="2" charset="0"/>
                <a:ea typeface="Verdana" panose="020B0604030504040204" pitchFamily="34" charset="0"/>
                <a:cs typeface="Arial" panose="020B0604020202020204" pitchFamily="34" charset="0"/>
              </a:rPr>
              <a:t>Matthieu Kervyn </a:t>
            </a:r>
            <a:r>
              <a:rPr lang="en-US" sz="1200" b="1" kern="1200" dirty="0">
                <a:solidFill>
                  <a:srgbClr val="000000"/>
                </a:solidFill>
                <a:effectLst/>
                <a:latin typeface="Montserrat" panose="00000500000000000000" pitchFamily="2" charset="0"/>
                <a:ea typeface="Verdana" panose="020B0604030504040204" pitchFamily="34" charset="0"/>
                <a:cs typeface="Arial" panose="020B0604020202020204" pitchFamily="34" charset="0"/>
              </a:rPr>
              <a:t>|</a:t>
            </a:r>
            <a:r>
              <a:rPr lang="en-US" sz="1200" kern="1200" dirty="0">
                <a:solidFill>
                  <a:srgbClr val="000000"/>
                </a:solidFill>
                <a:effectLst/>
                <a:latin typeface="Montserrat" panose="00000500000000000000" pitchFamily="2" charset="0"/>
                <a:ea typeface="Verdana" panose="020B0604030504040204" pitchFamily="34" charset="0"/>
                <a:cs typeface="Arial" panose="020B0604020202020204" pitchFamily="34" charset="0"/>
              </a:rPr>
              <a:t> Vrije Universiteit Brussel</a:t>
            </a:r>
            <a:r>
              <a:rPr lang="en-US" sz="1200" kern="1200" dirty="0">
                <a:solidFill>
                  <a:srgbClr val="000000"/>
                </a:solidFill>
                <a:effectLst/>
                <a:latin typeface="Verdana" panose="020B0604030504040204" pitchFamily="34" charset="0"/>
                <a:ea typeface="Verdana" panose="020B0604030504040204" pitchFamily="34" charset="0"/>
                <a:cs typeface="Arial" panose="020B0604020202020204" pitchFamily="34" charset="0"/>
              </a:rPr>
              <a:t> </a:t>
            </a:r>
            <a:endParaRPr lang="en-GB" sz="2400" dirty="0">
              <a:solidFill>
                <a:srgbClr val="000000"/>
              </a:solidFill>
              <a:effectLst/>
              <a:latin typeface="Times New Roman" panose="02020603050405020304" pitchFamily="18" charset="0"/>
              <a:ea typeface="Times New Roman" panose="02020603050405020304" pitchFamily="18" charset="0"/>
            </a:endParaRPr>
          </a:p>
        </p:txBody>
      </p:sp>
      <p:pic>
        <p:nvPicPr>
          <p:cNvPr id="24" name="Picture 23" descr="Logo&#10;&#10;Description automatically generated with medium confidence">
            <a:extLst>
              <a:ext uri="{FF2B5EF4-FFF2-40B4-BE49-F238E27FC236}">
                <a16:creationId xmlns:a16="http://schemas.microsoft.com/office/drawing/2014/main" id="{BE108FB3-EED2-49FD-AD61-24860576015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69169" y="5670863"/>
            <a:ext cx="1197852" cy="1079363"/>
          </a:xfrm>
          <a:prstGeom prst="rect">
            <a:avLst/>
          </a:prstGeom>
        </p:spPr>
      </p:pic>
      <p:pic>
        <p:nvPicPr>
          <p:cNvPr id="11" name="Content Placeholder 4">
            <a:extLst>
              <a:ext uri="{FF2B5EF4-FFF2-40B4-BE49-F238E27FC236}">
                <a16:creationId xmlns:a16="http://schemas.microsoft.com/office/drawing/2014/main" id="{ED4A6F93-CAA0-4883-977F-51372FFD5A0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072" t="2122" r="14469"/>
          <a:stretch/>
        </p:blipFill>
        <p:spPr>
          <a:xfrm>
            <a:off x="-1" y="0"/>
            <a:ext cx="5843451" cy="6858000"/>
          </a:xfrm>
          <a:prstGeom prst="rect">
            <a:avLst/>
          </a:prstGeom>
        </p:spPr>
      </p:pic>
      <p:pic>
        <p:nvPicPr>
          <p:cNvPr id="12" name="Afbeelding 6">
            <a:extLst>
              <a:ext uri="{FF2B5EF4-FFF2-40B4-BE49-F238E27FC236}">
                <a16:creationId xmlns:a16="http://schemas.microsoft.com/office/drawing/2014/main" id="{9B6E6955-DF02-48F3-87DC-06A5407B546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315" y="181444"/>
            <a:ext cx="2796409" cy="672537"/>
          </a:xfrm>
          <a:prstGeom prst="rect">
            <a:avLst/>
          </a:prstGeom>
        </p:spPr>
      </p:pic>
      <p:sp>
        <p:nvSpPr>
          <p:cNvPr id="13" name="TextBox 12">
            <a:extLst>
              <a:ext uri="{FF2B5EF4-FFF2-40B4-BE49-F238E27FC236}">
                <a16:creationId xmlns:a16="http://schemas.microsoft.com/office/drawing/2014/main" id="{59CEAB6C-2DD0-4E0F-ACB5-9E5D4C916482}"/>
              </a:ext>
            </a:extLst>
          </p:cNvPr>
          <p:cNvSpPr txBox="1"/>
          <p:nvPr/>
        </p:nvSpPr>
        <p:spPr>
          <a:xfrm>
            <a:off x="6168233" y="3587508"/>
            <a:ext cx="5664159" cy="800219"/>
          </a:xfrm>
          <a:prstGeom prst="rect">
            <a:avLst/>
          </a:prstGeom>
          <a:noFill/>
        </p:spPr>
        <p:txBody>
          <a:bodyPr wrap="square" rtlCol="0">
            <a:spAutoFit/>
          </a:bodyPr>
          <a:lstStyle/>
          <a:p>
            <a:pPr algn="ctr"/>
            <a:r>
              <a:rPr lang="en-BE" sz="1400" dirty="0">
                <a:latin typeface="Open Sans" panose="020B0606030504020204" pitchFamily="34" charset="0"/>
                <a:ea typeface="Open Sans" panose="020B0606030504020204" pitchFamily="34" charset="0"/>
                <a:cs typeface="Open Sans" panose="020B0606030504020204" pitchFamily="34" charset="0"/>
              </a:rPr>
              <a:t>A.</a:t>
            </a:r>
            <a:r>
              <a:rPr lang="en-GB" sz="1400" dirty="0">
                <a:latin typeface="Open Sans" panose="020B0606030504020204" pitchFamily="34" charset="0"/>
                <a:ea typeface="Open Sans" panose="020B0606030504020204" pitchFamily="34" charset="0"/>
                <a:cs typeface="Open Sans" panose="020B0606030504020204" pitchFamily="34" charset="0"/>
              </a:rPr>
              <a:t> Dille</a:t>
            </a:r>
            <a:r>
              <a:rPr lang="en-GB" sz="1400" baseline="30000" dirty="0">
                <a:latin typeface="Open Sans" panose="020B0606030504020204" pitchFamily="34" charset="0"/>
                <a:ea typeface="Open Sans" panose="020B0606030504020204" pitchFamily="34" charset="0"/>
                <a:cs typeface="Open Sans" panose="020B0606030504020204" pitchFamily="34" charset="0"/>
              </a:rPr>
              <a:t>1,2</a:t>
            </a:r>
            <a:r>
              <a:rPr lang="en-GB" sz="1600" dirty="0">
                <a:latin typeface="Open Sans" panose="020B0606030504020204" pitchFamily="34" charset="0"/>
                <a:ea typeface="Open Sans" panose="020B0606030504020204" pitchFamily="34" charset="0"/>
                <a:cs typeface="Open Sans" panose="020B0606030504020204" pitchFamily="34" charset="0"/>
              </a:rPr>
              <a:t>,</a:t>
            </a:r>
            <a:r>
              <a:rPr lang="en-GB" sz="1400" dirty="0">
                <a:latin typeface="Open Sans" panose="020B0606030504020204" pitchFamily="34" charset="0"/>
                <a:ea typeface="Open Sans" panose="020B0606030504020204" pitchFamily="34" charset="0"/>
                <a:cs typeface="Open Sans" panose="020B0606030504020204" pitchFamily="34" charset="0"/>
              </a:rPr>
              <a:t> F. Kervyn</a:t>
            </a:r>
            <a:r>
              <a:rPr lang="en-GB" sz="1400" baseline="30000" dirty="0">
                <a:latin typeface="Open Sans" panose="020B0606030504020204" pitchFamily="34" charset="0"/>
                <a:ea typeface="Open Sans" panose="020B0606030504020204" pitchFamily="34" charset="0"/>
                <a:cs typeface="Open Sans" panose="020B0606030504020204" pitchFamily="34" charset="0"/>
              </a:rPr>
              <a:t>1</a:t>
            </a:r>
            <a:r>
              <a:rPr lang="en-GB" sz="1400" dirty="0">
                <a:latin typeface="Open Sans" panose="020B0606030504020204" pitchFamily="34" charset="0"/>
                <a:ea typeface="Open Sans" panose="020B0606030504020204" pitchFamily="34" charset="0"/>
                <a:cs typeface="Open Sans" panose="020B0606030504020204" pitchFamily="34" charset="0"/>
              </a:rPr>
              <a:t>, A. Handwerger</a:t>
            </a:r>
            <a:r>
              <a:rPr lang="en-GB" sz="1400" baseline="30000" dirty="0">
                <a:latin typeface="Open Sans" panose="020B0606030504020204" pitchFamily="34" charset="0"/>
                <a:ea typeface="Open Sans" panose="020B0606030504020204" pitchFamily="34" charset="0"/>
                <a:cs typeface="Open Sans" panose="020B0606030504020204" pitchFamily="34" charset="0"/>
              </a:rPr>
              <a:t>3,4</a:t>
            </a:r>
            <a:r>
              <a:rPr lang="en-GB" sz="1400" dirty="0">
                <a:latin typeface="Open Sans" panose="020B0606030504020204" pitchFamily="34" charset="0"/>
                <a:ea typeface="Open Sans" panose="020B0606030504020204" pitchFamily="34" charset="0"/>
                <a:cs typeface="Open Sans" panose="020B0606030504020204" pitchFamily="34" charset="0"/>
              </a:rPr>
              <a:t>, </a:t>
            </a:r>
            <a:r>
              <a:rPr lang="en-GB" sz="1400" dirty="0">
                <a:effectLst/>
                <a:latin typeface="Open Sans" panose="020B0606030504020204" pitchFamily="34" charset="0"/>
                <a:ea typeface="Open Sans" panose="020B0606030504020204" pitchFamily="34" charset="0"/>
                <a:cs typeface="Open Sans" panose="020B0606030504020204" pitchFamily="34" charset="0"/>
              </a:rPr>
              <a:t>N. d’Oreye</a:t>
            </a:r>
            <a:r>
              <a:rPr lang="en-GB" sz="1400" baseline="30000" dirty="0">
                <a:effectLst/>
                <a:latin typeface="Open Sans" panose="020B0606030504020204" pitchFamily="34" charset="0"/>
                <a:ea typeface="Open Sans" panose="020B0606030504020204" pitchFamily="34" charset="0"/>
                <a:cs typeface="Open Sans" panose="020B0606030504020204" pitchFamily="34" charset="0"/>
              </a:rPr>
              <a:t>5,6</a:t>
            </a:r>
            <a:r>
              <a:rPr lang="en-GB" sz="1400" dirty="0">
                <a:effectLst/>
                <a:latin typeface="Open Sans" panose="020B0606030504020204" pitchFamily="34" charset="0"/>
                <a:ea typeface="Open Sans" panose="020B0606030504020204" pitchFamily="34" charset="0"/>
                <a:cs typeface="Open Sans" panose="020B0606030504020204" pitchFamily="34" charset="0"/>
              </a:rPr>
              <a:t>, D. Derauw</a:t>
            </a:r>
            <a:r>
              <a:rPr lang="en-GB" sz="1400" baseline="30000" dirty="0">
                <a:effectLst/>
                <a:latin typeface="Open Sans" panose="020B0606030504020204" pitchFamily="34" charset="0"/>
                <a:ea typeface="Open Sans" panose="020B0606030504020204" pitchFamily="34" charset="0"/>
                <a:cs typeface="Open Sans" panose="020B0606030504020204" pitchFamily="34" charset="0"/>
              </a:rPr>
              <a:t>5,7,8</a:t>
            </a:r>
            <a:r>
              <a:rPr lang="en-GB" sz="1400" dirty="0">
                <a:effectLst/>
                <a:latin typeface="Open Sans" panose="020B0606030504020204" pitchFamily="34" charset="0"/>
                <a:ea typeface="Open Sans" panose="020B0606030504020204" pitchFamily="34" charset="0"/>
                <a:cs typeface="Open Sans" panose="020B0606030504020204" pitchFamily="34" charset="0"/>
              </a:rPr>
              <a:t>, T. </a:t>
            </a:r>
            <a:r>
              <a:rPr lang="en-GB" sz="1400" dirty="0" err="1">
                <a:effectLst/>
                <a:latin typeface="Open Sans" panose="020B0606030504020204" pitchFamily="34" charset="0"/>
                <a:ea typeface="Open Sans" panose="020B0606030504020204" pitchFamily="34" charset="0"/>
                <a:cs typeface="Open Sans" panose="020B0606030504020204" pitchFamily="34" charset="0"/>
              </a:rPr>
              <a:t>Mugaruka</a:t>
            </a:r>
            <a:r>
              <a:rPr lang="en-GB" sz="1400" dirty="0">
                <a:effectLst/>
                <a:latin typeface="Open Sans" panose="020B0606030504020204" pitchFamily="34" charset="0"/>
                <a:ea typeface="Open Sans" panose="020B0606030504020204" pitchFamily="34" charset="0"/>
                <a:cs typeface="Open Sans" panose="020B0606030504020204" pitchFamily="34" charset="0"/>
              </a:rPr>
              <a:t> Bibentyo</a:t>
            </a:r>
            <a:r>
              <a:rPr lang="en-GB" sz="1400" baseline="30000" dirty="0">
                <a:effectLst/>
                <a:latin typeface="Open Sans" panose="020B0606030504020204" pitchFamily="34" charset="0"/>
                <a:ea typeface="Open Sans" panose="020B0606030504020204" pitchFamily="34" charset="0"/>
                <a:cs typeface="Open Sans" panose="020B0606030504020204" pitchFamily="34" charset="0"/>
              </a:rPr>
              <a:t>1,9,10</a:t>
            </a:r>
            <a:r>
              <a:rPr lang="en-GB" sz="1400" dirty="0">
                <a:effectLst/>
                <a:latin typeface="Open Sans" panose="020B0606030504020204" pitchFamily="34" charset="0"/>
                <a:ea typeface="Open Sans" panose="020B0606030504020204" pitchFamily="34" charset="0"/>
                <a:cs typeface="Open Sans" panose="020B0606030504020204" pitchFamily="34" charset="0"/>
              </a:rPr>
              <a:t>, S. Samsonov</a:t>
            </a:r>
            <a:r>
              <a:rPr lang="en-GB" sz="1400" baseline="30000" dirty="0">
                <a:effectLst/>
                <a:latin typeface="Open Sans" panose="020B0606030504020204" pitchFamily="34" charset="0"/>
                <a:ea typeface="Open Sans" panose="020B0606030504020204" pitchFamily="34" charset="0"/>
                <a:cs typeface="Open Sans" panose="020B0606030504020204" pitchFamily="34" charset="0"/>
              </a:rPr>
              <a:t>11</a:t>
            </a:r>
            <a:r>
              <a:rPr lang="en-GB" sz="1400" dirty="0">
                <a:effectLst/>
                <a:latin typeface="Open Sans" panose="020B0606030504020204" pitchFamily="34" charset="0"/>
                <a:ea typeface="Open Sans" panose="020B0606030504020204" pitchFamily="34" charset="0"/>
                <a:cs typeface="Open Sans" panose="020B0606030504020204" pitchFamily="34" charset="0"/>
              </a:rPr>
              <a:t>, J-P Malet</a:t>
            </a:r>
            <a:r>
              <a:rPr lang="en-GB" sz="1400" baseline="30000" dirty="0">
                <a:effectLst/>
                <a:latin typeface="Open Sans" panose="020B0606030504020204" pitchFamily="34" charset="0"/>
                <a:ea typeface="Open Sans" panose="020B0606030504020204" pitchFamily="34" charset="0"/>
                <a:cs typeface="Open Sans" panose="020B0606030504020204" pitchFamily="34" charset="0"/>
              </a:rPr>
              <a:t>12</a:t>
            </a:r>
            <a:r>
              <a:rPr lang="en-GB" sz="1400" dirty="0">
                <a:latin typeface="Open Sans" panose="020B0606030504020204" pitchFamily="34" charset="0"/>
                <a:ea typeface="Open Sans" panose="020B0606030504020204" pitchFamily="34" charset="0"/>
                <a:cs typeface="Open Sans" panose="020B0606030504020204" pitchFamily="34" charset="0"/>
              </a:rPr>
              <a:t>, </a:t>
            </a:r>
            <a:r>
              <a:rPr lang="en-BE" sz="1400" dirty="0">
                <a:latin typeface="Open Sans" panose="020B0606030504020204" pitchFamily="34" charset="0"/>
                <a:ea typeface="Open Sans" panose="020B0606030504020204" pitchFamily="34" charset="0"/>
                <a:cs typeface="Open Sans" panose="020B0606030504020204" pitchFamily="34" charset="0"/>
              </a:rPr>
              <a:t>M.</a:t>
            </a:r>
            <a:r>
              <a:rPr lang="en-GB" sz="1400" dirty="0">
                <a:latin typeface="Open Sans" panose="020B0606030504020204" pitchFamily="34" charset="0"/>
                <a:ea typeface="Open Sans" panose="020B0606030504020204" pitchFamily="34" charset="0"/>
                <a:cs typeface="Open Sans" panose="020B0606030504020204" pitchFamily="34" charset="0"/>
              </a:rPr>
              <a:t> Kervyn</a:t>
            </a:r>
            <a:r>
              <a:rPr lang="en-GB" sz="1400" baseline="30000" dirty="0">
                <a:latin typeface="Open Sans" panose="020B0606030504020204" pitchFamily="34" charset="0"/>
                <a:ea typeface="Open Sans" panose="020B0606030504020204" pitchFamily="34" charset="0"/>
                <a:cs typeface="Open Sans" panose="020B0606030504020204" pitchFamily="34" charset="0"/>
              </a:rPr>
              <a:t>2</a:t>
            </a:r>
            <a:r>
              <a:rPr lang="en-GB" sz="1400" dirty="0">
                <a:latin typeface="Open Sans" panose="020B0606030504020204" pitchFamily="34" charset="0"/>
                <a:ea typeface="Open Sans" panose="020B0606030504020204" pitchFamily="34" charset="0"/>
                <a:cs typeface="Open Sans" panose="020B0606030504020204" pitchFamily="34" charset="0"/>
              </a:rPr>
              <a:t>, </a:t>
            </a:r>
            <a:r>
              <a:rPr lang="en-BE" sz="1600" b="1" dirty="0">
                <a:latin typeface="Open Sans" panose="020B0606030504020204" pitchFamily="34" charset="0"/>
                <a:ea typeface="Open Sans" panose="020B0606030504020204" pitchFamily="34" charset="0"/>
                <a:cs typeface="Open Sans" panose="020B0606030504020204" pitchFamily="34" charset="0"/>
              </a:rPr>
              <a:t>O.</a:t>
            </a:r>
            <a:r>
              <a:rPr lang="en-GB" sz="1600" b="1" dirty="0">
                <a:latin typeface="Open Sans" panose="020B0606030504020204" pitchFamily="34" charset="0"/>
                <a:ea typeface="Open Sans" panose="020B0606030504020204" pitchFamily="34" charset="0"/>
                <a:cs typeface="Open Sans" panose="020B0606030504020204" pitchFamily="34" charset="0"/>
              </a:rPr>
              <a:t> Dewitte</a:t>
            </a:r>
            <a:r>
              <a:rPr lang="en-GB" sz="1600" b="1" baseline="30000" dirty="0">
                <a:latin typeface="Open Sans" panose="020B0606030504020204" pitchFamily="34" charset="0"/>
                <a:ea typeface="Open Sans" panose="020B0606030504020204" pitchFamily="34" charset="0"/>
                <a:cs typeface="Open Sans" panose="020B0606030504020204" pitchFamily="34" charset="0"/>
              </a:rPr>
              <a:t>1</a:t>
            </a:r>
            <a:endParaRPr lang="en-GB" sz="1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360C27FE-A0D5-475A-814F-262329075016}"/>
              </a:ext>
            </a:extLst>
          </p:cNvPr>
          <p:cNvSpPr txBox="1"/>
          <p:nvPr/>
        </p:nvSpPr>
        <p:spPr>
          <a:xfrm>
            <a:off x="6168233" y="4995900"/>
            <a:ext cx="4362605" cy="1754326"/>
          </a:xfrm>
          <a:prstGeom prst="rect">
            <a:avLst/>
          </a:prstGeom>
          <a:noFill/>
        </p:spPr>
        <p:txBody>
          <a:bodyPr wrap="square" rtlCol="0">
            <a:spAutoFit/>
          </a:bodyPr>
          <a:lstStyle/>
          <a:p>
            <a:r>
              <a:rPr lang="en-GB" sz="900" baseline="30000" dirty="0">
                <a:latin typeface="Open Sans" panose="020B0606030504020204" pitchFamily="34" charset="0"/>
                <a:ea typeface="Open Sans" panose="020B0606030504020204" pitchFamily="34" charset="0"/>
                <a:cs typeface="Open Sans" panose="020B0606030504020204" pitchFamily="34" charset="0"/>
              </a:rPr>
              <a:t>1</a:t>
            </a:r>
            <a:r>
              <a:rPr lang="en-GB" sz="900" dirty="0">
                <a:latin typeface="Open Sans" panose="020B0606030504020204" pitchFamily="34" charset="0"/>
                <a:ea typeface="Open Sans" panose="020B0606030504020204" pitchFamily="34" charset="0"/>
                <a:cs typeface="Open Sans" panose="020B0606030504020204" pitchFamily="34" charset="0"/>
              </a:rPr>
              <a:t> Royal Museum for Central Africa, Belgium</a:t>
            </a:r>
            <a:br>
              <a:rPr lang="en-GB" sz="900" dirty="0">
                <a:latin typeface="Open Sans" panose="020B0606030504020204" pitchFamily="34" charset="0"/>
                <a:ea typeface="Open Sans" panose="020B0606030504020204" pitchFamily="34" charset="0"/>
                <a:cs typeface="Open Sans" panose="020B0606030504020204" pitchFamily="34" charset="0"/>
              </a:rPr>
            </a:br>
            <a:r>
              <a:rPr lang="en-GB" sz="900" baseline="30000" dirty="0">
                <a:latin typeface="Open Sans" panose="020B0606030504020204" pitchFamily="34" charset="0"/>
                <a:ea typeface="Open Sans" panose="020B0606030504020204" pitchFamily="34" charset="0"/>
                <a:cs typeface="Open Sans" panose="020B0606030504020204" pitchFamily="34" charset="0"/>
              </a:rPr>
              <a:t>2</a:t>
            </a:r>
            <a:r>
              <a:rPr lang="en-GB" sz="900" dirty="0">
                <a:latin typeface="Open Sans" panose="020B0606030504020204" pitchFamily="34" charset="0"/>
                <a:ea typeface="Open Sans" panose="020B0606030504020204" pitchFamily="34" charset="0"/>
                <a:cs typeface="Open Sans" panose="020B0606030504020204" pitchFamily="34" charset="0"/>
              </a:rPr>
              <a:t> Vrije Universiteit Brussel, Belgium</a:t>
            </a:r>
          </a:p>
          <a:p>
            <a:r>
              <a:rPr lang="en-GB" sz="900" baseline="30000" dirty="0">
                <a:latin typeface="Open Sans" panose="020B0606030504020204" pitchFamily="34" charset="0"/>
                <a:ea typeface="Open Sans" panose="020B0606030504020204" pitchFamily="34" charset="0"/>
                <a:cs typeface="Open Sans" panose="020B0606030504020204" pitchFamily="34" charset="0"/>
              </a:rPr>
              <a:t>3</a:t>
            </a:r>
            <a:r>
              <a:rPr lang="en-US" sz="900" dirty="0">
                <a:latin typeface="Open Sans" panose="020B0606030504020204" pitchFamily="34" charset="0"/>
                <a:ea typeface="Open Sans" panose="020B0606030504020204" pitchFamily="34" charset="0"/>
                <a:cs typeface="Open Sans" panose="020B0606030504020204" pitchFamily="34" charset="0"/>
              </a:rPr>
              <a:t> University of California, Los Angeles, CA, USA</a:t>
            </a:r>
          </a:p>
          <a:p>
            <a:pPr>
              <a:spcAft>
                <a:spcPts val="800"/>
              </a:spcAft>
            </a:pPr>
            <a:r>
              <a:rPr lang="en-US" sz="900" baseline="30000" dirty="0">
                <a:latin typeface="Open Sans" panose="020B0606030504020204" pitchFamily="34" charset="0"/>
                <a:ea typeface="Open Sans" panose="020B0606030504020204" pitchFamily="34" charset="0"/>
                <a:cs typeface="Open Sans" panose="020B0606030504020204" pitchFamily="34" charset="0"/>
              </a:rPr>
              <a:t>4 </a:t>
            </a:r>
            <a:r>
              <a:rPr lang="en-US" sz="900" dirty="0">
                <a:latin typeface="Open Sans" panose="020B0606030504020204" pitchFamily="34" charset="0"/>
                <a:ea typeface="Open Sans" panose="020B0606030504020204" pitchFamily="34" charset="0"/>
                <a:cs typeface="Open Sans" panose="020B0606030504020204" pitchFamily="34" charset="0"/>
              </a:rPr>
              <a:t>JPL, California Institute of Technology, USA</a:t>
            </a:r>
            <a:br>
              <a:rPr lang="en-GB" sz="900" dirty="0">
                <a:latin typeface="Open Sans" panose="020B0606030504020204" pitchFamily="34" charset="0"/>
                <a:ea typeface="Open Sans" panose="020B0606030504020204" pitchFamily="34" charset="0"/>
                <a:cs typeface="Open Sans" panose="020B0606030504020204" pitchFamily="34" charset="0"/>
              </a:rPr>
            </a:br>
            <a:r>
              <a:rPr lang="en-GB" sz="900" baseline="30000" dirty="0">
                <a:effectLst/>
                <a:latin typeface="Open Sans" panose="020B0606030504020204" pitchFamily="34" charset="0"/>
                <a:ea typeface="Open Sans" panose="020B0606030504020204" pitchFamily="34" charset="0"/>
                <a:cs typeface="Open Sans" panose="020B0606030504020204" pitchFamily="34" charset="0"/>
              </a:rPr>
              <a:t>5</a:t>
            </a:r>
            <a:r>
              <a:rPr lang="en-GB" sz="900" dirty="0">
                <a:effectLst/>
                <a:latin typeface="Open Sans" panose="020B0606030504020204" pitchFamily="34" charset="0"/>
                <a:ea typeface="Open Sans" panose="020B0606030504020204" pitchFamily="34" charset="0"/>
                <a:cs typeface="Open Sans" panose="020B0606030504020204" pitchFamily="34" charset="0"/>
              </a:rPr>
              <a:t> European Centre for Geodynamics and Seismology, Luxembourg </a:t>
            </a:r>
            <a:br>
              <a:rPr lang="en-GB" sz="900" dirty="0">
                <a:effectLst/>
                <a:latin typeface="Open Sans" panose="020B0606030504020204" pitchFamily="34" charset="0"/>
                <a:ea typeface="Open Sans" panose="020B0606030504020204" pitchFamily="34" charset="0"/>
                <a:cs typeface="Open Sans" panose="020B0606030504020204" pitchFamily="34" charset="0"/>
              </a:rPr>
            </a:br>
            <a:r>
              <a:rPr lang="fr-FR" sz="900" baseline="30000" dirty="0">
                <a:effectLst/>
                <a:latin typeface="Open Sans" panose="020B0606030504020204" pitchFamily="34" charset="0"/>
                <a:ea typeface="Open Sans" panose="020B0606030504020204" pitchFamily="34" charset="0"/>
                <a:cs typeface="Open Sans" panose="020B0606030504020204" pitchFamily="34" charset="0"/>
              </a:rPr>
              <a:t>6</a:t>
            </a:r>
            <a:r>
              <a:rPr lang="fr-FR" sz="900" dirty="0">
                <a:effectLst/>
                <a:latin typeface="Open Sans" panose="020B0606030504020204" pitchFamily="34" charset="0"/>
                <a:ea typeface="Open Sans" panose="020B0606030504020204" pitchFamily="34" charset="0"/>
                <a:cs typeface="Open Sans" panose="020B0606030504020204" pitchFamily="34" charset="0"/>
              </a:rPr>
              <a:t> National Museum of Natural </a:t>
            </a:r>
            <a:r>
              <a:rPr lang="fr-FR" sz="900" dirty="0" err="1">
                <a:effectLst/>
                <a:latin typeface="Open Sans" panose="020B0606030504020204" pitchFamily="34" charset="0"/>
                <a:ea typeface="Open Sans" panose="020B0606030504020204" pitchFamily="34" charset="0"/>
                <a:cs typeface="Open Sans" panose="020B0606030504020204" pitchFamily="34" charset="0"/>
              </a:rPr>
              <a:t>History</a:t>
            </a:r>
            <a:r>
              <a:rPr lang="fr-FR" sz="900" dirty="0">
                <a:effectLst/>
                <a:latin typeface="Open Sans" panose="020B0606030504020204" pitchFamily="34" charset="0"/>
                <a:ea typeface="Open Sans" panose="020B0606030504020204" pitchFamily="34" charset="0"/>
                <a:cs typeface="Open Sans" panose="020B0606030504020204" pitchFamily="34" charset="0"/>
              </a:rPr>
              <a:t>, Luxembourg</a:t>
            </a:r>
            <a:br>
              <a:rPr lang="fr-FR" sz="900" dirty="0">
                <a:effectLst/>
                <a:latin typeface="Open Sans" panose="020B0606030504020204" pitchFamily="34" charset="0"/>
                <a:ea typeface="Open Sans" panose="020B0606030504020204" pitchFamily="34" charset="0"/>
                <a:cs typeface="Open Sans" panose="020B0606030504020204" pitchFamily="34" charset="0"/>
              </a:rPr>
            </a:br>
            <a:r>
              <a:rPr lang="pt-BR" sz="900" baseline="30000" dirty="0">
                <a:effectLst/>
                <a:latin typeface="Open Sans" panose="020B0606030504020204" pitchFamily="34" charset="0"/>
                <a:ea typeface="Open Sans" panose="020B0606030504020204" pitchFamily="34" charset="0"/>
                <a:cs typeface="Open Sans" panose="020B0606030504020204" pitchFamily="34" charset="0"/>
              </a:rPr>
              <a:t>7 </a:t>
            </a:r>
            <a:r>
              <a:rPr lang="pt-BR" sz="900" dirty="0">
                <a:effectLst/>
                <a:latin typeface="Open Sans" panose="020B0606030504020204" pitchFamily="34" charset="0"/>
                <a:ea typeface="Open Sans" panose="020B0606030504020204" pitchFamily="34" charset="0"/>
                <a:cs typeface="Open Sans" panose="020B0606030504020204" pitchFamily="34" charset="0"/>
              </a:rPr>
              <a:t>Universidad Nacional de Rio Negro - CONICET, Río Negro, Argentina </a:t>
            </a:r>
            <a:br>
              <a:rPr lang="pt-BR" sz="900" dirty="0">
                <a:effectLst/>
                <a:latin typeface="Open Sans" panose="020B0606030504020204" pitchFamily="34" charset="0"/>
                <a:ea typeface="Open Sans" panose="020B0606030504020204" pitchFamily="34" charset="0"/>
                <a:cs typeface="Open Sans" panose="020B0606030504020204" pitchFamily="34" charset="0"/>
              </a:rPr>
            </a:br>
            <a:r>
              <a:rPr lang="fr-BE" sz="900" baseline="30000" dirty="0">
                <a:effectLst/>
                <a:latin typeface="Open Sans" panose="020B0606030504020204" pitchFamily="34" charset="0"/>
                <a:ea typeface="Open Sans" panose="020B0606030504020204" pitchFamily="34" charset="0"/>
                <a:cs typeface="Open Sans" panose="020B0606030504020204" pitchFamily="34" charset="0"/>
              </a:rPr>
              <a:t>8 </a:t>
            </a:r>
            <a:r>
              <a:rPr lang="fr-BE" sz="900" dirty="0">
                <a:effectLst/>
                <a:latin typeface="Open Sans" panose="020B0606030504020204" pitchFamily="34" charset="0"/>
                <a:ea typeface="Open Sans" panose="020B0606030504020204" pitchFamily="34" charset="0"/>
                <a:cs typeface="Open Sans" panose="020B0606030504020204" pitchFamily="34" charset="0"/>
              </a:rPr>
              <a:t>Centre Spatial de Liège, Université de Liège, </a:t>
            </a:r>
            <a:r>
              <a:rPr lang="fr-BE" sz="900" dirty="0" err="1">
                <a:effectLst/>
                <a:latin typeface="Open Sans" panose="020B0606030504020204" pitchFamily="34" charset="0"/>
                <a:ea typeface="Open Sans" panose="020B0606030504020204" pitchFamily="34" charset="0"/>
                <a:cs typeface="Open Sans" panose="020B0606030504020204" pitchFamily="34" charset="0"/>
              </a:rPr>
              <a:t>Belgium</a:t>
            </a:r>
            <a:br>
              <a:rPr lang="fr-BE" sz="900" dirty="0">
                <a:effectLst/>
                <a:latin typeface="Open Sans" panose="020B0606030504020204" pitchFamily="34" charset="0"/>
                <a:ea typeface="Open Sans" panose="020B0606030504020204" pitchFamily="34" charset="0"/>
                <a:cs typeface="Open Sans" panose="020B0606030504020204" pitchFamily="34" charset="0"/>
              </a:rPr>
            </a:br>
            <a:r>
              <a:rPr lang="fr-BE" sz="900" baseline="30000" dirty="0">
                <a:effectLst/>
                <a:latin typeface="Open Sans" panose="020B0606030504020204" pitchFamily="34" charset="0"/>
                <a:ea typeface="Open Sans" panose="020B0606030504020204" pitchFamily="34" charset="0"/>
                <a:cs typeface="Open Sans" panose="020B0606030504020204" pitchFamily="34" charset="0"/>
              </a:rPr>
              <a:t>9</a:t>
            </a:r>
            <a:r>
              <a:rPr lang="fr-BE" sz="900" dirty="0">
                <a:effectLst/>
                <a:latin typeface="Open Sans" panose="020B0606030504020204" pitchFamily="34" charset="0"/>
                <a:ea typeface="Open Sans" panose="020B0606030504020204" pitchFamily="34" charset="0"/>
                <a:cs typeface="Open Sans" panose="020B0606030504020204" pitchFamily="34" charset="0"/>
              </a:rPr>
              <a:t> Université Officielle de Bukavu, DR Congo</a:t>
            </a:r>
            <a:br>
              <a:rPr lang="fr-BE" sz="900" dirty="0">
                <a:effectLst/>
                <a:latin typeface="Open Sans" panose="020B0606030504020204" pitchFamily="34" charset="0"/>
                <a:ea typeface="Open Sans" panose="020B0606030504020204" pitchFamily="34" charset="0"/>
                <a:cs typeface="Open Sans" panose="020B0606030504020204" pitchFamily="34" charset="0"/>
              </a:rPr>
            </a:br>
            <a:r>
              <a:rPr lang="en-GB" sz="900" baseline="30000" dirty="0">
                <a:effectLst/>
                <a:latin typeface="Open Sans" panose="020B0606030504020204" pitchFamily="34" charset="0"/>
                <a:ea typeface="Open Sans" panose="020B0606030504020204" pitchFamily="34" charset="0"/>
                <a:cs typeface="Open Sans" panose="020B0606030504020204" pitchFamily="34" charset="0"/>
              </a:rPr>
              <a:t>10</a:t>
            </a:r>
            <a:r>
              <a:rPr lang="en-GB" sz="900" dirty="0">
                <a:effectLst/>
                <a:latin typeface="Open Sans" panose="020B0606030504020204" pitchFamily="34" charset="0"/>
                <a:ea typeface="Open Sans" panose="020B0606030504020204" pitchFamily="34" charset="0"/>
                <a:cs typeface="Open Sans" panose="020B0606030504020204" pitchFamily="34" charset="0"/>
              </a:rPr>
              <a:t> Ghent University, Belgium</a:t>
            </a:r>
            <a:br>
              <a:rPr lang="en-GB" sz="900" dirty="0">
                <a:effectLst/>
                <a:latin typeface="Open Sans" panose="020B0606030504020204" pitchFamily="34" charset="0"/>
                <a:ea typeface="Open Sans" panose="020B0606030504020204" pitchFamily="34" charset="0"/>
                <a:cs typeface="Open Sans" panose="020B0606030504020204" pitchFamily="34" charset="0"/>
              </a:rPr>
            </a:br>
            <a:r>
              <a:rPr lang="en-GB" sz="900" baseline="30000" dirty="0">
                <a:effectLst/>
                <a:latin typeface="Open Sans" panose="020B0606030504020204" pitchFamily="34" charset="0"/>
                <a:ea typeface="Open Sans" panose="020B0606030504020204" pitchFamily="34" charset="0"/>
                <a:cs typeface="Open Sans" panose="020B0606030504020204" pitchFamily="34" charset="0"/>
              </a:rPr>
              <a:t>11 </a:t>
            </a:r>
            <a:r>
              <a:rPr lang="en-GB" sz="900" dirty="0">
                <a:effectLst/>
                <a:latin typeface="Open Sans" panose="020B0606030504020204" pitchFamily="34" charset="0"/>
                <a:ea typeface="Open Sans" panose="020B0606030504020204" pitchFamily="34" charset="0"/>
                <a:cs typeface="Open Sans" panose="020B0606030504020204" pitchFamily="34" charset="0"/>
              </a:rPr>
              <a:t>Natural Resources Canada, Canada</a:t>
            </a:r>
            <a:br>
              <a:rPr lang="en-GB" sz="900" dirty="0">
                <a:effectLst/>
                <a:latin typeface="Open Sans" panose="020B0606030504020204" pitchFamily="34" charset="0"/>
                <a:ea typeface="Open Sans" panose="020B0606030504020204" pitchFamily="34" charset="0"/>
                <a:cs typeface="Open Sans" panose="020B0606030504020204" pitchFamily="34" charset="0"/>
              </a:rPr>
            </a:br>
            <a:r>
              <a:rPr lang="en-GB" sz="900" baseline="30000" dirty="0">
                <a:effectLst/>
                <a:latin typeface="Open Sans" panose="020B0606030504020204" pitchFamily="34" charset="0"/>
                <a:ea typeface="Open Sans" panose="020B0606030504020204" pitchFamily="34" charset="0"/>
                <a:cs typeface="Open Sans" panose="020B0606030504020204" pitchFamily="34" charset="0"/>
              </a:rPr>
              <a:t>12  </a:t>
            </a:r>
            <a:r>
              <a:rPr lang="en-GB" sz="900" dirty="0">
                <a:effectLst/>
                <a:latin typeface="Open Sans" panose="020B0606030504020204" pitchFamily="34" charset="0"/>
                <a:ea typeface="Open Sans" panose="020B0606030504020204" pitchFamily="34" charset="0"/>
                <a:cs typeface="Open Sans" panose="020B0606030504020204" pitchFamily="34" charset="0"/>
              </a:rPr>
              <a:t>CNRS/Université de Strasbourg, France</a:t>
            </a:r>
          </a:p>
        </p:txBody>
      </p:sp>
    </p:spTree>
    <p:extLst>
      <p:ext uri="{BB962C8B-B14F-4D97-AF65-F5344CB8AC3E}">
        <p14:creationId xmlns:p14="http://schemas.microsoft.com/office/powerpoint/2010/main" val="1449139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105E670-F771-4C16-898C-16D5CF0F7DC5}"/>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p:blipFill>
        <p:spPr>
          <a:xfrm>
            <a:off x="4031087" y="1277734"/>
            <a:ext cx="8160912" cy="4503941"/>
          </a:xfrm>
          <a:prstGeom prst="rect">
            <a:avLst/>
          </a:prstGeom>
        </p:spPr>
      </p:pic>
      <p:sp>
        <p:nvSpPr>
          <p:cNvPr id="4" name="Text Placeholder 3">
            <a:extLst>
              <a:ext uri="{FF2B5EF4-FFF2-40B4-BE49-F238E27FC236}">
                <a16:creationId xmlns:a16="http://schemas.microsoft.com/office/drawing/2014/main" id="{BA9503AD-4D92-4C19-9B9F-DE3645449524}"/>
              </a:ext>
            </a:extLst>
          </p:cNvPr>
          <p:cNvSpPr>
            <a:spLocks noGrp="1"/>
          </p:cNvSpPr>
          <p:nvPr>
            <p:ph type="body" sz="quarter" idx="11"/>
          </p:nvPr>
        </p:nvSpPr>
        <p:spPr/>
        <p:txBody>
          <a:bodyPr>
            <a:normAutofit lnSpcReduction="10000"/>
          </a:bodyPr>
          <a:lstStyle/>
          <a:p>
            <a:r>
              <a:rPr lang="en-GB" dirty="0"/>
              <a:t>dynamics of a tropical landslide</a:t>
            </a:r>
          </a:p>
        </p:txBody>
      </p:sp>
      <p:sp>
        <p:nvSpPr>
          <p:cNvPr id="2" name="Slide Number Placeholder 1">
            <a:extLst>
              <a:ext uri="{FF2B5EF4-FFF2-40B4-BE49-F238E27FC236}">
                <a16:creationId xmlns:a16="http://schemas.microsoft.com/office/drawing/2014/main" id="{CF1114EE-6F34-4E1E-BBEE-AB317DE21DDD}"/>
              </a:ext>
            </a:extLst>
          </p:cNvPr>
          <p:cNvSpPr>
            <a:spLocks noGrp="1"/>
          </p:cNvSpPr>
          <p:nvPr>
            <p:ph type="sldNum" sz="quarter" idx="12"/>
          </p:nvPr>
        </p:nvSpPr>
        <p:spPr/>
        <p:txBody>
          <a:bodyPr/>
          <a:lstStyle/>
          <a:p>
            <a:fld id="{20981E7F-548A-4F57-B42D-10B3BE6DC1CA}" type="slidenum">
              <a:rPr lang="en-GB" smtClean="0"/>
              <a:t>2</a:t>
            </a:fld>
            <a:endParaRPr lang="en-GB"/>
          </a:p>
        </p:txBody>
      </p:sp>
      <p:sp>
        <p:nvSpPr>
          <p:cNvPr id="9" name="TextBox 8">
            <a:extLst>
              <a:ext uri="{FF2B5EF4-FFF2-40B4-BE49-F238E27FC236}">
                <a16:creationId xmlns:a16="http://schemas.microsoft.com/office/drawing/2014/main" id="{90916CFA-7B85-4EAA-AC88-424AD32F5CF5}"/>
              </a:ext>
            </a:extLst>
          </p:cNvPr>
          <p:cNvSpPr txBox="1"/>
          <p:nvPr/>
        </p:nvSpPr>
        <p:spPr>
          <a:xfrm>
            <a:off x="43755" y="1394217"/>
            <a:ext cx="4128194" cy="5013552"/>
          </a:xfrm>
          <a:prstGeom prst="rect">
            <a:avLst/>
          </a:prstGeom>
          <a:noFill/>
        </p:spPr>
        <p:txBody>
          <a:bodyPr wrap="square" rtlCol="0">
            <a:spAutoFit/>
          </a:bodyPr>
          <a:lstStyle/>
          <a:p>
            <a:pPr>
              <a:lnSpc>
                <a:spcPct val="150000"/>
              </a:lnSpc>
            </a:pPr>
            <a:r>
              <a:rPr lang="en-GB" sz="1700" b="1" dirty="0">
                <a:latin typeface="Montserrat" panose="00000500000000000000" pitchFamily="2" charset="0"/>
              </a:rPr>
              <a:t>Ikoma landslide</a:t>
            </a:r>
          </a:p>
          <a:p>
            <a:pPr marL="285750" indent="-285750">
              <a:buFont typeface="Wingdings" panose="05000000000000000000" pitchFamily="2" charset="2"/>
              <a:buChar char="§"/>
            </a:pPr>
            <a:r>
              <a:rPr lang="en-GB" sz="1700" dirty="0">
                <a:latin typeface="Montserrat" panose="00000500000000000000" pitchFamily="2" charset="0"/>
              </a:rPr>
              <a:t>initial failure associated with weathering </a:t>
            </a:r>
          </a:p>
          <a:p>
            <a:pPr marL="285750" indent="-285750">
              <a:buFont typeface="Wingdings" panose="05000000000000000000" pitchFamily="2" charset="2"/>
              <a:buChar char="§"/>
            </a:pPr>
            <a:r>
              <a:rPr lang="en-GB" sz="1700" dirty="0">
                <a:latin typeface="Montserrat" panose="00000500000000000000" pitchFamily="2" charset="0"/>
              </a:rPr>
              <a:t>main phases of instability &gt; 2015</a:t>
            </a:r>
            <a:br>
              <a:rPr lang="en-GB" sz="1700" dirty="0">
                <a:latin typeface="Montserrat" panose="00000500000000000000" pitchFamily="2" charset="0"/>
              </a:rPr>
            </a:br>
            <a:endParaRPr lang="en-GB" sz="1700" dirty="0">
              <a:latin typeface="Montserrat" panose="00000500000000000000" pitchFamily="2" charset="0"/>
            </a:endParaRPr>
          </a:p>
          <a:p>
            <a:pPr>
              <a:lnSpc>
                <a:spcPct val="150000"/>
              </a:lnSpc>
            </a:pPr>
            <a:r>
              <a:rPr lang="en-GB" sz="1700" b="1" dirty="0">
                <a:solidFill>
                  <a:schemeClr val="tx1">
                    <a:lumMod val="85000"/>
                    <a:lumOff val="15000"/>
                  </a:schemeClr>
                </a:solidFill>
                <a:latin typeface="Montserrat" panose="00000500000000000000" pitchFamily="2" charset="0"/>
              </a:rPr>
              <a:t>difficult to monitor</a:t>
            </a:r>
          </a:p>
          <a:p>
            <a:pPr marL="285750" indent="-285750">
              <a:spcBef>
                <a:spcPts val="400"/>
              </a:spcBef>
              <a:buFont typeface="Wingdings" panose="05000000000000000000" pitchFamily="2" charset="2"/>
              <a:buChar char="§"/>
            </a:pPr>
            <a:r>
              <a:rPr lang="en-GB" sz="1700" b="1" dirty="0">
                <a:solidFill>
                  <a:schemeClr val="tx1">
                    <a:lumMod val="85000"/>
                    <a:lumOff val="15000"/>
                  </a:schemeClr>
                </a:solidFill>
                <a:latin typeface="Montserrat" panose="00000500000000000000" pitchFamily="2" charset="0"/>
              </a:rPr>
              <a:t>m/yr velocity</a:t>
            </a:r>
            <a:r>
              <a:rPr lang="en-GB" sz="1700" dirty="0">
                <a:solidFill>
                  <a:schemeClr val="tx1">
                    <a:lumMod val="85000"/>
                    <a:lumOff val="15000"/>
                  </a:schemeClr>
                </a:solidFill>
                <a:latin typeface="Montserrat" panose="00000500000000000000" pitchFamily="2" charset="0"/>
              </a:rPr>
              <a:t>, transient </a:t>
            </a:r>
            <a:r>
              <a:rPr lang="en-GB" sz="1700" b="1" dirty="0">
                <a:solidFill>
                  <a:schemeClr val="tx1">
                    <a:lumMod val="85000"/>
                    <a:lumOff val="15000"/>
                  </a:schemeClr>
                </a:solidFill>
                <a:latin typeface="Montserrat" panose="00000500000000000000" pitchFamily="2" charset="0"/>
              </a:rPr>
              <a:t>surges</a:t>
            </a:r>
          </a:p>
          <a:p>
            <a:pPr marL="285750" indent="-285750">
              <a:spcBef>
                <a:spcPts val="400"/>
              </a:spcBef>
              <a:buFont typeface="Wingdings" panose="05000000000000000000" pitchFamily="2" charset="2"/>
              <a:buChar char="§"/>
            </a:pPr>
            <a:r>
              <a:rPr lang="en-GB" sz="1700" dirty="0">
                <a:solidFill>
                  <a:schemeClr val="tx1">
                    <a:lumMod val="85000"/>
                    <a:lumOff val="15000"/>
                  </a:schemeClr>
                </a:solidFill>
                <a:latin typeface="Montserrat" panose="00000500000000000000" pitchFamily="2" charset="0"/>
              </a:rPr>
              <a:t>highly </a:t>
            </a:r>
            <a:r>
              <a:rPr lang="en-GB" sz="1700" b="1" dirty="0">
                <a:solidFill>
                  <a:schemeClr val="tx1">
                    <a:lumMod val="85000"/>
                    <a:lumOff val="15000"/>
                  </a:schemeClr>
                </a:solidFill>
                <a:latin typeface="Montserrat" panose="00000500000000000000" pitchFamily="2" charset="0"/>
              </a:rPr>
              <a:t>variable deformation </a:t>
            </a:r>
            <a:r>
              <a:rPr lang="en-GB" sz="1700" dirty="0">
                <a:solidFill>
                  <a:schemeClr val="tx1">
                    <a:lumMod val="85000"/>
                    <a:lumOff val="15000"/>
                  </a:schemeClr>
                </a:solidFill>
                <a:latin typeface="Montserrat" panose="00000500000000000000" pitchFamily="2" charset="0"/>
              </a:rPr>
              <a:t>in space and time</a:t>
            </a:r>
          </a:p>
          <a:p>
            <a:pPr marL="285750" indent="-285750">
              <a:spcBef>
                <a:spcPts val="400"/>
              </a:spcBef>
              <a:buFont typeface="Wingdings" panose="05000000000000000000" pitchFamily="2" charset="2"/>
              <a:buChar char="§"/>
            </a:pPr>
            <a:r>
              <a:rPr lang="en-GB" sz="1700" dirty="0">
                <a:solidFill>
                  <a:schemeClr val="tx1">
                    <a:lumMod val="85000"/>
                    <a:lumOff val="15000"/>
                  </a:schemeClr>
                </a:solidFill>
                <a:latin typeface="Montserrat" panose="00000500000000000000" pitchFamily="2" charset="0"/>
              </a:rPr>
              <a:t>rapid</a:t>
            </a:r>
            <a:r>
              <a:rPr lang="en-GB" sz="1700" b="1" dirty="0">
                <a:solidFill>
                  <a:schemeClr val="tx1">
                    <a:lumMod val="85000"/>
                    <a:lumOff val="15000"/>
                  </a:schemeClr>
                </a:solidFill>
                <a:latin typeface="Montserrat" panose="00000500000000000000" pitchFamily="2" charset="0"/>
              </a:rPr>
              <a:t> surface changes </a:t>
            </a:r>
          </a:p>
          <a:p>
            <a:pPr marL="285750" indent="-285750">
              <a:spcBef>
                <a:spcPts val="400"/>
              </a:spcBef>
              <a:buFont typeface="Wingdings" panose="05000000000000000000" pitchFamily="2" charset="2"/>
              <a:buChar char="§"/>
            </a:pPr>
            <a:r>
              <a:rPr lang="en-US" sz="1700" b="1" dirty="0">
                <a:solidFill>
                  <a:schemeClr val="tx1">
                    <a:lumMod val="85000"/>
                    <a:lumOff val="15000"/>
                  </a:schemeClr>
                </a:solidFill>
                <a:latin typeface="Montserrat" panose="00000500000000000000" pitchFamily="2" charset="0"/>
              </a:rPr>
              <a:t>in situ monitoring difficult </a:t>
            </a:r>
            <a:r>
              <a:rPr lang="en-US" sz="1700" dirty="0">
                <a:solidFill>
                  <a:schemeClr val="tx1">
                    <a:lumMod val="85000"/>
                    <a:lumOff val="15000"/>
                  </a:schemeClr>
                </a:solidFill>
                <a:latin typeface="Montserrat" panose="00000500000000000000" pitchFamily="2" charset="0"/>
              </a:rPr>
              <a:t>to implement and maintain</a:t>
            </a:r>
            <a:endParaRPr lang="en-GB" sz="1700" dirty="0">
              <a:solidFill>
                <a:schemeClr val="tx1">
                  <a:lumMod val="85000"/>
                  <a:lumOff val="15000"/>
                </a:schemeClr>
              </a:solidFill>
              <a:latin typeface="Montserrat" panose="00000500000000000000" pitchFamily="2" charset="0"/>
            </a:endParaRPr>
          </a:p>
          <a:p>
            <a:pPr marL="285750" indent="-285750">
              <a:spcBef>
                <a:spcPts val="400"/>
              </a:spcBef>
              <a:buFont typeface="Wingdings" panose="05000000000000000000" pitchFamily="2" charset="2"/>
              <a:buChar char="§"/>
            </a:pPr>
            <a:r>
              <a:rPr lang="en-GB" sz="1700" dirty="0">
                <a:solidFill>
                  <a:schemeClr val="tx1">
                    <a:lumMod val="85000"/>
                    <a:lumOff val="15000"/>
                  </a:schemeClr>
                </a:solidFill>
                <a:latin typeface="Montserrat" panose="00000500000000000000" pitchFamily="2" charset="0"/>
              </a:rPr>
              <a:t>persistent </a:t>
            </a:r>
            <a:r>
              <a:rPr lang="en-GB" sz="1700" b="1" dirty="0">
                <a:solidFill>
                  <a:schemeClr val="tx1">
                    <a:lumMod val="85000"/>
                    <a:lumOff val="15000"/>
                  </a:schemeClr>
                </a:solidFill>
                <a:latin typeface="Montserrat" panose="00000500000000000000" pitchFamily="2" charset="0"/>
              </a:rPr>
              <a:t>cloud cover</a:t>
            </a:r>
            <a:endParaRPr lang="en-GB" sz="1700" dirty="0">
              <a:solidFill>
                <a:schemeClr val="tx1">
                  <a:lumMod val="85000"/>
                  <a:lumOff val="15000"/>
                </a:schemeClr>
              </a:solidFill>
            </a:endParaRPr>
          </a:p>
          <a:p>
            <a:pPr marL="285750" indent="-285750">
              <a:buFont typeface="Wingdings" panose="05000000000000000000" pitchFamily="2" charset="2"/>
              <a:buChar char="§"/>
            </a:pPr>
            <a:endParaRPr lang="en-GB" sz="1700" dirty="0">
              <a:latin typeface="Montserrat" panose="00000500000000000000" pitchFamily="2" charset="0"/>
            </a:endParaRPr>
          </a:p>
          <a:p>
            <a:pPr>
              <a:lnSpc>
                <a:spcPct val="150000"/>
              </a:lnSpc>
            </a:pPr>
            <a:endParaRPr lang="en-GB" sz="1700" dirty="0">
              <a:latin typeface="Montserrat" panose="00000500000000000000" pitchFamily="2" charset="0"/>
            </a:endParaRPr>
          </a:p>
          <a:p>
            <a:pPr>
              <a:lnSpc>
                <a:spcPct val="150000"/>
              </a:lnSpc>
            </a:pPr>
            <a:endParaRPr lang="en-GB" sz="1700" b="1" dirty="0">
              <a:solidFill>
                <a:schemeClr val="bg2">
                  <a:lumMod val="75000"/>
                </a:schemeClr>
              </a:solidFill>
              <a:latin typeface="Montserrat" panose="00000500000000000000" pitchFamily="2" charset="0"/>
            </a:endParaRPr>
          </a:p>
        </p:txBody>
      </p:sp>
      <p:sp>
        <p:nvSpPr>
          <p:cNvPr id="7" name="TextBox 6">
            <a:extLst>
              <a:ext uri="{FF2B5EF4-FFF2-40B4-BE49-F238E27FC236}">
                <a16:creationId xmlns:a16="http://schemas.microsoft.com/office/drawing/2014/main" id="{7235718F-E80C-493B-A0E7-0FB7CC983BB3}"/>
              </a:ext>
            </a:extLst>
          </p:cNvPr>
          <p:cNvSpPr txBox="1"/>
          <p:nvPr/>
        </p:nvSpPr>
        <p:spPr>
          <a:xfrm>
            <a:off x="43755" y="6519446"/>
            <a:ext cx="5941382" cy="338554"/>
          </a:xfrm>
          <a:prstGeom prst="rect">
            <a:avLst/>
          </a:prstGeom>
          <a:noFill/>
        </p:spPr>
        <p:txBody>
          <a:bodyPr wrap="square" rtlCol="0">
            <a:spAutoFit/>
          </a:bodyPr>
          <a:lstStyle/>
          <a:p>
            <a:r>
              <a:rPr lang="en-GB" sz="1600" dirty="0">
                <a:solidFill>
                  <a:schemeClr val="tx1">
                    <a:lumMod val="85000"/>
                    <a:lumOff val="15000"/>
                  </a:schemeClr>
                </a:solidFill>
                <a:latin typeface="Montserrat" panose="00000500000000000000" pitchFamily="2" charset="0"/>
                <a:cs typeface="Calibri Light" panose="020F0302020204030204" pitchFamily="34" charset="0"/>
              </a:rPr>
              <a:t>Dille et al. (2021), </a:t>
            </a:r>
            <a:r>
              <a:rPr lang="en-GB" sz="1600" i="1" dirty="0">
                <a:solidFill>
                  <a:schemeClr val="tx1">
                    <a:lumMod val="85000"/>
                    <a:lumOff val="15000"/>
                  </a:schemeClr>
                </a:solidFill>
                <a:latin typeface="Montserrat" panose="00000500000000000000" pitchFamily="2" charset="0"/>
                <a:cs typeface="Calibri Light" panose="020F0302020204030204" pitchFamily="34" charset="0"/>
              </a:rPr>
              <a:t>Remote Sensing of Environment</a:t>
            </a:r>
          </a:p>
        </p:txBody>
      </p:sp>
      <p:sp>
        <p:nvSpPr>
          <p:cNvPr id="8" name="Rectangle 7">
            <a:extLst>
              <a:ext uri="{FF2B5EF4-FFF2-40B4-BE49-F238E27FC236}">
                <a16:creationId xmlns:a16="http://schemas.microsoft.com/office/drawing/2014/main" id="{3A16ED82-6F04-4435-AC94-735D8F9E7EB1}"/>
              </a:ext>
            </a:extLst>
          </p:cNvPr>
          <p:cNvSpPr/>
          <p:nvPr/>
        </p:nvSpPr>
        <p:spPr>
          <a:xfrm rot="16200000">
            <a:off x="10927391" y="3305889"/>
            <a:ext cx="2282997" cy="246221"/>
          </a:xfrm>
          <a:prstGeom prst="rect">
            <a:avLst/>
          </a:prstGeom>
        </p:spPr>
        <p:txBody>
          <a:bodyPr wrap="none">
            <a:spAutoFit/>
          </a:bodyPr>
          <a:lstStyle/>
          <a:p>
            <a:r>
              <a:rPr lang="en-US" sz="1000" i="1" dirty="0"/>
              <a:t>© All rights reserved by the authors. </a:t>
            </a:r>
            <a:endParaRPr lang="en-GB" sz="1000" i="1" dirty="0"/>
          </a:p>
        </p:txBody>
      </p:sp>
    </p:spTree>
    <p:extLst>
      <p:ext uri="{BB962C8B-B14F-4D97-AF65-F5344CB8AC3E}">
        <p14:creationId xmlns:p14="http://schemas.microsoft.com/office/powerpoint/2010/main" val="847232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F5852FB-CABB-4DA2-B1EA-D53B5FEA5108}"/>
              </a:ext>
            </a:extLst>
          </p:cNvPr>
          <p:cNvSpPr>
            <a:spLocks noGrp="1"/>
          </p:cNvSpPr>
          <p:nvPr>
            <p:ph type="body" sz="quarter" idx="11"/>
          </p:nvPr>
        </p:nvSpPr>
        <p:spPr/>
        <p:txBody>
          <a:bodyPr>
            <a:normAutofit lnSpcReduction="10000"/>
          </a:bodyPr>
          <a:lstStyle/>
          <a:p>
            <a:r>
              <a:rPr lang="en-GB" dirty="0"/>
              <a:t>dynamics of a tropical landslide</a:t>
            </a:r>
          </a:p>
        </p:txBody>
      </p:sp>
      <p:sp>
        <p:nvSpPr>
          <p:cNvPr id="4" name="Slide Number Placeholder 3">
            <a:extLst>
              <a:ext uri="{FF2B5EF4-FFF2-40B4-BE49-F238E27FC236}">
                <a16:creationId xmlns:a16="http://schemas.microsoft.com/office/drawing/2014/main" id="{BA02555D-E68E-4FEA-88C9-E9D8ABCC1BAB}"/>
              </a:ext>
            </a:extLst>
          </p:cNvPr>
          <p:cNvSpPr>
            <a:spLocks noGrp="1"/>
          </p:cNvSpPr>
          <p:nvPr>
            <p:ph type="sldNum" sz="quarter" idx="12"/>
          </p:nvPr>
        </p:nvSpPr>
        <p:spPr/>
        <p:txBody>
          <a:bodyPr/>
          <a:lstStyle/>
          <a:p>
            <a:fld id="{20981E7F-548A-4F57-B42D-10B3BE6DC1CA}" type="slidenum">
              <a:rPr lang="en-GB" smtClean="0"/>
              <a:pPr/>
              <a:t>3</a:t>
            </a:fld>
            <a:endParaRPr lang="en-GB" dirty="0"/>
          </a:p>
        </p:txBody>
      </p:sp>
      <p:sp>
        <p:nvSpPr>
          <p:cNvPr id="5" name="Text Placeholder 4">
            <a:extLst>
              <a:ext uri="{FF2B5EF4-FFF2-40B4-BE49-F238E27FC236}">
                <a16:creationId xmlns:a16="http://schemas.microsoft.com/office/drawing/2014/main" id="{A40531B8-FDBB-4A50-B33B-59BF707C3396}"/>
              </a:ext>
            </a:extLst>
          </p:cNvPr>
          <p:cNvSpPr>
            <a:spLocks noGrp="1"/>
          </p:cNvSpPr>
          <p:nvPr>
            <p:ph type="body" sz="quarter" idx="13"/>
          </p:nvPr>
        </p:nvSpPr>
        <p:spPr/>
        <p:txBody>
          <a:bodyPr/>
          <a:lstStyle/>
          <a:p>
            <a:r>
              <a:rPr lang="en-GB" dirty="0"/>
              <a:t>methods</a:t>
            </a:r>
          </a:p>
        </p:txBody>
      </p:sp>
      <p:pic>
        <p:nvPicPr>
          <p:cNvPr id="8" name="Picture 7" descr="A picture containing application&#10;&#10;Description automatically generated">
            <a:extLst>
              <a:ext uri="{FF2B5EF4-FFF2-40B4-BE49-F238E27FC236}">
                <a16:creationId xmlns:a16="http://schemas.microsoft.com/office/drawing/2014/main" id="{4765CDAF-550A-4CB9-B7D9-A7CE7CE58604}"/>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t="17914" b="74753"/>
          <a:stretch/>
        </p:blipFill>
        <p:spPr>
          <a:xfrm>
            <a:off x="1424857" y="5800674"/>
            <a:ext cx="8578125" cy="454025"/>
          </a:xfrm>
          <a:prstGeom prst="rect">
            <a:avLst/>
          </a:prstGeom>
        </p:spPr>
      </p:pic>
      <p:pic>
        <p:nvPicPr>
          <p:cNvPr id="15" name="Picture 14" descr="A picture containing application&#10;&#10;Description automatically generated">
            <a:extLst>
              <a:ext uri="{FF2B5EF4-FFF2-40B4-BE49-F238E27FC236}">
                <a16:creationId xmlns:a16="http://schemas.microsoft.com/office/drawing/2014/main" id="{580C8DAD-7309-4F89-9E15-0413C7189EBA}"/>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31846" b="63527"/>
          <a:stretch/>
        </p:blipFill>
        <p:spPr>
          <a:xfrm>
            <a:off x="1424857" y="6371458"/>
            <a:ext cx="8578125" cy="286517"/>
          </a:xfrm>
          <a:prstGeom prst="rect">
            <a:avLst/>
          </a:prstGeom>
        </p:spPr>
      </p:pic>
      <p:pic>
        <p:nvPicPr>
          <p:cNvPr id="13" name="Picture 12">
            <a:extLst>
              <a:ext uri="{FF2B5EF4-FFF2-40B4-BE49-F238E27FC236}">
                <a16:creationId xmlns:a16="http://schemas.microsoft.com/office/drawing/2014/main" id="{E541DDB4-EA0F-4BD3-8108-8E6BA694255F}"/>
              </a:ext>
            </a:extLst>
          </p:cNvPr>
          <p:cNvPicPr>
            <a:picLocks noChangeAspect="1"/>
          </p:cNvPicPr>
          <p:nvPr/>
        </p:nvPicPr>
        <p:blipFill>
          <a:blip r:embed="rId4"/>
          <a:stretch>
            <a:fillRect/>
          </a:stretch>
        </p:blipFill>
        <p:spPr>
          <a:xfrm>
            <a:off x="175160" y="1131672"/>
            <a:ext cx="4124881" cy="2848132"/>
          </a:xfrm>
          <a:prstGeom prst="rect">
            <a:avLst/>
          </a:prstGeom>
        </p:spPr>
      </p:pic>
      <p:sp>
        <p:nvSpPr>
          <p:cNvPr id="14" name="TextBox 13">
            <a:extLst>
              <a:ext uri="{FF2B5EF4-FFF2-40B4-BE49-F238E27FC236}">
                <a16:creationId xmlns:a16="http://schemas.microsoft.com/office/drawing/2014/main" id="{FB11C07D-33BF-4F43-BC80-170A12793B8D}"/>
              </a:ext>
            </a:extLst>
          </p:cNvPr>
          <p:cNvSpPr txBox="1"/>
          <p:nvPr/>
        </p:nvSpPr>
        <p:spPr>
          <a:xfrm>
            <a:off x="638143" y="3979804"/>
            <a:ext cx="3196709" cy="369332"/>
          </a:xfrm>
          <a:prstGeom prst="rect">
            <a:avLst/>
          </a:prstGeom>
          <a:noFill/>
        </p:spPr>
        <p:txBody>
          <a:bodyPr wrap="none" rtlCol="0">
            <a:spAutoFit/>
          </a:bodyPr>
          <a:lstStyle/>
          <a:p>
            <a:r>
              <a:rPr lang="en-GB" dirty="0">
                <a:latin typeface="Montserrat" panose="00000500000000000000" pitchFamily="2" charset="0"/>
              </a:rPr>
              <a:t>SAR amplitude ascending</a:t>
            </a:r>
          </a:p>
        </p:txBody>
      </p:sp>
      <p:sp>
        <p:nvSpPr>
          <p:cNvPr id="16" name="TextBox 15">
            <a:extLst>
              <a:ext uri="{FF2B5EF4-FFF2-40B4-BE49-F238E27FC236}">
                <a16:creationId xmlns:a16="http://schemas.microsoft.com/office/drawing/2014/main" id="{41D2F82B-6A8F-4B4F-9564-CFF24CB13DA2}"/>
              </a:ext>
            </a:extLst>
          </p:cNvPr>
          <p:cNvSpPr txBox="1"/>
          <p:nvPr/>
        </p:nvSpPr>
        <p:spPr>
          <a:xfrm>
            <a:off x="4793876" y="3979804"/>
            <a:ext cx="3357009" cy="369332"/>
          </a:xfrm>
          <a:prstGeom prst="rect">
            <a:avLst/>
          </a:prstGeom>
          <a:noFill/>
        </p:spPr>
        <p:txBody>
          <a:bodyPr wrap="none" rtlCol="0">
            <a:spAutoFit/>
          </a:bodyPr>
          <a:lstStyle/>
          <a:p>
            <a:r>
              <a:rPr lang="en-GB" dirty="0">
                <a:latin typeface="Montserrat" panose="00000500000000000000" pitchFamily="2" charset="0"/>
              </a:rPr>
              <a:t>SAR amplitude descending</a:t>
            </a:r>
          </a:p>
        </p:txBody>
      </p:sp>
      <p:pic>
        <p:nvPicPr>
          <p:cNvPr id="2" name="Picture 1">
            <a:extLst>
              <a:ext uri="{FF2B5EF4-FFF2-40B4-BE49-F238E27FC236}">
                <a16:creationId xmlns:a16="http://schemas.microsoft.com/office/drawing/2014/main" id="{07860E5F-19B9-4C25-9BA9-AB7DA1412FCD}"/>
              </a:ext>
            </a:extLst>
          </p:cNvPr>
          <p:cNvPicPr>
            <a:picLocks noChangeAspect="1"/>
          </p:cNvPicPr>
          <p:nvPr/>
        </p:nvPicPr>
        <p:blipFill>
          <a:blip r:embed="rId5"/>
          <a:stretch>
            <a:fillRect/>
          </a:stretch>
        </p:blipFill>
        <p:spPr>
          <a:xfrm>
            <a:off x="4419506" y="1131672"/>
            <a:ext cx="4105747" cy="2828811"/>
          </a:xfrm>
          <a:prstGeom prst="rect">
            <a:avLst/>
          </a:prstGeom>
        </p:spPr>
      </p:pic>
      <p:sp>
        <p:nvSpPr>
          <p:cNvPr id="22" name="TextBox 21">
            <a:extLst>
              <a:ext uri="{FF2B5EF4-FFF2-40B4-BE49-F238E27FC236}">
                <a16:creationId xmlns:a16="http://schemas.microsoft.com/office/drawing/2014/main" id="{349EE9C7-812A-4648-8355-A6670D43DFDF}"/>
              </a:ext>
            </a:extLst>
          </p:cNvPr>
          <p:cNvSpPr txBox="1"/>
          <p:nvPr/>
        </p:nvSpPr>
        <p:spPr>
          <a:xfrm>
            <a:off x="9290568" y="3994856"/>
            <a:ext cx="2044149" cy="369332"/>
          </a:xfrm>
          <a:prstGeom prst="rect">
            <a:avLst/>
          </a:prstGeom>
          <a:noFill/>
        </p:spPr>
        <p:txBody>
          <a:bodyPr wrap="none" rtlCol="0">
            <a:spAutoFit/>
          </a:bodyPr>
          <a:lstStyle/>
          <a:p>
            <a:r>
              <a:rPr lang="en-GB" dirty="0">
                <a:latin typeface="Montserrat" panose="00000500000000000000" pitchFamily="2" charset="0"/>
              </a:rPr>
              <a:t>optical satellites</a:t>
            </a:r>
          </a:p>
        </p:txBody>
      </p:sp>
      <p:pic>
        <p:nvPicPr>
          <p:cNvPr id="17" name="Picture 16">
            <a:extLst>
              <a:ext uri="{FF2B5EF4-FFF2-40B4-BE49-F238E27FC236}">
                <a16:creationId xmlns:a16="http://schemas.microsoft.com/office/drawing/2014/main" id="{820805D5-92D5-430C-A905-3A7E952F1624}"/>
              </a:ext>
            </a:extLst>
          </p:cNvPr>
          <p:cNvPicPr>
            <a:picLocks noChangeAspect="1"/>
          </p:cNvPicPr>
          <p:nvPr/>
        </p:nvPicPr>
        <p:blipFill>
          <a:blip r:embed="rId6"/>
          <a:stretch>
            <a:fillRect/>
          </a:stretch>
        </p:blipFill>
        <p:spPr>
          <a:xfrm>
            <a:off x="8593932" y="1093173"/>
            <a:ext cx="3477644" cy="2886631"/>
          </a:xfrm>
          <a:prstGeom prst="rect">
            <a:avLst/>
          </a:prstGeom>
        </p:spPr>
      </p:pic>
      <p:sp>
        <p:nvSpPr>
          <p:cNvPr id="7" name="TextBox 6">
            <a:extLst>
              <a:ext uri="{FF2B5EF4-FFF2-40B4-BE49-F238E27FC236}">
                <a16:creationId xmlns:a16="http://schemas.microsoft.com/office/drawing/2014/main" id="{F376B3AE-CC94-429E-AC98-4AC56EDEAEA7}"/>
              </a:ext>
            </a:extLst>
          </p:cNvPr>
          <p:cNvSpPr txBox="1"/>
          <p:nvPr/>
        </p:nvSpPr>
        <p:spPr>
          <a:xfrm>
            <a:off x="10418926" y="5885367"/>
            <a:ext cx="1689886" cy="369332"/>
          </a:xfrm>
          <a:prstGeom prst="rect">
            <a:avLst/>
          </a:prstGeom>
          <a:noFill/>
        </p:spPr>
        <p:txBody>
          <a:bodyPr wrap="none" rtlCol="0">
            <a:spAutoFit/>
          </a:bodyPr>
          <a:lstStyle/>
          <a:p>
            <a:r>
              <a:rPr lang="en-GB" dirty="0">
                <a:latin typeface="Montserrat" panose="00000500000000000000" pitchFamily="2" charset="0"/>
              </a:rPr>
              <a:t>~400 images</a:t>
            </a:r>
          </a:p>
        </p:txBody>
      </p:sp>
      <p:sp>
        <p:nvSpPr>
          <p:cNvPr id="18" name="TextBox 17">
            <a:extLst>
              <a:ext uri="{FF2B5EF4-FFF2-40B4-BE49-F238E27FC236}">
                <a16:creationId xmlns:a16="http://schemas.microsoft.com/office/drawing/2014/main" id="{5576B3EE-B8FE-4AC3-96E9-90989EA5E72B}"/>
              </a:ext>
            </a:extLst>
          </p:cNvPr>
          <p:cNvSpPr txBox="1"/>
          <p:nvPr/>
        </p:nvSpPr>
        <p:spPr>
          <a:xfrm>
            <a:off x="10418926" y="4940435"/>
            <a:ext cx="1620957" cy="369332"/>
          </a:xfrm>
          <a:prstGeom prst="rect">
            <a:avLst/>
          </a:prstGeom>
          <a:noFill/>
        </p:spPr>
        <p:txBody>
          <a:bodyPr wrap="none" rtlCol="0">
            <a:spAutoFit/>
          </a:bodyPr>
          <a:lstStyle/>
          <a:p>
            <a:r>
              <a:rPr lang="en-GB" dirty="0">
                <a:latin typeface="Montserrat" panose="00000500000000000000" pitchFamily="2" charset="0"/>
              </a:rPr>
              <a:t>~100 images</a:t>
            </a:r>
          </a:p>
        </p:txBody>
      </p:sp>
      <p:pic>
        <p:nvPicPr>
          <p:cNvPr id="20" name="Picture 19" descr="A picture containing application&#10;&#10;Description automatically generated">
            <a:extLst>
              <a:ext uri="{FF2B5EF4-FFF2-40B4-BE49-F238E27FC236}">
                <a16:creationId xmlns:a16="http://schemas.microsoft.com/office/drawing/2014/main" id="{DBE01454-D475-4332-96F7-31153387FEDD}"/>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t="-84" b="82665"/>
          <a:stretch/>
        </p:blipFill>
        <p:spPr>
          <a:xfrm>
            <a:off x="1424857" y="4483104"/>
            <a:ext cx="8578125" cy="1078527"/>
          </a:xfrm>
          <a:prstGeom prst="rect">
            <a:avLst/>
          </a:prstGeom>
        </p:spPr>
      </p:pic>
      <p:sp>
        <p:nvSpPr>
          <p:cNvPr id="19" name="Rectangle 18">
            <a:extLst>
              <a:ext uri="{FF2B5EF4-FFF2-40B4-BE49-F238E27FC236}">
                <a16:creationId xmlns:a16="http://schemas.microsoft.com/office/drawing/2014/main" id="{136A693E-BB69-4FE8-9FDC-8BB5F9E42765}"/>
              </a:ext>
            </a:extLst>
          </p:cNvPr>
          <p:cNvSpPr/>
          <p:nvPr/>
        </p:nvSpPr>
        <p:spPr>
          <a:xfrm rot="16200000">
            <a:off x="10927391" y="3305889"/>
            <a:ext cx="2282997" cy="246221"/>
          </a:xfrm>
          <a:prstGeom prst="rect">
            <a:avLst/>
          </a:prstGeom>
        </p:spPr>
        <p:txBody>
          <a:bodyPr wrap="none">
            <a:spAutoFit/>
          </a:bodyPr>
          <a:lstStyle/>
          <a:p>
            <a:r>
              <a:rPr lang="en-US" sz="1000" i="1" dirty="0"/>
              <a:t>© All rights reserved by the authors. </a:t>
            </a:r>
            <a:endParaRPr lang="en-GB" sz="1000" i="1" dirty="0"/>
          </a:p>
        </p:txBody>
      </p:sp>
    </p:spTree>
    <p:extLst>
      <p:ext uri="{BB962C8B-B14F-4D97-AF65-F5344CB8AC3E}">
        <p14:creationId xmlns:p14="http://schemas.microsoft.com/office/powerpoint/2010/main" val="868820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
            <a:extLst>
              <a:ext uri="{FF2B5EF4-FFF2-40B4-BE49-F238E27FC236}">
                <a16:creationId xmlns:a16="http://schemas.microsoft.com/office/drawing/2014/main" id="{B4C86306-DBCF-40F2-A432-383D6F14A08F}"/>
              </a:ext>
            </a:extLst>
          </p:cNvPr>
          <p:cNvSpPr txBox="1">
            <a:spLocks/>
          </p:cNvSpPr>
          <p:nvPr/>
        </p:nvSpPr>
        <p:spPr>
          <a:xfrm>
            <a:off x="295276" y="2620124"/>
            <a:ext cx="2880420" cy="1617751"/>
          </a:xfrm>
          <a:prstGeom prst="rect">
            <a:avLst/>
          </a:prstGeom>
          <a:solidFill>
            <a:schemeClr val="bg1">
              <a:lumMod val="95000"/>
            </a:schemeClr>
          </a:solidFill>
        </p:spPr>
        <p:txBody>
          <a:bodyPr vert="horz" lIns="91440" tIns="45720" rIns="91440" bIns="45720" rtlCol="0">
            <a:normAutofit/>
          </a:bodyPr>
          <a:lstStyle>
            <a:lvl1pPr marL="257175" indent="-257175" algn="l" defTabSz="685800" rtl="0" eaLnBrk="1" latinLnBrk="0" hangingPunct="1">
              <a:spcBef>
                <a:spcPct val="20000"/>
              </a:spcBef>
              <a:buFont typeface="Wingdings" panose="05000000000000000000" pitchFamily="2" charset="2"/>
              <a:buChar char="§"/>
              <a:defRPr sz="2000" kern="1200">
                <a:solidFill>
                  <a:schemeClr val="tx1"/>
                </a:solidFill>
                <a:latin typeface="Montserrat" panose="00000500000000000000" pitchFamily="2" charset="0"/>
                <a:ea typeface="Open Sans" panose="020B0606030504020204" pitchFamily="34" charset="0"/>
                <a:cs typeface="Open Sans" panose="020B0606030504020204" pitchFamily="34" charset="0"/>
              </a:defRPr>
            </a:lvl1pPr>
            <a:lvl2pPr marL="557213" indent="-214313"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05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05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just">
              <a:lnSpc>
                <a:spcPct val="110000"/>
              </a:lnSpc>
              <a:spcAft>
                <a:spcPts val="600"/>
              </a:spcAft>
              <a:buNone/>
            </a:pPr>
            <a:endParaRPr lang="en-GB" sz="500" dirty="0">
              <a:latin typeface="+mj-lt"/>
            </a:endParaRPr>
          </a:p>
        </p:txBody>
      </p:sp>
      <p:sp>
        <p:nvSpPr>
          <p:cNvPr id="6" name="Text Placeholder 5">
            <a:extLst>
              <a:ext uri="{FF2B5EF4-FFF2-40B4-BE49-F238E27FC236}">
                <a16:creationId xmlns:a16="http://schemas.microsoft.com/office/drawing/2014/main" id="{0F5852FB-CABB-4DA2-B1EA-D53B5FEA5108}"/>
              </a:ext>
            </a:extLst>
          </p:cNvPr>
          <p:cNvSpPr>
            <a:spLocks noGrp="1"/>
          </p:cNvSpPr>
          <p:nvPr>
            <p:ph type="body" sz="quarter" idx="11"/>
          </p:nvPr>
        </p:nvSpPr>
        <p:spPr/>
        <p:txBody>
          <a:bodyPr>
            <a:normAutofit lnSpcReduction="10000"/>
          </a:bodyPr>
          <a:lstStyle/>
          <a:p>
            <a:r>
              <a:rPr lang="en-GB" dirty="0"/>
              <a:t>dynamics of a tropical landslide</a:t>
            </a:r>
          </a:p>
        </p:txBody>
      </p:sp>
      <p:sp>
        <p:nvSpPr>
          <p:cNvPr id="3" name="Text Placeholder 2">
            <a:extLst>
              <a:ext uri="{FF2B5EF4-FFF2-40B4-BE49-F238E27FC236}">
                <a16:creationId xmlns:a16="http://schemas.microsoft.com/office/drawing/2014/main" id="{6255BB6C-C918-443A-BC69-D29B5B64DB60}"/>
              </a:ext>
            </a:extLst>
          </p:cNvPr>
          <p:cNvSpPr>
            <a:spLocks noGrp="1"/>
          </p:cNvSpPr>
          <p:nvPr>
            <p:ph type="body" sz="quarter" idx="13"/>
          </p:nvPr>
        </p:nvSpPr>
        <p:spPr/>
        <p:txBody>
          <a:bodyPr/>
          <a:lstStyle/>
          <a:p>
            <a:r>
              <a:rPr lang="en-GB" dirty="0"/>
              <a:t>methods</a:t>
            </a:r>
          </a:p>
        </p:txBody>
      </p:sp>
      <p:pic>
        <p:nvPicPr>
          <p:cNvPr id="5" name="Picture 4">
            <a:extLst>
              <a:ext uri="{FF2B5EF4-FFF2-40B4-BE49-F238E27FC236}">
                <a16:creationId xmlns:a16="http://schemas.microsoft.com/office/drawing/2014/main" id="{3C2D70F7-750A-498B-A4E5-B9EC94EE83BB}"/>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p:blipFill>
        <p:spPr>
          <a:xfrm>
            <a:off x="3504049" y="534165"/>
            <a:ext cx="7256023" cy="6167375"/>
          </a:xfrm>
          <a:prstGeom prst="rect">
            <a:avLst/>
          </a:prstGeom>
        </p:spPr>
      </p:pic>
      <p:sp>
        <p:nvSpPr>
          <p:cNvPr id="2" name="Slide Number Placeholder 1">
            <a:extLst>
              <a:ext uri="{FF2B5EF4-FFF2-40B4-BE49-F238E27FC236}">
                <a16:creationId xmlns:a16="http://schemas.microsoft.com/office/drawing/2014/main" id="{F2B93E59-4B7F-4DAC-B237-A6FECEF3C30C}"/>
              </a:ext>
            </a:extLst>
          </p:cNvPr>
          <p:cNvSpPr>
            <a:spLocks noGrp="1"/>
          </p:cNvSpPr>
          <p:nvPr>
            <p:ph type="sldNum" sz="quarter" idx="12"/>
          </p:nvPr>
        </p:nvSpPr>
        <p:spPr/>
        <p:txBody>
          <a:bodyPr/>
          <a:lstStyle/>
          <a:p>
            <a:fld id="{A9096D49-DAE3-40DE-93E0-41688E0A5016}" type="slidenum">
              <a:rPr lang="nl-NL" smtClean="0"/>
              <a:pPr/>
              <a:t>4</a:t>
            </a:fld>
            <a:endParaRPr lang="nl-NL" dirty="0"/>
          </a:p>
        </p:txBody>
      </p:sp>
      <p:sp>
        <p:nvSpPr>
          <p:cNvPr id="7" name="TextBox 6">
            <a:extLst>
              <a:ext uri="{FF2B5EF4-FFF2-40B4-BE49-F238E27FC236}">
                <a16:creationId xmlns:a16="http://schemas.microsoft.com/office/drawing/2014/main" id="{E8DF4E2D-4B67-4BA8-B51D-B34938B747D4}"/>
              </a:ext>
            </a:extLst>
          </p:cNvPr>
          <p:cNvSpPr txBox="1"/>
          <p:nvPr/>
        </p:nvSpPr>
        <p:spPr>
          <a:xfrm>
            <a:off x="171450" y="2620124"/>
            <a:ext cx="3004245" cy="1617751"/>
          </a:xfrm>
          <a:prstGeom prst="rect">
            <a:avLst/>
          </a:prstGeom>
          <a:noFill/>
        </p:spPr>
        <p:txBody>
          <a:bodyPr wrap="square" rtlCol="0">
            <a:spAutoFit/>
          </a:bodyPr>
          <a:lstStyle/>
          <a:p>
            <a:pPr algn="ctr">
              <a:lnSpc>
                <a:spcPct val="150000"/>
              </a:lnSpc>
            </a:pPr>
            <a:r>
              <a:rPr lang="en-GB" sz="1700" dirty="0">
                <a:latin typeface="Montserrat" panose="00000500000000000000" pitchFamily="2" charset="0"/>
              </a:rPr>
              <a:t>Combine images from different sensors</a:t>
            </a:r>
          </a:p>
          <a:p>
            <a:pPr algn="ctr">
              <a:lnSpc>
                <a:spcPct val="150000"/>
              </a:lnSpc>
            </a:pPr>
            <a:r>
              <a:rPr lang="en-GB" sz="1700" dirty="0">
                <a:latin typeface="Montserrat" panose="00000500000000000000" pitchFamily="2" charset="0"/>
              </a:rPr>
              <a:t>+</a:t>
            </a:r>
          </a:p>
          <a:p>
            <a:pPr algn="ctr">
              <a:lnSpc>
                <a:spcPct val="150000"/>
              </a:lnSpc>
            </a:pPr>
            <a:r>
              <a:rPr lang="en-GB" sz="1700" dirty="0">
                <a:latin typeface="Montserrat" panose="00000500000000000000" pitchFamily="2" charset="0"/>
              </a:rPr>
              <a:t>Integrate and invert</a:t>
            </a:r>
          </a:p>
        </p:txBody>
      </p:sp>
      <p:sp>
        <p:nvSpPr>
          <p:cNvPr id="9" name="TextBox 8">
            <a:extLst>
              <a:ext uri="{FF2B5EF4-FFF2-40B4-BE49-F238E27FC236}">
                <a16:creationId xmlns:a16="http://schemas.microsoft.com/office/drawing/2014/main" id="{8D9375E4-EFF8-4634-BE57-E42B41F723B4}"/>
              </a:ext>
            </a:extLst>
          </p:cNvPr>
          <p:cNvSpPr txBox="1"/>
          <p:nvPr/>
        </p:nvSpPr>
        <p:spPr>
          <a:xfrm>
            <a:off x="0" y="6311325"/>
            <a:ext cx="5941382" cy="584775"/>
          </a:xfrm>
          <a:prstGeom prst="rect">
            <a:avLst/>
          </a:prstGeom>
          <a:noFill/>
        </p:spPr>
        <p:txBody>
          <a:bodyPr wrap="square" rtlCol="0">
            <a:spAutoFit/>
          </a:bodyPr>
          <a:lstStyle/>
          <a:p>
            <a:r>
              <a:rPr lang="en-GB" sz="1600" dirty="0">
                <a:solidFill>
                  <a:schemeClr val="tx1">
                    <a:lumMod val="85000"/>
                    <a:lumOff val="15000"/>
                  </a:schemeClr>
                </a:solidFill>
                <a:latin typeface="Montserrat" panose="00000500000000000000" pitchFamily="2" charset="0"/>
                <a:cs typeface="Calibri Light" panose="020F0302020204030204" pitchFamily="34" charset="0"/>
              </a:rPr>
              <a:t>Dille et al. (2021), </a:t>
            </a:r>
            <a:r>
              <a:rPr lang="en-GB" sz="1600" i="1" dirty="0">
                <a:solidFill>
                  <a:schemeClr val="tx1">
                    <a:lumMod val="85000"/>
                    <a:lumOff val="15000"/>
                  </a:schemeClr>
                </a:solidFill>
                <a:latin typeface="Montserrat" panose="00000500000000000000" pitchFamily="2" charset="0"/>
                <a:cs typeface="Calibri Light" panose="020F0302020204030204" pitchFamily="34" charset="0"/>
              </a:rPr>
              <a:t>Remote </a:t>
            </a:r>
            <a:br>
              <a:rPr lang="en-GB" sz="1600" i="1" dirty="0">
                <a:solidFill>
                  <a:schemeClr val="tx1">
                    <a:lumMod val="85000"/>
                    <a:lumOff val="15000"/>
                  </a:schemeClr>
                </a:solidFill>
                <a:latin typeface="Montserrat" panose="00000500000000000000" pitchFamily="2" charset="0"/>
                <a:cs typeface="Calibri Light" panose="020F0302020204030204" pitchFamily="34" charset="0"/>
              </a:rPr>
            </a:br>
            <a:r>
              <a:rPr lang="en-GB" sz="1600" i="1" dirty="0">
                <a:solidFill>
                  <a:schemeClr val="tx1">
                    <a:lumMod val="85000"/>
                    <a:lumOff val="15000"/>
                  </a:schemeClr>
                </a:solidFill>
                <a:latin typeface="Montserrat" panose="00000500000000000000" pitchFamily="2" charset="0"/>
                <a:cs typeface="Calibri Light" panose="020F0302020204030204" pitchFamily="34" charset="0"/>
              </a:rPr>
              <a:t>Sensing of Environment</a:t>
            </a:r>
          </a:p>
        </p:txBody>
      </p:sp>
      <p:sp>
        <p:nvSpPr>
          <p:cNvPr id="10" name="Rectangle 9">
            <a:extLst>
              <a:ext uri="{FF2B5EF4-FFF2-40B4-BE49-F238E27FC236}">
                <a16:creationId xmlns:a16="http://schemas.microsoft.com/office/drawing/2014/main" id="{08B8FB43-A015-4170-9E66-E38E0A12D30B}"/>
              </a:ext>
            </a:extLst>
          </p:cNvPr>
          <p:cNvSpPr/>
          <p:nvPr/>
        </p:nvSpPr>
        <p:spPr>
          <a:xfrm rot="16200000">
            <a:off x="10927391" y="3305889"/>
            <a:ext cx="2282997" cy="246221"/>
          </a:xfrm>
          <a:prstGeom prst="rect">
            <a:avLst/>
          </a:prstGeom>
        </p:spPr>
        <p:txBody>
          <a:bodyPr wrap="none">
            <a:spAutoFit/>
          </a:bodyPr>
          <a:lstStyle/>
          <a:p>
            <a:r>
              <a:rPr lang="en-US" sz="1000" i="1" dirty="0"/>
              <a:t>© All rights reserved by the authors. </a:t>
            </a:r>
            <a:endParaRPr lang="en-GB" sz="1000" i="1" dirty="0"/>
          </a:p>
        </p:txBody>
      </p:sp>
    </p:spTree>
    <p:extLst>
      <p:ext uri="{BB962C8B-B14F-4D97-AF65-F5344CB8AC3E}">
        <p14:creationId xmlns:p14="http://schemas.microsoft.com/office/powerpoint/2010/main" val="3581170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B43D9B2-0878-42C7-BF3D-3A1AC00BDD5C}"/>
              </a:ext>
            </a:extLst>
          </p:cNvPr>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a:off x="1935826" y="823773"/>
            <a:ext cx="8568263" cy="6058423"/>
          </a:xfrm>
          <a:prstGeom prst="rect">
            <a:avLst/>
          </a:prstGeom>
          <a:ln>
            <a:noFill/>
          </a:ln>
          <a:effectLst/>
        </p:spPr>
      </p:pic>
      <p:pic>
        <p:nvPicPr>
          <p:cNvPr id="4" name="Picture 3">
            <a:extLst>
              <a:ext uri="{FF2B5EF4-FFF2-40B4-BE49-F238E27FC236}">
                <a16:creationId xmlns:a16="http://schemas.microsoft.com/office/drawing/2014/main" id="{AC76226A-48BC-4AF3-B826-6D8CE992C2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9144" y="1885938"/>
            <a:ext cx="1706380" cy="2346050"/>
          </a:xfrm>
          <a:prstGeom prst="rect">
            <a:avLst/>
          </a:prstGeom>
        </p:spPr>
      </p:pic>
      <p:sp>
        <p:nvSpPr>
          <p:cNvPr id="13" name="Rectangle 12">
            <a:extLst>
              <a:ext uri="{FF2B5EF4-FFF2-40B4-BE49-F238E27FC236}">
                <a16:creationId xmlns:a16="http://schemas.microsoft.com/office/drawing/2014/main" id="{60A2B492-E4D1-4201-92B1-2B0CEC683D77}"/>
              </a:ext>
            </a:extLst>
          </p:cNvPr>
          <p:cNvSpPr/>
          <p:nvPr/>
        </p:nvSpPr>
        <p:spPr>
          <a:xfrm>
            <a:off x="309144" y="3138707"/>
            <a:ext cx="1808710" cy="1224835"/>
          </a:xfrm>
          <a:prstGeom prst="rect">
            <a:avLst/>
          </a:prstGeom>
          <a:solidFill>
            <a:srgbClr val="FFFFFF">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D769031B-7349-4A62-BACA-C51F1E59A4E2}"/>
              </a:ext>
            </a:extLst>
          </p:cNvPr>
          <p:cNvSpPr>
            <a:spLocks noGrp="1"/>
          </p:cNvSpPr>
          <p:nvPr>
            <p:ph type="body" sz="quarter" idx="11"/>
          </p:nvPr>
        </p:nvSpPr>
        <p:spPr/>
        <p:txBody>
          <a:bodyPr>
            <a:normAutofit lnSpcReduction="10000"/>
          </a:bodyPr>
          <a:lstStyle/>
          <a:p>
            <a:r>
              <a:rPr lang="en-GB" dirty="0"/>
              <a:t>dynamics of a tropical landslide</a:t>
            </a:r>
          </a:p>
          <a:p>
            <a:endParaRPr lang="en-GB" dirty="0"/>
          </a:p>
        </p:txBody>
      </p:sp>
      <p:sp>
        <p:nvSpPr>
          <p:cNvPr id="5" name="Slide Number Placeholder 4">
            <a:extLst>
              <a:ext uri="{FF2B5EF4-FFF2-40B4-BE49-F238E27FC236}">
                <a16:creationId xmlns:a16="http://schemas.microsoft.com/office/drawing/2014/main" id="{B849831D-3B89-4AF6-84E7-8326090F318F}"/>
              </a:ext>
            </a:extLst>
          </p:cNvPr>
          <p:cNvSpPr>
            <a:spLocks noGrp="1"/>
          </p:cNvSpPr>
          <p:nvPr>
            <p:ph type="sldNum" sz="quarter" idx="12"/>
          </p:nvPr>
        </p:nvSpPr>
        <p:spPr/>
        <p:txBody>
          <a:bodyPr/>
          <a:lstStyle/>
          <a:p>
            <a:fld id="{A9096D49-DAE3-40DE-93E0-41688E0A5016}" type="slidenum">
              <a:rPr lang="nl-NL" smtClean="0"/>
              <a:pPr/>
              <a:t>5</a:t>
            </a:fld>
            <a:endParaRPr lang="nl-NL" dirty="0"/>
          </a:p>
        </p:txBody>
      </p:sp>
      <p:sp>
        <p:nvSpPr>
          <p:cNvPr id="6" name="Text Placeholder 5">
            <a:extLst>
              <a:ext uri="{FF2B5EF4-FFF2-40B4-BE49-F238E27FC236}">
                <a16:creationId xmlns:a16="http://schemas.microsoft.com/office/drawing/2014/main" id="{8A31CCEA-3CD9-4104-8A68-EFE348517D76}"/>
              </a:ext>
            </a:extLst>
          </p:cNvPr>
          <p:cNvSpPr>
            <a:spLocks noGrp="1"/>
          </p:cNvSpPr>
          <p:nvPr>
            <p:ph type="body" sz="quarter" idx="13"/>
          </p:nvPr>
        </p:nvSpPr>
        <p:spPr/>
        <p:txBody>
          <a:bodyPr/>
          <a:lstStyle/>
          <a:p>
            <a:r>
              <a:rPr lang="en-GB" dirty="0"/>
              <a:t>validation set – UAS</a:t>
            </a:r>
          </a:p>
        </p:txBody>
      </p:sp>
      <p:sp>
        <p:nvSpPr>
          <p:cNvPr id="9" name="TextBox 8">
            <a:extLst>
              <a:ext uri="{FF2B5EF4-FFF2-40B4-BE49-F238E27FC236}">
                <a16:creationId xmlns:a16="http://schemas.microsoft.com/office/drawing/2014/main" id="{6946D7D1-BC41-4A6E-8CE7-A5C8C354D8F3}"/>
              </a:ext>
            </a:extLst>
          </p:cNvPr>
          <p:cNvSpPr txBox="1"/>
          <p:nvPr/>
        </p:nvSpPr>
        <p:spPr>
          <a:xfrm>
            <a:off x="239661" y="1277798"/>
            <a:ext cx="3938203" cy="400110"/>
          </a:xfrm>
          <a:prstGeom prst="rect">
            <a:avLst/>
          </a:prstGeom>
          <a:noFill/>
        </p:spPr>
        <p:txBody>
          <a:bodyPr wrap="square" rtlCol="0">
            <a:spAutoFit/>
          </a:bodyPr>
          <a:lstStyle/>
          <a:p>
            <a:r>
              <a:rPr lang="en-GB" sz="2000" dirty="0">
                <a:latin typeface="Montserrat" panose="00000500000000000000" pitchFamily="2" charset="0"/>
              </a:rPr>
              <a:t>3 UAS campaigns</a:t>
            </a:r>
            <a:endParaRPr lang="en-GB" sz="2000" b="1" dirty="0">
              <a:latin typeface="Montserrat" panose="00000500000000000000" pitchFamily="2" charset="0"/>
            </a:endParaRPr>
          </a:p>
        </p:txBody>
      </p:sp>
      <p:sp>
        <p:nvSpPr>
          <p:cNvPr id="10" name="Rectangle 9">
            <a:extLst>
              <a:ext uri="{FF2B5EF4-FFF2-40B4-BE49-F238E27FC236}">
                <a16:creationId xmlns:a16="http://schemas.microsoft.com/office/drawing/2014/main" id="{5B39CFF5-6FCD-4980-BB38-2232DA01CA0C}"/>
              </a:ext>
            </a:extLst>
          </p:cNvPr>
          <p:cNvSpPr/>
          <p:nvPr/>
        </p:nvSpPr>
        <p:spPr>
          <a:xfrm rot="16200000">
            <a:off x="10927391" y="3305889"/>
            <a:ext cx="2282997" cy="246221"/>
          </a:xfrm>
          <a:prstGeom prst="rect">
            <a:avLst/>
          </a:prstGeom>
        </p:spPr>
        <p:txBody>
          <a:bodyPr wrap="none">
            <a:spAutoFit/>
          </a:bodyPr>
          <a:lstStyle/>
          <a:p>
            <a:r>
              <a:rPr lang="en-US" sz="1000" i="1" dirty="0"/>
              <a:t>© All rights reserved by the authors. </a:t>
            </a:r>
            <a:endParaRPr lang="en-GB" sz="1000" i="1" dirty="0"/>
          </a:p>
        </p:txBody>
      </p:sp>
    </p:spTree>
    <p:extLst>
      <p:ext uri="{BB962C8B-B14F-4D97-AF65-F5344CB8AC3E}">
        <p14:creationId xmlns:p14="http://schemas.microsoft.com/office/powerpoint/2010/main" val="3805681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8BC6F32-02F2-4DAE-9DB4-D8F58917645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33200" y="824400"/>
            <a:ext cx="8568796" cy="6058800"/>
          </a:xfrm>
          <a:prstGeom prst="rect">
            <a:avLst/>
          </a:prstGeom>
          <a:ln>
            <a:noFill/>
          </a:ln>
          <a:effectLst/>
        </p:spPr>
      </p:pic>
      <p:sp>
        <p:nvSpPr>
          <p:cNvPr id="6" name="Text Placeholder 5">
            <a:extLst>
              <a:ext uri="{FF2B5EF4-FFF2-40B4-BE49-F238E27FC236}">
                <a16:creationId xmlns:a16="http://schemas.microsoft.com/office/drawing/2014/main" id="{B8CBBC25-76C7-4F10-AEFE-3D462E05970C}"/>
              </a:ext>
            </a:extLst>
          </p:cNvPr>
          <p:cNvSpPr>
            <a:spLocks noGrp="1"/>
          </p:cNvSpPr>
          <p:nvPr>
            <p:ph type="body" sz="quarter" idx="11"/>
          </p:nvPr>
        </p:nvSpPr>
        <p:spPr/>
        <p:txBody>
          <a:bodyPr>
            <a:normAutofit lnSpcReduction="10000"/>
          </a:bodyPr>
          <a:lstStyle/>
          <a:p>
            <a:r>
              <a:rPr lang="en-GB" dirty="0"/>
              <a:t>dynamics of a tropical landslide</a:t>
            </a:r>
          </a:p>
        </p:txBody>
      </p:sp>
      <p:sp>
        <p:nvSpPr>
          <p:cNvPr id="4" name="Slide Number Placeholder 3">
            <a:extLst>
              <a:ext uri="{FF2B5EF4-FFF2-40B4-BE49-F238E27FC236}">
                <a16:creationId xmlns:a16="http://schemas.microsoft.com/office/drawing/2014/main" id="{880C9193-A8E2-477B-9380-C3B5A9064E76}"/>
              </a:ext>
            </a:extLst>
          </p:cNvPr>
          <p:cNvSpPr>
            <a:spLocks noGrp="1"/>
          </p:cNvSpPr>
          <p:nvPr>
            <p:ph type="sldNum" sz="quarter" idx="12"/>
          </p:nvPr>
        </p:nvSpPr>
        <p:spPr/>
        <p:txBody>
          <a:bodyPr/>
          <a:lstStyle/>
          <a:p>
            <a:fld id="{A9096D49-DAE3-40DE-93E0-41688E0A5016}" type="slidenum">
              <a:rPr lang="nl-NL" smtClean="0"/>
              <a:pPr/>
              <a:t>6</a:t>
            </a:fld>
            <a:endParaRPr lang="nl-NL" dirty="0"/>
          </a:p>
        </p:txBody>
      </p:sp>
      <p:sp>
        <p:nvSpPr>
          <p:cNvPr id="7" name="Text Placeholder 6">
            <a:extLst>
              <a:ext uri="{FF2B5EF4-FFF2-40B4-BE49-F238E27FC236}">
                <a16:creationId xmlns:a16="http://schemas.microsoft.com/office/drawing/2014/main" id="{92855EE0-96CD-4DC7-B19D-F37E33D9E938}"/>
              </a:ext>
            </a:extLst>
          </p:cNvPr>
          <p:cNvSpPr>
            <a:spLocks noGrp="1"/>
          </p:cNvSpPr>
          <p:nvPr>
            <p:ph type="body" sz="quarter" idx="13"/>
          </p:nvPr>
        </p:nvSpPr>
        <p:spPr/>
        <p:txBody>
          <a:bodyPr/>
          <a:lstStyle/>
          <a:p>
            <a:r>
              <a:rPr lang="en-GB" dirty="0"/>
              <a:t>validation set – UAS</a:t>
            </a:r>
          </a:p>
          <a:p>
            <a:endParaRPr lang="en-GB" dirty="0"/>
          </a:p>
        </p:txBody>
      </p:sp>
      <p:pic>
        <p:nvPicPr>
          <p:cNvPr id="18" name="Picture 17">
            <a:extLst>
              <a:ext uri="{FF2B5EF4-FFF2-40B4-BE49-F238E27FC236}">
                <a16:creationId xmlns:a16="http://schemas.microsoft.com/office/drawing/2014/main" id="{12081A4D-B0BB-4D44-ACD5-FA0BB23C07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9144" y="1885938"/>
            <a:ext cx="1706380" cy="2346050"/>
          </a:xfrm>
          <a:prstGeom prst="rect">
            <a:avLst/>
          </a:prstGeom>
        </p:spPr>
      </p:pic>
      <p:sp>
        <p:nvSpPr>
          <p:cNvPr id="19" name="Rectangle 18">
            <a:extLst>
              <a:ext uri="{FF2B5EF4-FFF2-40B4-BE49-F238E27FC236}">
                <a16:creationId xmlns:a16="http://schemas.microsoft.com/office/drawing/2014/main" id="{8F4ED6BB-D9ED-4A3B-8B26-1BBC9487075A}"/>
              </a:ext>
            </a:extLst>
          </p:cNvPr>
          <p:cNvSpPr/>
          <p:nvPr/>
        </p:nvSpPr>
        <p:spPr>
          <a:xfrm>
            <a:off x="309144" y="3771900"/>
            <a:ext cx="1808710" cy="591642"/>
          </a:xfrm>
          <a:prstGeom prst="rect">
            <a:avLst/>
          </a:prstGeom>
          <a:solidFill>
            <a:srgbClr val="FFFFFF">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2A8CF65-AC42-436D-97F7-E8AD89B2A50C}"/>
              </a:ext>
            </a:extLst>
          </p:cNvPr>
          <p:cNvSpPr txBox="1"/>
          <p:nvPr/>
        </p:nvSpPr>
        <p:spPr>
          <a:xfrm>
            <a:off x="239661" y="1277798"/>
            <a:ext cx="3938203" cy="400110"/>
          </a:xfrm>
          <a:prstGeom prst="rect">
            <a:avLst/>
          </a:prstGeom>
          <a:noFill/>
        </p:spPr>
        <p:txBody>
          <a:bodyPr wrap="square" rtlCol="0">
            <a:spAutoFit/>
          </a:bodyPr>
          <a:lstStyle/>
          <a:p>
            <a:r>
              <a:rPr lang="en-GB" sz="2000" dirty="0">
                <a:latin typeface="Montserrat" panose="00000500000000000000" pitchFamily="2" charset="0"/>
              </a:rPr>
              <a:t>3 UAS campaigns</a:t>
            </a:r>
            <a:endParaRPr lang="en-GB" sz="2000" b="1" dirty="0">
              <a:latin typeface="Montserrat" panose="00000500000000000000" pitchFamily="2" charset="0"/>
            </a:endParaRPr>
          </a:p>
        </p:txBody>
      </p:sp>
      <p:sp>
        <p:nvSpPr>
          <p:cNvPr id="10" name="Rectangle 9">
            <a:extLst>
              <a:ext uri="{FF2B5EF4-FFF2-40B4-BE49-F238E27FC236}">
                <a16:creationId xmlns:a16="http://schemas.microsoft.com/office/drawing/2014/main" id="{6D84B927-9A2F-4E20-8BD9-E874A9F050F1}"/>
              </a:ext>
            </a:extLst>
          </p:cNvPr>
          <p:cNvSpPr/>
          <p:nvPr/>
        </p:nvSpPr>
        <p:spPr>
          <a:xfrm rot="16200000">
            <a:off x="10927391" y="3305889"/>
            <a:ext cx="2282997" cy="246221"/>
          </a:xfrm>
          <a:prstGeom prst="rect">
            <a:avLst/>
          </a:prstGeom>
        </p:spPr>
        <p:txBody>
          <a:bodyPr wrap="none">
            <a:spAutoFit/>
          </a:bodyPr>
          <a:lstStyle/>
          <a:p>
            <a:r>
              <a:rPr lang="en-US" sz="1000" i="1" dirty="0"/>
              <a:t>© All rights reserved by the authors. </a:t>
            </a:r>
            <a:endParaRPr lang="en-GB" sz="1000" i="1" dirty="0"/>
          </a:p>
        </p:txBody>
      </p:sp>
    </p:spTree>
    <p:extLst>
      <p:ext uri="{BB962C8B-B14F-4D97-AF65-F5344CB8AC3E}">
        <p14:creationId xmlns:p14="http://schemas.microsoft.com/office/powerpoint/2010/main" val="1191119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F31BD91-D2A7-48B4-97C3-0F30237ED78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33200" y="824399"/>
            <a:ext cx="8568421" cy="6058800"/>
          </a:xfrm>
          <a:prstGeom prst="rect">
            <a:avLst/>
          </a:prstGeom>
          <a:ln>
            <a:noFill/>
          </a:ln>
          <a:effectLst/>
        </p:spPr>
      </p:pic>
      <p:sp>
        <p:nvSpPr>
          <p:cNvPr id="17" name="Text Placeholder 16">
            <a:extLst>
              <a:ext uri="{FF2B5EF4-FFF2-40B4-BE49-F238E27FC236}">
                <a16:creationId xmlns:a16="http://schemas.microsoft.com/office/drawing/2014/main" id="{C33AA2AE-45AD-4982-AE0F-1CEA2A7972D3}"/>
              </a:ext>
            </a:extLst>
          </p:cNvPr>
          <p:cNvSpPr>
            <a:spLocks noGrp="1"/>
          </p:cNvSpPr>
          <p:nvPr>
            <p:ph type="body" sz="quarter" idx="11"/>
          </p:nvPr>
        </p:nvSpPr>
        <p:spPr/>
        <p:txBody>
          <a:bodyPr>
            <a:normAutofit lnSpcReduction="10000"/>
          </a:bodyPr>
          <a:lstStyle/>
          <a:p>
            <a:r>
              <a:rPr lang="en-GB" dirty="0"/>
              <a:t>dynamics of a tropical landslide</a:t>
            </a:r>
          </a:p>
          <a:p>
            <a:endParaRPr lang="en-GB" dirty="0"/>
          </a:p>
        </p:txBody>
      </p:sp>
      <p:sp>
        <p:nvSpPr>
          <p:cNvPr id="4" name="Slide Number Placeholder 3">
            <a:extLst>
              <a:ext uri="{FF2B5EF4-FFF2-40B4-BE49-F238E27FC236}">
                <a16:creationId xmlns:a16="http://schemas.microsoft.com/office/drawing/2014/main" id="{41CD3095-A721-4968-B069-1BD0F2AD82BF}"/>
              </a:ext>
            </a:extLst>
          </p:cNvPr>
          <p:cNvSpPr>
            <a:spLocks noGrp="1"/>
          </p:cNvSpPr>
          <p:nvPr>
            <p:ph type="sldNum" sz="quarter" idx="12"/>
          </p:nvPr>
        </p:nvSpPr>
        <p:spPr/>
        <p:txBody>
          <a:bodyPr/>
          <a:lstStyle/>
          <a:p>
            <a:fld id="{A9096D49-DAE3-40DE-93E0-41688E0A5016}" type="slidenum">
              <a:rPr lang="nl-NL" smtClean="0"/>
              <a:pPr/>
              <a:t>7</a:t>
            </a:fld>
            <a:endParaRPr lang="nl-NL" dirty="0"/>
          </a:p>
        </p:txBody>
      </p:sp>
      <p:sp>
        <p:nvSpPr>
          <p:cNvPr id="19" name="Text Placeholder 8">
            <a:extLst>
              <a:ext uri="{FF2B5EF4-FFF2-40B4-BE49-F238E27FC236}">
                <a16:creationId xmlns:a16="http://schemas.microsoft.com/office/drawing/2014/main" id="{9D16B5E8-9F0C-48DF-8EFE-47ADA8FD280E}"/>
              </a:ext>
            </a:extLst>
          </p:cNvPr>
          <p:cNvSpPr>
            <a:spLocks noGrp="1"/>
          </p:cNvSpPr>
          <p:nvPr>
            <p:ph type="body" sz="quarter" idx="13"/>
          </p:nvPr>
        </p:nvSpPr>
        <p:spPr>
          <a:xfrm>
            <a:off x="495300" y="533400"/>
            <a:ext cx="6045200" cy="454025"/>
          </a:xfrm>
        </p:spPr>
        <p:txBody>
          <a:bodyPr/>
          <a:lstStyle/>
          <a:p>
            <a:r>
              <a:rPr lang="en-GB" dirty="0"/>
              <a:t>validation set – UAS</a:t>
            </a:r>
          </a:p>
          <a:p>
            <a:endParaRPr lang="en-GB" dirty="0"/>
          </a:p>
        </p:txBody>
      </p:sp>
      <p:sp>
        <p:nvSpPr>
          <p:cNvPr id="20" name="TextBox 19">
            <a:extLst>
              <a:ext uri="{FF2B5EF4-FFF2-40B4-BE49-F238E27FC236}">
                <a16:creationId xmlns:a16="http://schemas.microsoft.com/office/drawing/2014/main" id="{1E7771D2-04FD-4187-B9BB-FBAE3D866D29}"/>
              </a:ext>
            </a:extLst>
          </p:cNvPr>
          <p:cNvSpPr txBox="1"/>
          <p:nvPr/>
        </p:nvSpPr>
        <p:spPr>
          <a:xfrm>
            <a:off x="239661" y="1277798"/>
            <a:ext cx="3938203" cy="400110"/>
          </a:xfrm>
          <a:prstGeom prst="rect">
            <a:avLst/>
          </a:prstGeom>
          <a:noFill/>
        </p:spPr>
        <p:txBody>
          <a:bodyPr wrap="square" rtlCol="0">
            <a:spAutoFit/>
          </a:bodyPr>
          <a:lstStyle/>
          <a:p>
            <a:r>
              <a:rPr lang="en-GB" sz="2000" dirty="0">
                <a:latin typeface="Montserrat" panose="00000500000000000000" pitchFamily="2" charset="0"/>
              </a:rPr>
              <a:t>3 UAS campaigns</a:t>
            </a:r>
            <a:endParaRPr lang="en-GB" sz="2000" b="1" dirty="0">
              <a:latin typeface="Montserrat" panose="00000500000000000000" pitchFamily="2" charset="0"/>
            </a:endParaRPr>
          </a:p>
        </p:txBody>
      </p:sp>
      <p:pic>
        <p:nvPicPr>
          <p:cNvPr id="21" name="Picture 20">
            <a:extLst>
              <a:ext uri="{FF2B5EF4-FFF2-40B4-BE49-F238E27FC236}">
                <a16:creationId xmlns:a16="http://schemas.microsoft.com/office/drawing/2014/main" id="{E08DDCFD-5C2E-49CF-B555-3D1552652E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9144" y="1885938"/>
            <a:ext cx="1706380" cy="2346050"/>
          </a:xfrm>
          <a:prstGeom prst="rect">
            <a:avLst/>
          </a:prstGeom>
        </p:spPr>
      </p:pic>
      <p:sp>
        <p:nvSpPr>
          <p:cNvPr id="9" name="Rectangle 8">
            <a:extLst>
              <a:ext uri="{FF2B5EF4-FFF2-40B4-BE49-F238E27FC236}">
                <a16:creationId xmlns:a16="http://schemas.microsoft.com/office/drawing/2014/main" id="{A00AF221-A9BE-417C-AB16-FCBF15AF9D8D}"/>
              </a:ext>
            </a:extLst>
          </p:cNvPr>
          <p:cNvSpPr/>
          <p:nvPr/>
        </p:nvSpPr>
        <p:spPr>
          <a:xfrm rot="16200000">
            <a:off x="10927391" y="3305889"/>
            <a:ext cx="2282997" cy="246221"/>
          </a:xfrm>
          <a:prstGeom prst="rect">
            <a:avLst/>
          </a:prstGeom>
        </p:spPr>
        <p:txBody>
          <a:bodyPr wrap="none">
            <a:spAutoFit/>
          </a:bodyPr>
          <a:lstStyle/>
          <a:p>
            <a:r>
              <a:rPr lang="en-US" sz="1000" i="1" dirty="0"/>
              <a:t>© All rights reserved by the authors. </a:t>
            </a:r>
            <a:endParaRPr lang="en-GB" sz="1000" i="1" dirty="0"/>
          </a:p>
        </p:txBody>
      </p:sp>
    </p:spTree>
    <p:extLst>
      <p:ext uri="{BB962C8B-B14F-4D97-AF65-F5344CB8AC3E}">
        <p14:creationId xmlns:p14="http://schemas.microsoft.com/office/powerpoint/2010/main" val="4159277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4C3E5CED-B061-4290-AC16-1D4E6339346C}"/>
              </a:ext>
            </a:extLst>
          </p:cNvPr>
          <p:cNvSpPr>
            <a:spLocks noGrp="1"/>
          </p:cNvSpPr>
          <p:nvPr>
            <p:ph type="body" sz="quarter" idx="11"/>
          </p:nvPr>
        </p:nvSpPr>
        <p:spPr/>
        <p:txBody>
          <a:bodyPr>
            <a:normAutofit lnSpcReduction="10000"/>
          </a:bodyPr>
          <a:lstStyle/>
          <a:p>
            <a:r>
              <a:rPr lang="en-GB" dirty="0"/>
              <a:t>dynamics of a tropical landslide</a:t>
            </a:r>
          </a:p>
          <a:p>
            <a:endParaRPr lang="en-GB" dirty="0"/>
          </a:p>
        </p:txBody>
      </p:sp>
      <p:sp>
        <p:nvSpPr>
          <p:cNvPr id="19" name="Text Placeholder 18">
            <a:extLst>
              <a:ext uri="{FF2B5EF4-FFF2-40B4-BE49-F238E27FC236}">
                <a16:creationId xmlns:a16="http://schemas.microsoft.com/office/drawing/2014/main" id="{9A6D0268-7681-42BD-9C23-C5A80DB95C6D}"/>
              </a:ext>
            </a:extLst>
          </p:cNvPr>
          <p:cNvSpPr>
            <a:spLocks noGrp="1"/>
          </p:cNvSpPr>
          <p:nvPr>
            <p:ph type="body" sz="quarter" idx="13"/>
          </p:nvPr>
        </p:nvSpPr>
        <p:spPr/>
        <p:txBody>
          <a:bodyPr/>
          <a:lstStyle/>
          <a:p>
            <a:r>
              <a:rPr lang="en-GB" dirty="0"/>
              <a:t>controls on landslide motion</a:t>
            </a:r>
          </a:p>
        </p:txBody>
      </p:sp>
      <p:pic>
        <p:nvPicPr>
          <p:cNvPr id="23" name="Picture 22" descr="Diagram&#10;&#10;Description automatically generated">
            <a:extLst>
              <a:ext uri="{FF2B5EF4-FFF2-40B4-BE49-F238E27FC236}">
                <a16:creationId xmlns:a16="http://schemas.microsoft.com/office/drawing/2014/main" id="{52545F4B-4CEA-41CD-AB87-A5B187C6E5D9}"/>
              </a:ext>
            </a:extLst>
          </p:cNvPr>
          <p:cNvPicPr>
            <a:picLocks noChangeAspect="1"/>
          </p:cNvPicPr>
          <p:nvPr/>
        </p:nvPicPr>
        <p:blipFill rotWithShape="1">
          <a:blip r:embed="rId3">
            <a:extLst>
              <a:ext uri="{28A0092B-C50C-407E-A947-70E740481C1C}">
                <a14:useLocalDpi xmlns:a14="http://schemas.microsoft.com/office/drawing/2010/main" val="0"/>
              </a:ext>
            </a:extLst>
          </a:blip>
          <a:srcRect l="66908" t="564" r="-146" b="69398"/>
          <a:stretch/>
        </p:blipFill>
        <p:spPr>
          <a:xfrm>
            <a:off x="323059" y="2039920"/>
            <a:ext cx="3037361" cy="2778159"/>
          </a:xfrm>
          <a:prstGeom prst="rect">
            <a:avLst/>
          </a:prstGeom>
        </p:spPr>
      </p:pic>
      <p:sp>
        <p:nvSpPr>
          <p:cNvPr id="24" name="Rectangle 23">
            <a:extLst>
              <a:ext uri="{FF2B5EF4-FFF2-40B4-BE49-F238E27FC236}">
                <a16:creationId xmlns:a16="http://schemas.microsoft.com/office/drawing/2014/main" id="{484ADD15-4D34-465C-924C-FEF7643C1A87}"/>
              </a:ext>
            </a:extLst>
          </p:cNvPr>
          <p:cNvSpPr/>
          <p:nvPr/>
        </p:nvSpPr>
        <p:spPr>
          <a:xfrm flipH="1" flipV="1">
            <a:off x="156055" y="2055459"/>
            <a:ext cx="284243" cy="22273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Slide Number Placeholder 14">
            <a:extLst>
              <a:ext uri="{FF2B5EF4-FFF2-40B4-BE49-F238E27FC236}">
                <a16:creationId xmlns:a16="http://schemas.microsoft.com/office/drawing/2014/main" id="{C6A2CA73-1C2D-44BA-B852-3C5C16A75B04}"/>
              </a:ext>
            </a:extLst>
          </p:cNvPr>
          <p:cNvSpPr>
            <a:spLocks noGrp="1"/>
          </p:cNvSpPr>
          <p:nvPr>
            <p:ph type="sldNum" sz="quarter" idx="12"/>
          </p:nvPr>
        </p:nvSpPr>
        <p:spPr/>
        <p:txBody>
          <a:bodyPr/>
          <a:lstStyle/>
          <a:p>
            <a:fld id="{A9096D49-DAE3-40DE-93E0-41688E0A5016}" type="slidenum">
              <a:rPr lang="nl-NL" smtClean="0"/>
              <a:pPr/>
              <a:t>8</a:t>
            </a:fld>
            <a:endParaRPr lang="nl-NL" dirty="0"/>
          </a:p>
        </p:txBody>
      </p:sp>
      <p:pic>
        <p:nvPicPr>
          <p:cNvPr id="25" name="Picture 24" descr="Diagram&#10;&#10;Description automatically generated">
            <a:extLst>
              <a:ext uri="{FF2B5EF4-FFF2-40B4-BE49-F238E27FC236}">
                <a16:creationId xmlns:a16="http://schemas.microsoft.com/office/drawing/2014/main" id="{9420EB2C-DCCE-4AB5-B313-C57B04F6E3DB}"/>
              </a:ext>
            </a:extLst>
          </p:cNvPr>
          <p:cNvPicPr>
            <a:picLocks noChangeAspect="1"/>
          </p:cNvPicPr>
          <p:nvPr/>
        </p:nvPicPr>
        <p:blipFill rotWithShape="1">
          <a:blip r:embed="rId3">
            <a:extLst>
              <a:ext uri="{28A0092B-C50C-407E-A947-70E740481C1C}">
                <a14:useLocalDpi xmlns:a14="http://schemas.microsoft.com/office/drawing/2010/main" val="0"/>
              </a:ext>
            </a:extLst>
          </a:blip>
          <a:srcRect t="31795"/>
          <a:stretch/>
        </p:blipFill>
        <p:spPr>
          <a:xfrm>
            <a:off x="3916014" y="976630"/>
            <a:ext cx="7790852" cy="5378034"/>
          </a:xfrm>
          <a:prstGeom prst="rect">
            <a:avLst/>
          </a:prstGeom>
        </p:spPr>
      </p:pic>
      <p:sp>
        <p:nvSpPr>
          <p:cNvPr id="26" name="Rectangle 25">
            <a:extLst>
              <a:ext uri="{FF2B5EF4-FFF2-40B4-BE49-F238E27FC236}">
                <a16:creationId xmlns:a16="http://schemas.microsoft.com/office/drawing/2014/main" id="{E6A62F6D-3D2F-4C0C-8095-821B97982228}"/>
              </a:ext>
            </a:extLst>
          </p:cNvPr>
          <p:cNvSpPr/>
          <p:nvPr/>
        </p:nvSpPr>
        <p:spPr>
          <a:xfrm flipH="1" flipV="1">
            <a:off x="3773893" y="4211752"/>
            <a:ext cx="284243" cy="22273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Freeform: Shape 27">
            <a:extLst>
              <a:ext uri="{FF2B5EF4-FFF2-40B4-BE49-F238E27FC236}">
                <a16:creationId xmlns:a16="http://schemas.microsoft.com/office/drawing/2014/main" id="{1B522AE7-3F87-467C-A2E4-2045BC2BF1CA}"/>
              </a:ext>
            </a:extLst>
          </p:cNvPr>
          <p:cNvSpPr/>
          <p:nvPr/>
        </p:nvSpPr>
        <p:spPr>
          <a:xfrm>
            <a:off x="3848100" y="868680"/>
            <a:ext cx="241484" cy="215900"/>
          </a:xfrm>
          <a:custGeom>
            <a:avLst/>
            <a:gdLst>
              <a:gd name="connsiteX0" fmla="*/ 228600 w 241484"/>
              <a:gd name="connsiteY0" fmla="*/ 0 h 215900"/>
              <a:gd name="connsiteX1" fmla="*/ 76200 w 241484"/>
              <a:gd name="connsiteY1" fmla="*/ 12700 h 215900"/>
              <a:gd name="connsiteX2" fmla="*/ 50800 w 241484"/>
              <a:gd name="connsiteY2" fmla="*/ 50800 h 215900"/>
              <a:gd name="connsiteX3" fmla="*/ 0 w 241484"/>
              <a:gd name="connsiteY3" fmla="*/ 165100 h 215900"/>
              <a:gd name="connsiteX4" fmla="*/ 114300 w 241484"/>
              <a:gd name="connsiteY4" fmla="*/ 203200 h 215900"/>
              <a:gd name="connsiteX5" fmla="*/ 152400 w 241484"/>
              <a:gd name="connsiteY5" fmla="*/ 215900 h 215900"/>
              <a:gd name="connsiteX6" fmla="*/ 190500 w 241484"/>
              <a:gd name="connsiteY6" fmla="*/ 203200 h 215900"/>
              <a:gd name="connsiteX7" fmla="*/ 215900 w 241484"/>
              <a:gd name="connsiteY7" fmla="*/ 165100 h 215900"/>
              <a:gd name="connsiteX8" fmla="*/ 241300 w 241484"/>
              <a:gd name="connsiteY8" fmla="*/ 5080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484" h="215900">
                <a:moveTo>
                  <a:pt x="228600" y="0"/>
                </a:moveTo>
                <a:cubicBezTo>
                  <a:pt x="177800" y="4233"/>
                  <a:pt x="125215" y="-1304"/>
                  <a:pt x="76200" y="12700"/>
                </a:cubicBezTo>
                <a:cubicBezTo>
                  <a:pt x="61524" y="16893"/>
                  <a:pt x="56999" y="36852"/>
                  <a:pt x="50800" y="50800"/>
                </a:cubicBezTo>
                <a:cubicBezTo>
                  <a:pt x="-9653" y="186820"/>
                  <a:pt x="57483" y="78875"/>
                  <a:pt x="0" y="165100"/>
                </a:cubicBezTo>
                <a:lnTo>
                  <a:pt x="114300" y="203200"/>
                </a:lnTo>
                <a:lnTo>
                  <a:pt x="152400" y="215900"/>
                </a:lnTo>
                <a:cubicBezTo>
                  <a:pt x="165100" y="211667"/>
                  <a:pt x="180047" y="211563"/>
                  <a:pt x="190500" y="203200"/>
                </a:cubicBezTo>
                <a:cubicBezTo>
                  <a:pt x="202419" y="193665"/>
                  <a:pt x="209701" y="179048"/>
                  <a:pt x="215900" y="165100"/>
                </a:cubicBezTo>
                <a:cubicBezTo>
                  <a:pt x="245316" y="98914"/>
                  <a:pt x="241300" y="105209"/>
                  <a:pt x="241300" y="50800"/>
                </a:cubicBezTo>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4ADC31A4-2FF8-4941-9A78-0A01AFC15999}"/>
              </a:ext>
            </a:extLst>
          </p:cNvPr>
          <p:cNvSpPr/>
          <p:nvPr/>
        </p:nvSpPr>
        <p:spPr>
          <a:xfrm flipH="1" flipV="1">
            <a:off x="3773364" y="2543186"/>
            <a:ext cx="284243" cy="22273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Freeform: Shape 29">
            <a:extLst>
              <a:ext uri="{FF2B5EF4-FFF2-40B4-BE49-F238E27FC236}">
                <a16:creationId xmlns:a16="http://schemas.microsoft.com/office/drawing/2014/main" id="{4ADCAE7B-85FB-4DB5-96B8-FF1196381A09}"/>
              </a:ext>
            </a:extLst>
          </p:cNvPr>
          <p:cNvSpPr/>
          <p:nvPr/>
        </p:nvSpPr>
        <p:spPr>
          <a:xfrm rot="9618983">
            <a:off x="10095055" y="2193471"/>
            <a:ext cx="523693" cy="337517"/>
          </a:xfrm>
          <a:custGeom>
            <a:avLst/>
            <a:gdLst>
              <a:gd name="connsiteX0" fmla="*/ 0 w 673100"/>
              <a:gd name="connsiteY0" fmla="*/ 0 h 381000"/>
              <a:gd name="connsiteX1" fmla="*/ 495300 w 673100"/>
              <a:gd name="connsiteY1" fmla="*/ 88900 h 381000"/>
              <a:gd name="connsiteX2" fmla="*/ 673100 w 673100"/>
              <a:gd name="connsiteY2" fmla="*/ 368300 h 381000"/>
              <a:gd name="connsiteX3" fmla="*/ 673100 w 673100"/>
              <a:gd name="connsiteY3" fmla="*/ 368300 h 381000"/>
              <a:gd name="connsiteX4" fmla="*/ 673100 w 673100"/>
              <a:gd name="connsiteY4" fmla="*/ 381000 h 381000"/>
              <a:gd name="connsiteX0" fmla="*/ 0 w 711200"/>
              <a:gd name="connsiteY0" fmla="*/ 0 h 495300"/>
              <a:gd name="connsiteX1" fmla="*/ 533400 w 711200"/>
              <a:gd name="connsiteY1" fmla="*/ 203200 h 495300"/>
              <a:gd name="connsiteX2" fmla="*/ 711200 w 711200"/>
              <a:gd name="connsiteY2" fmla="*/ 482600 h 495300"/>
              <a:gd name="connsiteX3" fmla="*/ 711200 w 711200"/>
              <a:gd name="connsiteY3" fmla="*/ 482600 h 495300"/>
              <a:gd name="connsiteX4" fmla="*/ 711200 w 711200"/>
              <a:gd name="connsiteY4" fmla="*/ 495300 h 495300"/>
              <a:gd name="connsiteX0" fmla="*/ 0 w 711200"/>
              <a:gd name="connsiteY0" fmla="*/ 0 h 495300"/>
              <a:gd name="connsiteX1" fmla="*/ 590550 w 711200"/>
              <a:gd name="connsiteY1" fmla="*/ 127000 h 495300"/>
              <a:gd name="connsiteX2" fmla="*/ 711200 w 711200"/>
              <a:gd name="connsiteY2" fmla="*/ 482600 h 495300"/>
              <a:gd name="connsiteX3" fmla="*/ 711200 w 711200"/>
              <a:gd name="connsiteY3" fmla="*/ 482600 h 495300"/>
              <a:gd name="connsiteX4" fmla="*/ 711200 w 711200"/>
              <a:gd name="connsiteY4" fmla="*/ 495300 h 495300"/>
              <a:gd name="connsiteX0" fmla="*/ 0 w 743847"/>
              <a:gd name="connsiteY0" fmla="*/ 0 h 495300"/>
              <a:gd name="connsiteX1" fmla="*/ 590550 w 743847"/>
              <a:gd name="connsiteY1" fmla="*/ 127000 h 495300"/>
              <a:gd name="connsiteX2" fmla="*/ 711200 w 743847"/>
              <a:gd name="connsiteY2" fmla="*/ 482600 h 495300"/>
              <a:gd name="connsiteX3" fmla="*/ 711200 w 743847"/>
              <a:gd name="connsiteY3" fmla="*/ 482600 h 495300"/>
              <a:gd name="connsiteX4" fmla="*/ 711200 w 743847"/>
              <a:gd name="connsiteY4" fmla="*/ 495300 h 495300"/>
              <a:gd name="connsiteX0" fmla="*/ 0 w 712655"/>
              <a:gd name="connsiteY0" fmla="*/ 0 h 495300"/>
              <a:gd name="connsiteX1" fmla="*/ 590550 w 712655"/>
              <a:gd name="connsiteY1" fmla="*/ 127000 h 495300"/>
              <a:gd name="connsiteX2" fmla="*/ 711200 w 712655"/>
              <a:gd name="connsiteY2" fmla="*/ 482600 h 495300"/>
              <a:gd name="connsiteX3" fmla="*/ 711200 w 712655"/>
              <a:gd name="connsiteY3" fmla="*/ 482600 h 495300"/>
              <a:gd name="connsiteX4" fmla="*/ 711200 w 712655"/>
              <a:gd name="connsiteY4" fmla="*/ 495300 h 495300"/>
              <a:gd name="connsiteX0" fmla="*/ 0 w 711201"/>
              <a:gd name="connsiteY0" fmla="*/ 0 h 495300"/>
              <a:gd name="connsiteX1" fmla="*/ 461196 w 711201"/>
              <a:gd name="connsiteY1" fmla="*/ 94296 h 495300"/>
              <a:gd name="connsiteX2" fmla="*/ 711200 w 711201"/>
              <a:gd name="connsiteY2" fmla="*/ 482600 h 495300"/>
              <a:gd name="connsiteX3" fmla="*/ 711200 w 711201"/>
              <a:gd name="connsiteY3" fmla="*/ 482600 h 495300"/>
              <a:gd name="connsiteX4" fmla="*/ 711200 w 711201"/>
              <a:gd name="connsiteY4" fmla="*/ 495300 h 495300"/>
              <a:gd name="connsiteX0" fmla="*/ 0 w 711200"/>
              <a:gd name="connsiteY0" fmla="*/ 36780 h 423067"/>
              <a:gd name="connsiteX1" fmla="*/ 461196 w 711200"/>
              <a:gd name="connsiteY1" fmla="*/ 22063 h 423067"/>
              <a:gd name="connsiteX2" fmla="*/ 711200 w 711200"/>
              <a:gd name="connsiteY2" fmla="*/ 410367 h 423067"/>
              <a:gd name="connsiteX3" fmla="*/ 711200 w 711200"/>
              <a:gd name="connsiteY3" fmla="*/ 410367 h 423067"/>
              <a:gd name="connsiteX4" fmla="*/ 711200 w 711200"/>
              <a:gd name="connsiteY4" fmla="*/ 423067 h 423067"/>
              <a:gd name="connsiteX0" fmla="*/ 0 w 711200"/>
              <a:gd name="connsiteY0" fmla="*/ 0 h 386287"/>
              <a:gd name="connsiteX1" fmla="*/ 474131 w 711200"/>
              <a:gd name="connsiteY1" fmla="*/ 116099 h 386287"/>
              <a:gd name="connsiteX2" fmla="*/ 711200 w 711200"/>
              <a:gd name="connsiteY2" fmla="*/ 373587 h 386287"/>
              <a:gd name="connsiteX3" fmla="*/ 711200 w 711200"/>
              <a:gd name="connsiteY3" fmla="*/ 373587 h 386287"/>
              <a:gd name="connsiteX4" fmla="*/ 711200 w 711200"/>
              <a:gd name="connsiteY4" fmla="*/ 386287 h 386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200" h="386287">
                <a:moveTo>
                  <a:pt x="0" y="0"/>
                </a:moveTo>
                <a:cubicBezTo>
                  <a:pt x="191558" y="13758"/>
                  <a:pt x="355598" y="53835"/>
                  <a:pt x="474131" y="116099"/>
                </a:cubicBezTo>
                <a:cubicBezTo>
                  <a:pt x="592664" y="178363"/>
                  <a:pt x="711200" y="373587"/>
                  <a:pt x="711200" y="373587"/>
                </a:cubicBezTo>
                <a:lnTo>
                  <a:pt x="711200" y="373587"/>
                </a:lnTo>
                <a:lnTo>
                  <a:pt x="711200" y="386287"/>
                </a:lnTo>
              </a:path>
            </a:pathLst>
          </a:custGeom>
          <a:ln w="19050">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GB" dirty="0"/>
          </a:p>
        </p:txBody>
      </p:sp>
      <p:sp>
        <p:nvSpPr>
          <p:cNvPr id="31" name="TextBox 30">
            <a:extLst>
              <a:ext uri="{FF2B5EF4-FFF2-40B4-BE49-F238E27FC236}">
                <a16:creationId xmlns:a16="http://schemas.microsoft.com/office/drawing/2014/main" id="{4B7739CD-E5BD-40AE-9DAA-9DC2A0607690}"/>
              </a:ext>
            </a:extLst>
          </p:cNvPr>
          <p:cNvSpPr txBox="1"/>
          <p:nvPr/>
        </p:nvSpPr>
        <p:spPr>
          <a:xfrm>
            <a:off x="10620923" y="2235409"/>
            <a:ext cx="1050288" cy="307777"/>
          </a:xfrm>
          <a:prstGeom prst="rect">
            <a:avLst/>
          </a:prstGeom>
          <a:noFill/>
        </p:spPr>
        <p:txBody>
          <a:bodyPr wrap="none" rtlCol="0">
            <a:spAutoFit/>
          </a:bodyPr>
          <a:lstStyle/>
          <a:p>
            <a:r>
              <a:rPr lang="en-GB" sz="1400" i="1" dirty="0">
                <a:latin typeface="Montserrat" panose="00000500000000000000" pitchFamily="2" charset="0"/>
              </a:rPr>
              <a:t>UAS data</a:t>
            </a:r>
          </a:p>
        </p:txBody>
      </p:sp>
      <p:sp>
        <p:nvSpPr>
          <p:cNvPr id="14" name="TextBox 13">
            <a:extLst>
              <a:ext uri="{FF2B5EF4-FFF2-40B4-BE49-F238E27FC236}">
                <a16:creationId xmlns:a16="http://schemas.microsoft.com/office/drawing/2014/main" id="{39336A13-8E61-47C0-8856-C917C40D7040}"/>
              </a:ext>
            </a:extLst>
          </p:cNvPr>
          <p:cNvSpPr txBox="1"/>
          <p:nvPr/>
        </p:nvSpPr>
        <p:spPr>
          <a:xfrm>
            <a:off x="0" y="6502400"/>
            <a:ext cx="5941382" cy="338554"/>
          </a:xfrm>
          <a:prstGeom prst="rect">
            <a:avLst/>
          </a:prstGeom>
          <a:noFill/>
        </p:spPr>
        <p:txBody>
          <a:bodyPr wrap="square" rtlCol="0">
            <a:spAutoFit/>
          </a:bodyPr>
          <a:lstStyle/>
          <a:p>
            <a:r>
              <a:rPr lang="en-GB" sz="1600" dirty="0">
                <a:solidFill>
                  <a:schemeClr val="tx1">
                    <a:lumMod val="85000"/>
                    <a:lumOff val="15000"/>
                  </a:schemeClr>
                </a:solidFill>
                <a:latin typeface="Montserrat" panose="00000500000000000000" pitchFamily="2" charset="0"/>
                <a:cs typeface="Calibri Light" panose="020F0302020204030204" pitchFamily="34" charset="0"/>
              </a:rPr>
              <a:t>Dille et al. (2021), </a:t>
            </a:r>
            <a:r>
              <a:rPr lang="en-GB" sz="1600" i="1" dirty="0">
                <a:solidFill>
                  <a:schemeClr val="tx1">
                    <a:lumMod val="85000"/>
                    <a:lumOff val="15000"/>
                  </a:schemeClr>
                </a:solidFill>
                <a:latin typeface="Montserrat" panose="00000500000000000000" pitchFamily="2" charset="0"/>
                <a:cs typeface="Calibri Light" panose="020F0302020204030204" pitchFamily="34" charset="0"/>
              </a:rPr>
              <a:t>Remote Sensing of Environment</a:t>
            </a:r>
          </a:p>
        </p:txBody>
      </p:sp>
      <p:sp>
        <p:nvSpPr>
          <p:cNvPr id="17" name="Rectangle 16">
            <a:extLst>
              <a:ext uri="{FF2B5EF4-FFF2-40B4-BE49-F238E27FC236}">
                <a16:creationId xmlns:a16="http://schemas.microsoft.com/office/drawing/2014/main" id="{E0A87A95-38B9-4043-9157-056200AC8F6F}"/>
              </a:ext>
            </a:extLst>
          </p:cNvPr>
          <p:cNvSpPr/>
          <p:nvPr/>
        </p:nvSpPr>
        <p:spPr>
          <a:xfrm rot="16200000">
            <a:off x="10927391" y="3305889"/>
            <a:ext cx="2282997" cy="246221"/>
          </a:xfrm>
          <a:prstGeom prst="rect">
            <a:avLst/>
          </a:prstGeom>
        </p:spPr>
        <p:txBody>
          <a:bodyPr wrap="none">
            <a:spAutoFit/>
          </a:bodyPr>
          <a:lstStyle/>
          <a:p>
            <a:r>
              <a:rPr lang="en-US" sz="1000" i="1" dirty="0"/>
              <a:t>© All rights reserved by the authors. </a:t>
            </a:r>
            <a:endParaRPr lang="en-GB" sz="1000" i="1" dirty="0"/>
          </a:p>
        </p:txBody>
      </p:sp>
    </p:spTree>
    <p:extLst>
      <p:ext uri="{BB962C8B-B14F-4D97-AF65-F5344CB8AC3E}">
        <p14:creationId xmlns:p14="http://schemas.microsoft.com/office/powerpoint/2010/main" val="4002273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76AE03B-5545-4E40-A9E7-FC72B96C9113}"/>
              </a:ext>
            </a:extLst>
          </p:cNvPr>
          <p:cNvSpPr/>
          <p:nvPr/>
        </p:nvSpPr>
        <p:spPr>
          <a:xfrm>
            <a:off x="5285438" y="1480203"/>
            <a:ext cx="4953600" cy="369332"/>
          </a:xfrm>
          <a:prstGeom prst="rect">
            <a:avLst/>
          </a:prstGeom>
        </p:spPr>
        <p:txBody>
          <a:bodyPr wrap="none">
            <a:spAutoFit/>
          </a:bodyPr>
          <a:lstStyle/>
          <a:p>
            <a:pPr algn="ctr"/>
            <a:r>
              <a:rPr lang="en-GB" dirty="0">
                <a:latin typeface="Montserrat Medium" panose="00000600000000000000" pitchFamily="2" charset="0"/>
              </a:rPr>
              <a:t>landslide velocity vs pore-water pressure</a:t>
            </a:r>
          </a:p>
        </p:txBody>
      </p:sp>
      <p:sp>
        <p:nvSpPr>
          <p:cNvPr id="9" name="Text Placeholder 8">
            <a:extLst>
              <a:ext uri="{FF2B5EF4-FFF2-40B4-BE49-F238E27FC236}">
                <a16:creationId xmlns:a16="http://schemas.microsoft.com/office/drawing/2014/main" id="{0D144B8B-B9F2-47BE-A0FC-809D12D12E2F}"/>
              </a:ext>
            </a:extLst>
          </p:cNvPr>
          <p:cNvSpPr>
            <a:spLocks noGrp="1"/>
          </p:cNvSpPr>
          <p:nvPr>
            <p:ph type="body" sz="quarter" idx="11"/>
          </p:nvPr>
        </p:nvSpPr>
        <p:spPr/>
        <p:txBody>
          <a:bodyPr>
            <a:normAutofit lnSpcReduction="10000"/>
          </a:bodyPr>
          <a:lstStyle/>
          <a:p>
            <a:r>
              <a:rPr lang="en-GB" dirty="0"/>
              <a:t>dynamics of a tropical landslide</a:t>
            </a:r>
          </a:p>
          <a:p>
            <a:endParaRPr lang="en-GB" dirty="0"/>
          </a:p>
        </p:txBody>
      </p:sp>
      <p:sp>
        <p:nvSpPr>
          <p:cNvPr id="11" name="Text Placeholder 10">
            <a:extLst>
              <a:ext uri="{FF2B5EF4-FFF2-40B4-BE49-F238E27FC236}">
                <a16:creationId xmlns:a16="http://schemas.microsoft.com/office/drawing/2014/main" id="{06CC4913-34A9-427B-8FE5-52298CAC7E2B}"/>
              </a:ext>
            </a:extLst>
          </p:cNvPr>
          <p:cNvSpPr>
            <a:spLocks noGrp="1"/>
          </p:cNvSpPr>
          <p:nvPr>
            <p:ph type="body" sz="quarter" idx="13"/>
          </p:nvPr>
        </p:nvSpPr>
        <p:spPr/>
        <p:txBody>
          <a:bodyPr/>
          <a:lstStyle/>
          <a:p>
            <a:r>
              <a:rPr lang="en-GB" dirty="0"/>
              <a:t>controls on landslide motion</a:t>
            </a:r>
          </a:p>
          <a:p>
            <a:endParaRPr lang="en-GB" dirty="0"/>
          </a:p>
        </p:txBody>
      </p:sp>
      <p:sp>
        <p:nvSpPr>
          <p:cNvPr id="12" name="Slide Number Placeholder 11">
            <a:extLst>
              <a:ext uri="{FF2B5EF4-FFF2-40B4-BE49-F238E27FC236}">
                <a16:creationId xmlns:a16="http://schemas.microsoft.com/office/drawing/2014/main" id="{37D43CEF-82EC-43D3-A355-4F3AA3CE7FC3}"/>
              </a:ext>
            </a:extLst>
          </p:cNvPr>
          <p:cNvSpPr>
            <a:spLocks noGrp="1"/>
          </p:cNvSpPr>
          <p:nvPr>
            <p:ph type="sldNum" sz="quarter" idx="12"/>
          </p:nvPr>
        </p:nvSpPr>
        <p:spPr/>
        <p:txBody>
          <a:bodyPr/>
          <a:lstStyle/>
          <a:p>
            <a:fld id="{A9096D49-DAE3-40DE-93E0-41688E0A5016}" type="slidenum">
              <a:rPr lang="nl-NL" smtClean="0"/>
              <a:pPr/>
              <a:t>9</a:t>
            </a:fld>
            <a:endParaRPr lang="nl-NL" dirty="0"/>
          </a:p>
        </p:txBody>
      </p:sp>
      <p:grpSp>
        <p:nvGrpSpPr>
          <p:cNvPr id="13" name="Group 12">
            <a:extLst>
              <a:ext uri="{FF2B5EF4-FFF2-40B4-BE49-F238E27FC236}">
                <a16:creationId xmlns:a16="http://schemas.microsoft.com/office/drawing/2014/main" id="{A0DFCBDA-B669-4953-88F5-796D911616D3}"/>
              </a:ext>
            </a:extLst>
          </p:cNvPr>
          <p:cNvGrpSpPr/>
          <p:nvPr/>
        </p:nvGrpSpPr>
        <p:grpSpPr>
          <a:xfrm>
            <a:off x="3830552" y="2105406"/>
            <a:ext cx="7790852" cy="4212989"/>
            <a:chOff x="3718095" y="1284054"/>
            <a:chExt cx="7828788" cy="4260030"/>
          </a:xfrm>
        </p:grpSpPr>
        <p:pic>
          <p:nvPicPr>
            <p:cNvPr id="14" name="Picture 13">
              <a:extLst>
                <a:ext uri="{FF2B5EF4-FFF2-40B4-BE49-F238E27FC236}">
                  <a16:creationId xmlns:a16="http://schemas.microsoft.com/office/drawing/2014/main" id="{74398EBE-BFB8-4F57-8092-BF4FC0854191}"/>
                </a:ext>
              </a:extLst>
            </p:cNvPr>
            <p:cNvPicPr>
              <a:picLocks noChangeAspect="1"/>
            </p:cNvPicPr>
            <p:nvPr/>
          </p:nvPicPr>
          <p:blipFill>
            <a:blip r:embed="rId3" cstate="hqprint">
              <a:alphaModFix/>
              <a:extLst>
                <a:ext uri="{28A0092B-C50C-407E-A947-70E740481C1C}">
                  <a14:useLocalDpi xmlns:a14="http://schemas.microsoft.com/office/drawing/2010/main" val="0"/>
                </a:ext>
              </a:extLst>
            </a:blip>
            <a:srcRect/>
            <a:stretch/>
          </p:blipFill>
          <p:spPr>
            <a:xfrm>
              <a:off x="3830504" y="1284054"/>
              <a:ext cx="7716379" cy="4260030"/>
            </a:xfrm>
            <a:prstGeom prst="rect">
              <a:avLst/>
            </a:prstGeom>
          </p:spPr>
        </p:pic>
        <p:sp>
          <p:nvSpPr>
            <p:cNvPr id="16" name="Freeform: Shape 15">
              <a:extLst>
                <a:ext uri="{FF2B5EF4-FFF2-40B4-BE49-F238E27FC236}">
                  <a16:creationId xmlns:a16="http://schemas.microsoft.com/office/drawing/2014/main" id="{780F7062-FD40-408B-B56F-2B9B61A3CE25}"/>
                </a:ext>
              </a:extLst>
            </p:cNvPr>
            <p:cNvSpPr/>
            <p:nvPr/>
          </p:nvSpPr>
          <p:spPr>
            <a:xfrm>
              <a:off x="3718095" y="3533776"/>
              <a:ext cx="158580" cy="190500"/>
            </a:xfrm>
            <a:custGeom>
              <a:avLst/>
              <a:gdLst>
                <a:gd name="connsiteX0" fmla="*/ 6180 w 196680"/>
                <a:gd name="connsiteY0" fmla="*/ 257175 h 269663"/>
                <a:gd name="connsiteX1" fmla="*/ 158580 w 196680"/>
                <a:gd name="connsiteY1" fmla="*/ 257175 h 269663"/>
                <a:gd name="connsiteX2" fmla="*/ 187155 w 196680"/>
                <a:gd name="connsiteY2" fmla="*/ 238125 h 269663"/>
                <a:gd name="connsiteX3" fmla="*/ 196680 w 196680"/>
                <a:gd name="connsiteY3" fmla="*/ 200025 h 269663"/>
                <a:gd name="connsiteX4" fmla="*/ 168105 w 196680"/>
                <a:gd name="connsiteY4" fmla="*/ 114300 h 269663"/>
                <a:gd name="connsiteX5" fmla="*/ 139530 w 196680"/>
                <a:gd name="connsiteY5" fmla="*/ 85725 h 269663"/>
                <a:gd name="connsiteX6" fmla="*/ 120480 w 196680"/>
                <a:gd name="connsiteY6" fmla="*/ 57150 h 269663"/>
                <a:gd name="connsiteX7" fmla="*/ 63330 w 196680"/>
                <a:gd name="connsiteY7" fmla="*/ 9525 h 269663"/>
                <a:gd name="connsiteX8" fmla="*/ 34755 w 196680"/>
                <a:gd name="connsiteY8" fmla="*/ 0 h 269663"/>
                <a:gd name="connsiteX9" fmla="*/ 25230 w 196680"/>
                <a:gd name="connsiteY9" fmla="*/ 28575 h 269663"/>
                <a:gd name="connsiteX10" fmla="*/ 6180 w 196680"/>
                <a:gd name="connsiteY10" fmla="*/ 95250 h 269663"/>
                <a:gd name="connsiteX11" fmla="*/ 15705 w 196680"/>
                <a:gd name="connsiteY11" fmla="*/ 209550 h 269663"/>
                <a:gd name="connsiteX12" fmla="*/ 6180 w 196680"/>
                <a:gd name="connsiteY12" fmla="*/ 257175 h 26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6680" h="269663">
                  <a:moveTo>
                    <a:pt x="6180" y="257175"/>
                  </a:moveTo>
                  <a:cubicBezTo>
                    <a:pt x="29993" y="265113"/>
                    <a:pt x="99808" y="274807"/>
                    <a:pt x="158580" y="257175"/>
                  </a:cubicBezTo>
                  <a:cubicBezTo>
                    <a:pt x="169545" y="253886"/>
                    <a:pt x="177630" y="244475"/>
                    <a:pt x="187155" y="238125"/>
                  </a:cubicBezTo>
                  <a:cubicBezTo>
                    <a:pt x="190330" y="225425"/>
                    <a:pt x="196680" y="213116"/>
                    <a:pt x="196680" y="200025"/>
                  </a:cubicBezTo>
                  <a:cubicBezTo>
                    <a:pt x="196680" y="160335"/>
                    <a:pt x="191106" y="141902"/>
                    <a:pt x="168105" y="114300"/>
                  </a:cubicBezTo>
                  <a:cubicBezTo>
                    <a:pt x="159481" y="103952"/>
                    <a:pt x="148154" y="96073"/>
                    <a:pt x="139530" y="85725"/>
                  </a:cubicBezTo>
                  <a:cubicBezTo>
                    <a:pt x="132201" y="76931"/>
                    <a:pt x="127809" y="65944"/>
                    <a:pt x="120480" y="57150"/>
                  </a:cubicBezTo>
                  <a:cubicBezTo>
                    <a:pt x="105433" y="39094"/>
                    <a:pt x="84737" y="20229"/>
                    <a:pt x="63330" y="9525"/>
                  </a:cubicBezTo>
                  <a:cubicBezTo>
                    <a:pt x="54350" y="5035"/>
                    <a:pt x="44280" y="3175"/>
                    <a:pt x="34755" y="0"/>
                  </a:cubicBezTo>
                  <a:cubicBezTo>
                    <a:pt x="31580" y="9525"/>
                    <a:pt x="27988" y="18921"/>
                    <a:pt x="25230" y="28575"/>
                  </a:cubicBezTo>
                  <a:cubicBezTo>
                    <a:pt x="1310" y="112296"/>
                    <a:pt x="29018" y="26737"/>
                    <a:pt x="6180" y="95250"/>
                  </a:cubicBezTo>
                  <a:cubicBezTo>
                    <a:pt x="9355" y="133350"/>
                    <a:pt x="8207" y="172060"/>
                    <a:pt x="15705" y="209550"/>
                  </a:cubicBezTo>
                  <a:cubicBezTo>
                    <a:pt x="36516" y="313606"/>
                    <a:pt x="-17633" y="249237"/>
                    <a:pt x="6180" y="25717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Content Placeholder 1">
            <a:extLst>
              <a:ext uri="{FF2B5EF4-FFF2-40B4-BE49-F238E27FC236}">
                <a16:creationId xmlns:a16="http://schemas.microsoft.com/office/drawing/2014/main" id="{668C612E-344F-47FA-A425-DA8CC0CCF966}"/>
              </a:ext>
            </a:extLst>
          </p:cNvPr>
          <p:cNvSpPr txBox="1">
            <a:spLocks/>
          </p:cNvSpPr>
          <p:nvPr/>
        </p:nvSpPr>
        <p:spPr>
          <a:xfrm>
            <a:off x="116925" y="2690334"/>
            <a:ext cx="3713627" cy="1828347"/>
          </a:xfrm>
          <a:prstGeom prst="rect">
            <a:avLst/>
          </a:prstGeom>
          <a:solidFill>
            <a:schemeClr val="bg1">
              <a:lumMod val="95000"/>
            </a:schemeClr>
          </a:solidFill>
        </p:spPr>
        <p:txBody>
          <a:bodyPr vert="horz" lIns="91440" tIns="45720" rIns="91440" bIns="45720" rtlCol="0">
            <a:normAutofit/>
          </a:bodyPr>
          <a:lstStyle>
            <a:lvl1pPr marL="257175" indent="-257175" algn="l" defTabSz="685800" rtl="0" eaLnBrk="1" latinLnBrk="0" hangingPunct="1">
              <a:spcBef>
                <a:spcPct val="20000"/>
              </a:spcBef>
              <a:buFont typeface="Wingdings" panose="05000000000000000000" pitchFamily="2" charset="2"/>
              <a:buChar char="§"/>
              <a:defRPr sz="2000" kern="1200">
                <a:solidFill>
                  <a:schemeClr val="tx1"/>
                </a:solidFill>
                <a:latin typeface="Montserrat" panose="00000500000000000000" pitchFamily="2" charset="0"/>
                <a:ea typeface="Open Sans" panose="020B0606030504020204" pitchFamily="34" charset="0"/>
                <a:cs typeface="Open Sans" panose="020B0606030504020204" pitchFamily="34" charset="0"/>
              </a:defRPr>
            </a:lvl1pPr>
            <a:lvl2pPr marL="557213" indent="-214313"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05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05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just">
              <a:lnSpc>
                <a:spcPct val="110000"/>
              </a:lnSpc>
              <a:spcAft>
                <a:spcPts val="600"/>
              </a:spcAft>
              <a:buNone/>
            </a:pPr>
            <a:endParaRPr lang="en-GB" sz="500" dirty="0">
              <a:latin typeface="+mj-lt"/>
            </a:endParaRPr>
          </a:p>
        </p:txBody>
      </p:sp>
      <p:sp>
        <p:nvSpPr>
          <p:cNvPr id="18" name="TextBox 17">
            <a:extLst>
              <a:ext uri="{FF2B5EF4-FFF2-40B4-BE49-F238E27FC236}">
                <a16:creationId xmlns:a16="http://schemas.microsoft.com/office/drawing/2014/main" id="{F48DF005-B8E7-4893-9767-2C86BD1413B6}"/>
              </a:ext>
            </a:extLst>
          </p:cNvPr>
          <p:cNvSpPr txBox="1"/>
          <p:nvPr/>
        </p:nvSpPr>
        <p:spPr>
          <a:xfrm>
            <a:off x="116922" y="2690336"/>
            <a:ext cx="3713629" cy="2031325"/>
          </a:xfrm>
          <a:prstGeom prst="rect">
            <a:avLst/>
          </a:prstGeom>
          <a:noFill/>
        </p:spPr>
        <p:txBody>
          <a:bodyPr wrap="square" rtlCol="0">
            <a:spAutoFit/>
          </a:bodyPr>
          <a:lstStyle/>
          <a:p>
            <a:pPr marL="285750" indent="-285750">
              <a:buFont typeface="Wingdings" panose="05000000000000000000" pitchFamily="2" charset="2"/>
              <a:buChar char="§"/>
            </a:pPr>
            <a:r>
              <a:rPr lang="en-GB" dirty="0">
                <a:latin typeface="Montserrat" panose="00000500000000000000" pitchFamily="2" charset="0"/>
              </a:rPr>
              <a:t>closely </a:t>
            </a:r>
            <a:r>
              <a:rPr lang="en-GB" b="1" dirty="0">
                <a:latin typeface="Montserrat" panose="00000500000000000000" pitchFamily="2" charset="0"/>
              </a:rPr>
              <a:t>tied relationship </a:t>
            </a:r>
            <a:r>
              <a:rPr lang="en-GB" dirty="0">
                <a:latin typeface="Montserrat" panose="00000500000000000000" pitchFamily="2" charset="0"/>
              </a:rPr>
              <a:t>between </a:t>
            </a:r>
            <a:r>
              <a:rPr lang="en-GB" b="1" dirty="0">
                <a:latin typeface="Montserrat" panose="00000500000000000000" pitchFamily="2" charset="0"/>
              </a:rPr>
              <a:t>rainfalls and landslide motion</a:t>
            </a:r>
          </a:p>
          <a:p>
            <a:pPr marL="285750" indent="-285750">
              <a:buFont typeface="Wingdings" panose="05000000000000000000" pitchFamily="2" charset="2"/>
              <a:buChar char="§"/>
            </a:pPr>
            <a:r>
              <a:rPr lang="en-US" dirty="0">
                <a:latin typeface="Montserrat" panose="00000500000000000000" pitchFamily="2" charset="0"/>
              </a:rPr>
              <a:t>minor changes in </a:t>
            </a:r>
            <a:r>
              <a:rPr lang="en-US" b="1" dirty="0">
                <a:latin typeface="Montserrat" panose="00000500000000000000" pitchFamily="2" charset="0"/>
              </a:rPr>
              <a:t>effective stress </a:t>
            </a:r>
            <a:r>
              <a:rPr lang="en-US" dirty="0">
                <a:latin typeface="Montserrat" panose="00000500000000000000" pitchFamily="2" charset="0"/>
              </a:rPr>
              <a:t>control changes in velocity</a:t>
            </a:r>
            <a:endParaRPr lang="en-GB" dirty="0">
              <a:latin typeface="Montserrat" panose="00000500000000000000" pitchFamily="2" charset="0"/>
            </a:endParaRPr>
          </a:p>
          <a:p>
            <a:pPr marL="285750" indent="-285750">
              <a:buFont typeface="Wingdings" panose="05000000000000000000" pitchFamily="2" charset="2"/>
              <a:buChar char="§"/>
            </a:pPr>
            <a:endParaRPr lang="en-GB" b="1" dirty="0">
              <a:latin typeface="Montserrat" panose="00000500000000000000" pitchFamily="2" charset="0"/>
            </a:endParaRPr>
          </a:p>
        </p:txBody>
      </p:sp>
      <p:sp>
        <p:nvSpPr>
          <p:cNvPr id="21" name="TextBox 20">
            <a:extLst>
              <a:ext uri="{FF2B5EF4-FFF2-40B4-BE49-F238E27FC236}">
                <a16:creationId xmlns:a16="http://schemas.microsoft.com/office/drawing/2014/main" id="{51A1898A-9860-4654-A728-6AEB10279EC7}"/>
              </a:ext>
            </a:extLst>
          </p:cNvPr>
          <p:cNvSpPr txBox="1"/>
          <p:nvPr/>
        </p:nvSpPr>
        <p:spPr>
          <a:xfrm>
            <a:off x="0" y="6502400"/>
            <a:ext cx="5941382" cy="338554"/>
          </a:xfrm>
          <a:prstGeom prst="rect">
            <a:avLst/>
          </a:prstGeom>
          <a:noFill/>
        </p:spPr>
        <p:txBody>
          <a:bodyPr wrap="square" rtlCol="0">
            <a:spAutoFit/>
          </a:bodyPr>
          <a:lstStyle/>
          <a:p>
            <a:r>
              <a:rPr lang="en-GB" sz="1600" dirty="0">
                <a:solidFill>
                  <a:schemeClr val="tx1">
                    <a:lumMod val="85000"/>
                    <a:lumOff val="15000"/>
                  </a:schemeClr>
                </a:solidFill>
                <a:latin typeface="Montserrat" panose="00000500000000000000" pitchFamily="2" charset="0"/>
                <a:cs typeface="Calibri Light" panose="020F0302020204030204" pitchFamily="34" charset="0"/>
              </a:rPr>
              <a:t>Dille et al. (2021), </a:t>
            </a:r>
            <a:r>
              <a:rPr lang="en-GB" sz="1600" i="1" dirty="0">
                <a:solidFill>
                  <a:schemeClr val="tx1">
                    <a:lumMod val="85000"/>
                    <a:lumOff val="15000"/>
                  </a:schemeClr>
                </a:solidFill>
                <a:latin typeface="Montserrat" panose="00000500000000000000" pitchFamily="2" charset="0"/>
                <a:cs typeface="Calibri Light" panose="020F0302020204030204" pitchFamily="34" charset="0"/>
              </a:rPr>
              <a:t>Remote Sensing of Environment</a:t>
            </a:r>
          </a:p>
        </p:txBody>
      </p:sp>
      <p:sp>
        <p:nvSpPr>
          <p:cNvPr id="22" name="Rectangle 21">
            <a:extLst>
              <a:ext uri="{FF2B5EF4-FFF2-40B4-BE49-F238E27FC236}">
                <a16:creationId xmlns:a16="http://schemas.microsoft.com/office/drawing/2014/main" id="{74CF0A7D-6E8F-4A1B-994B-246BBADA4BD6}"/>
              </a:ext>
            </a:extLst>
          </p:cNvPr>
          <p:cNvSpPr/>
          <p:nvPr/>
        </p:nvSpPr>
        <p:spPr>
          <a:xfrm rot="16200000">
            <a:off x="10927391" y="3305889"/>
            <a:ext cx="2282997" cy="246221"/>
          </a:xfrm>
          <a:prstGeom prst="rect">
            <a:avLst/>
          </a:prstGeom>
        </p:spPr>
        <p:txBody>
          <a:bodyPr wrap="none">
            <a:spAutoFit/>
          </a:bodyPr>
          <a:lstStyle/>
          <a:p>
            <a:r>
              <a:rPr lang="en-US" sz="1000" i="1" dirty="0"/>
              <a:t>© All rights reserved by the authors. </a:t>
            </a:r>
            <a:endParaRPr lang="en-GB" sz="1000" i="1" dirty="0"/>
          </a:p>
        </p:txBody>
      </p:sp>
    </p:spTree>
    <p:extLst>
      <p:ext uri="{BB962C8B-B14F-4D97-AF65-F5344CB8AC3E}">
        <p14:creationId xmlns:p14="http://schemas.microsoft.com/office/powerpoint/2010/main" val="4256297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0D144B8B-B9F2-47BE-A0FC-809D12D12E2F}"/>
              </a:ext>
            </a:extLst>
          </p:cNvPr>
          <p:cNvSpPr>
            <a:spLocks noGrp="1"/>
          </p:cNvSpPr>
          <p:nvPr>
            <p:ph type="body" sz="quarter" idx="11"/>
          </p:nvPr>
        </p:nvSpPr>
        <p:spPr/>
        <p:txBody>
          <a:bodyPr>
            <a:normAutofit lnSpcReduction="10000"/>
          </a:bodyPr>
          <a:lstStyle/>
          <a:p>
            <a:r>
              <a:rPr lang="en-GB" dirty="0"/>
              <a:t>dynamics of a tropical landslide</a:t>
            </a:r>
          </a:p>
          <a:p>
            <a:endParaRPr lang="en-GB" dirty="0"/>
          </a:p>
        </p:txBody>
      </p:sp>
      <p:sp>
        <p:nvSpPr>
          <p:cNvPr id="11" name="Text Placeholder 10">
            <a:extLst>
              <a:ext uri="{FF2B5EF4-FFF2-40B4-BE49-F238E27FC236}">
                <a16:creationId xmlns:a16="http://schemas.microsoft.com/office/drawing/2014/main" id="{06CC4913-34A9-427B-8FE5-52298CAC7E2B}"/>
              </a:ext>
            </a:extLst>
          </p:cNvPr>
          <p:cNvSpPr>
            <a:spLocks noGrp="1"/>
          </p:cNvSpPr>
          <p:nvPr>
            <p:ph type="body" sz="quarter" idx="13"/>
          </p:nvPr>
        </p:nvSpPr>
        <p:spPr/>
        <p:txBody>
          <a:bodyPr/>
          <a:lstStyle/>
          <a:p>
            <a:r>
              <a:rPr lang="en-GB" dirty="0"/>
              <a:t>controls on landslide motion</a:t>
            </a:r>
          </a:p>
          <a:p>
            <a:endParaRPr lang="en-GB" dirty="0"/>
          </a:p>
        </p:txBody>
      </p:sp>
      <p:sp>
        <p:nvSpPr>
          <p:cNvPr id="2" name="Slide Number Placeholder 1">
            <a:extLst>
              <a:ext uri="{FF2B5EF4-FFF2-40B4-BE49-F238E27FC236}">
                <a16:creationId xmlns:a16="http://schemas.microsoft.com/office/drawing/2014/main" id="{33D786D4-ADCE-4C88-B90B-CAD51941E83B}"/>
              </a:ext>
            </a:extLst>
          </p:cNvPr>
          <p:cNvSpPr>
            <a:spLocks noGrp="1"/>
          </p:cNvSpPr>
          <p:nvPr>
            <p:ph type="sldNum" sz="quarter" idx="12"/>
          </p:nvPr>
        </p:nvSpPr>
        <p:spPr/>
        <p:txBody>
          <a:bodyPr/>
          <a:lstStyle/>
          <a:p>
            <a:fld id="{A9096D49-DAE3-40DE-93E0-41688E0A5016}" type="slidenum">
              <a:rPr lang="nl-NL" smtClean="0"/>
              <a:pPr/>
              <a:t>10</a:t>
            </a:fld>
            <a:endParaRPr lang="nl-NL" dirty="0"/>
          </a:p>
        </p:txBody>
      </p:sp>
      <p:pic>
        <p:nvPicPr>
          <p:cNvPr id="12" name="Picture 11" descr="Chart&#10;&#10;Description automatically generated">
            <a:extLst>
              <a:ext uri="{FF2B5EF4-FFF2-40B4-BE49-F238E27FC236}">
                <a16:creationId xmlns:a16="http://schemas.microsoft.com/office/drawing/2014/main" id="{6EEB63E2-4011-4F45-B691-F84B5B7BD122}"/>
              </a:ext>
            </a:extLst>
          </p:cNvPr>
          <p:cNvPicPr>
            <a:picLocks noChangeAspect="1"/>
          </p:cNvPicPr>
          <p:nvPr/>
        </p:nvPicPr>
        <p:blipFill rotWithShape="1">
          <a:blip r:embed="rId3">
            <a:extLst>
              <a:ext uri="{28A0092B-C50C-407E-A947-70E740481C1C}">
                <a14:useLocalDpi xmlns:a14="http://schemas.microsoft.com/office/drawing/2010/main" val="0"/>
              </a:ext>
            </a:extLst>
          </a:blip>
          <a:srcRect l="58450" t="4058" b="44692"/>
          <a:stretch/>
        </p:blipFill>
        <p:spPr>
          <a:xfrm>
            <a:off x="5669415" y="1391415"/>
            <a:ext cx="4685230" cy="4743697"/>
          </a:xfrm>
          <a:prstGeom prst="rect">
            <a:avLst/>
          </a:prstGeom>
        </p:spPr>
      </p:pic>
      <p:sp>
        <p:nvSpPr>
          <p:cNvPr id="14" name="Content Placeholder 1">
            <a:extLst>
              <a:ext uri="{FF2B5EF4-FFF2-40B4-BE49-F238E27FC236}">
                <a16:creationId xmlns:a16="http://schemas.microsoft.com/office/drawing/2014/main" id="{6BF7A2CD-203B-48AF-8EB8-37CB2A500AA3}"/>
              </a:ext>
            </a:extLst>
          </p:cNvPr>
          <p:cNvSpPr txBox="1">
            <a:spLocks/>
          </p:cNvSpPr>
          <p:nvPr/>
        </p:nvSpPr>
        <p:spPr>
          <a:xfrm>
            <a:off x="776161" y="2436673"/>
            <a:ext cx="3826620" cy="1291770"/>
          </a:xfrm>
          <a:prstGeom prst="rect">
            <a:avLst/>
          </a:prstGeom>
          <a:solidFill>
            <a:schemeClr val="bg1">
              <a:lumMod val="95000"/>
            </a:schemeClr>
          </a:solidFill>
        </p:spPr>
        <p:txBody>
          <a:bodyPr vert="horz" lIns="91440" tIns="45720" rIns="91440" bIns="45720" rtlCol="0">
            <a:normAutofit/>
          </a:bodyPr>
          <a:lstStyle>
            <a:lvl1pPr marL="257175" indent="-257175" algn="l" defTabSz="685800" rtl="0" eaLnBrk="1" latinLnBrk="0" hangingPunct="1">
              <a:spcBef>
                <a:spcPct val="20000"/>
              </a:spcBef>
              <a:buFont typeface="Wingdings" panose="05000000000000000000" pitchFamily="2" charset="2"/>
              <a:buChar char="§"/>
              <a:defRPr sz="2000" kern="1200">
                <a:solidFill>
                  <a:schemeClr val="tx1"/>
                </a:solidFill>
                <a:latin typeface="Montserrat" panose="00000500000000000000" pitchFamily="2" charset="0"/>
                <a:ea typeface="Open Sans" panose="020B0606030504020204" pitchFamily="34" charset="0"/>
                <a:cs typeface="Open Sans" panose="020B0606030504020204" pitchFamily="34" charset="0"/>
              </a:defRPr>
            </a:lvl1pPr>
            <a:lvl2pPr marL="557213" indent="-214313"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05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05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just">
              <a:lnSpc>
                <a:spcPct val="110000"/>
              </a:lnSpc>
              <a:spcAft>
                <a:spcPts val="600"/>
              </a:spcAft>
              <a:buNone/>
            </a:pPr>
            <a:endParaRPr lang="en-GB" sz="500" dirty="0">
              <a:latin typeface="+mj-lt"/>
            </a:endParaRPr>
          </a:p>
        </p:txBody>
      </p:sp>
      <p:sp>
        <p:nvSpPr>
          <p:cNvPr id="17" name="TextBox 16">
            <a:extLst>
              <a:ext uri="{FF2B5EF4-FFF2-40B4-BE49-F238E27FC236}">
                <a16:creationId xmlns:a16="http://schemas.microsoft.com/office/drawing/2014/main" id="{17997448-0826-4269-9CD1-88D14630B9AC}"/>
              </a:ext>
            </a:extLst>
          </p:cNvPr>
          <p:cNvSpPr txBox="1"/>
          <p:nvPr/>
        </p:nvSpPr>
        <p:spPr>
          <a:xfrm>
            <a:off x="776159" y="2436674"/>
            <a:ext cx="3826620" cy="1754326"/>
          </a:xfrm>
          <a:prstGeom prst="rect">
            <a:avLst/>
          </a:prstGeom>
          <a:noFill/>
        </p:spPr>
        <p:txBody>
          <a:bodyPr wrap="square" rtlCol="0">
            <a:spAutoFit/>
          </a:bodyPr>
          <a:lstStyle/>
          <a:p>
            <a:pPr marL="285750" indent="-285750">
              <a:buFont typeface="Wingdings" panose="05000000000000000000" pitchFamily="2" charset="2"/>
              <a:buChar char="§"/>
            </a:pPr>
            <a:r>
              <a:rPr lang="en-US" dirty="0">
                <a:latin typeface="Montserrat" panose="00000500000000000000" pitchFamily="2" charset="0"/>
              </a:rPr>
              <a:t>velocity changes </a:t>
            </a:r>
            <a:r>
              <a:rPr lang="en-US" b="1" dirty="0">
                <a:latin typeface="Montserrat" panose="00000500000000000000" pitchFamily="2" charset="0"/>
              </a:rPr>
              <a:t>not synchronous across the landslide</a:t>
            </a:r>
          </a:p>
          <a:p>
            <a:pPr marL="285750" indent="-285750">
              <a:buFont typeface="Wingdings" panose="05000000000000000000" pitchFamily="2" charset="2"/>
              <a:buChar char="§"/>
            </a:pPr>
            <a:r>
              <a:rPr lang="en-US" b="1" dirty="0">
                <a:latin typeface="Montserrat" panose="00000500000000000000" pitchFamily="2" charset="0"/>
              </a:rPr>
              <a:t>stress propagation/transfer</a:t>
            </a:r>
          </a:p>
          <a:p>
            <a:pPr marL="285750" indent="-285750">
              <a:buFont typeface="Wingdings" panose="05000000000000000000" pitchFamily="2" charset="2"/>
              <a:buChar char="§"/>
            </a:pPr>
            <a:endParaRPr lang="en-GB" b="1" dirty="0">
              <a:latin typeface="Montserrat" panose="00000500000000000000" pitchFamily="2" charset="0"/>
            </a:endParaRPr>
          </a:p>
          <a:p>
            <a:pPr marL="285750" indent="-285750">
              <a:buFont typeface="Wingdings" panose="05000000000000000000" pitchFamily="2" charset="2"/>
              <a:buChar char="§"/>
            </a:pPr>
            <a:endParaRPr lang="en-GB" b="1" dirty="0">
              <a:latin typeface="Montserrat" panose="00000500000000000000" pitchFamily="2" charset="0"/>
            </a:endParaRPr>
          </a:p>
        </p:txBody>
      </p:sp>
      <p:grpSp>
        <p:nvGrpSpPr>
          <p:cNvPr id="3" name="Group 2">
            <a:extLst>
              <a:ext uri="{FF2B5EF4-FFF2-40B4-BE49-F238E27FC236}">
                <a16:creationId xmlns:a16="http://schemas.microsoft.com/office/drawing/2014/main" id="{9D1BC2D9-C829-41D6-995A-4C73AF689462}"/>
              </a:ext>
            </a:extLst>
          </p:cNvPr>
          <p:cNvGrpSpPr/>
          <p:nvPr/>
        </p:nvGrpSpPr>
        <p:grpSpPr>
          <a:xfrm>
            <a:off x="966319" y="4054441"/>
            <a:ext cx="3901552" cy="2778159"/>
            <a:chOff x="966319" y="4054441"/>
            <a:chExt cx="3901552" cy="2778159"/>
          </a:xfrm>
        </p:grpSpPr>
        <p:pic>
          <p:nvPicPr>
            <p:cNvPr id="15" name="Picture 14" descr="Diagram&#10;&#10;Description automatically generated">
              <a:extLst>
                <a:ext uri="{FF2B5EF4-FFF2-40B4-BE49-F238E27FC236}">
                  <a16:creationId xmlns:a16="http://schemas.microsoft.com/office/drawing/2014/main" id="{D89D21D5-55FE-4EE1-92F6-C4CF87AE29DC}"/>
                </a:ext>
              </a:extLst>
            </p:cNvPr>
            <p:cNvPicPr>
              <a:picLocks noChangeAspect="1"/>
            </p:cNvPicPr>
            <p:nvPr/>
          </p:nvPicPr>
          <p:blipFill rotWithShape="1">
            <a:blip r:embed="rId4">
              <a:extLst>
                <a:ext uri="{28A0092B-C50C-407E-A947-70E740481C1C}">
                  <a14:useLocalDpi xmlns:a14="http://schemas.microsoft.com/office/drawing/2010/main" val="0"/>
                </a:ext>
              </a:extLst>
            </a:blip>
            <a:srcRect l="66908" t="564" r="-146" b="69398"/>
            <a:stretch/>
          </p:blipFill>
          <p:spPr>
            <a:xfrm>
              <a:off x="1133323" y="4054441"/>
              <a:ext cx="3037361" cy="2778159"/>
            </a:xfrm>
            <a:prstGeom prst="rect">
              <a:avLst/>
            </a:prstGeom>
          </p:spPr>
        </p:pic>
        <p:sp>
          <p:nvSpPr>
            <p:cNvPr id="16" name="Rectangle 15">
              <a:extLst>
                <a:ext uri="{FF2B5EF4-FFF2-40B4-BE49-F238E27FC236}">
                  <a16:creationId xmlns:a16="http://schemas.microsoft.com/office/drawing/2014/main" id="{52DCB4FF-4FF0-4813-A228-BD101177492E}"/>
                </a:ext>
              </a:extLst>
            </p:cNvPr>
            <p:cNvSpPr/>
            <p:nvPr/>
          </p:nvSpPr>
          <p:spPr>
            <a:xfrm flipH="1" flipV="1">
              <a:off x="966319" y="4069980"/>
              <a:ext cx="284243" cy="22273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363867BE-99C8-4E71-8BFC-E793B04DD2AC}"/>
                </a:ext>
              </a:extLst>
            </p:cNvPr>
            <p:cNvSpPr/>
            <p:nvPr/>
          </p:nvSpPr>
          <p:spPr>
            <a:xfrm flipH="1" flipV="1">
              <a:off x="4583628" y="4557707"/>
              <a:ext cx="284243" cy="22273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9" name="TextBox 18">
            <a:extLst>
              <a:ext uri="{FF2B5EF4-FFF2-40B4-BE49-F238E27FC236}">
                <a16:creationId xmlns:a16="http://schemas.microsoft.com/office/drawing/2014/main" id="{22DF09B7-4C14-4614-8C30-8F7FCE57032A}"/>
              </a:ext>
            </a:extLst>
          </p:cNvPr>
          <p:cNvSpPr txBox="1"/>
          <p:nvPr/>
        </p:nvSpPr>
        <p:spPr>
          <a:xfrm>
            <a:off x="6250618" y="6498223"/>
            <a:ext cx="5941382" cy="338554"/>
          </a:xfrm>
          <a:prstGeom prst="rect">
            <a:avLst/>
          </a:prstGeom>
          <a:noFill/>
        </p:spPr>
        <p:txBody>
          <a:bodyPr wrap="square" rtlCol="0">
            <a:spAutoFit/>
          </a:bodyPr>
          <a:lstStyle/>
          <a:p>
            <a:r>
              <a:rPr lang="en-GB" sz="1600" dirty="0">
                <a:solidFill>
                  <a:schemeClr val="tx1">
                    <a:lumMod val="85000"/>
                    <a:lumOff val="15000"/>
                  </a:schemeClr>
                </a:solidFill>
                <a:latin typeface="Montserrat" panose="00000500000000000000" pitchFamily="2" charset="0"/>
                <a:cs typeface="Calibri Light" panose="020F0302020204030204" pitchFamily="34" charset="0"/>
              </a:rPr>
              <a:t>Dille et al. (2021), </a:t>
            </a:r>
            <a:r>
              <a:rPr lang="en-GB" sz="1600" i="1" dirty="0">
                <a:solidFill>
                  <a:schemeClr val="tx1">
                    <a:lumMod val="85000"/>
                    <a:lumOff val="15000"/>
                  </a:schemeClr>
                </a:solidFill>
                <a:latin typeface="Montserrat" panose="00000500000000000000" pitchFamily="2" charset="0"/>
                <a:cs typeface="Calibri Light" panose="020F0302020204030204" pitchFamily="34" charset="0"/>
              </a:rPr>
              <a:t>Remote Sensing of Environment</a:t>
            </a:r>
          </a:p>
        </p:txBody>
      </p:sp>
      <p:sp>
        <p:nvSpPr>
          <p:cNvPr id="20" name="Rectangle 19">
            <a:extLst>
              <a:ext uri="{FF2B5EF4-FFF2-40B4-BE49-F238E27FC236}">
                <a16:creationId xmlns:a16="http://schemas.microsoft.com/office/drawing/2014/main" id="{9510A37F-44C2-4C83-9ABD-979E3804C42D}"/>
              </a:ext>
            </a:extLst>
          </p:cNvPr>
          <p:cNvSpPr/>
          <p:nvPr/>
        </p:nvSpPr>
        <p:spPr>
          <a:xfrm rot="16200000">
            <a:off x="10927391" y="3305889"/>
            <a:ext cx="2282997" cy="246221"/>
          </a:xfrm>
          <a:prstGeom prst="rect">
            <a:avLst/>
          </a:prstGeom>
        </p:spPr>
        <p:txBody>
          <a:bodyPr wrap="none">
            <a:spAutoFit/>
          </a:bodyPr>
          <a:lstStyle/>
          <a:p>
            <a:r>
              <a:rPr lang="en-US" sz="1000" i="1" dirty="0"/>
              <a:t>© All rights reserved by the authors. </a:t>
            </a:r>
            <a:endParaRPr lang="en-GB" sz="1000" i="1" dirty="0"/>
          </a:p>
        </p:txBody>
      </p:sp>
    </p:spTree>
    <p:extLst>
      <p:ext uri="{BB962C8B-B14F-4D97-AF65-F5344CB8AC3E}">
        <p14:creationId xmlns:p14="http://schemas.microsoft.com/office/powerpoint/2010/main" val="4222243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Arrow Connector 14">
            <a:extLst>
              <a:ext uri="{FF2B5EF4-FFF2-40B4-BE49-F238E27FC236}">
                <a16:creationId xmlns:a16="http://schemas.microsoft.com/office/drawing/2014/main" id="{DEBDE23A-56E8-4F45-BE1B-52D1590C2D35}"/>
              </a:ext>
            </a:extLst>
          </p:cNvPr>
          <p:cNvCxnSpPr>
            <a:cxnSpLocks/>
            <a:stCxn id="9" idx="3"/>
          </p:cNvCxnSpPr>
          <p:nvPr/>
        </p:nvCxnSpPr>
        <p:spPr>
          <a:xfrm>
            <a:off x="2807678" y="3429000"/>
            <a:ext cx="783081" cy="0"/>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7CD5C3A4-133B-4C14-8903-A87697103E90}"/>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7632" t="93541" r="13476" b="526"/>
          <a:stretch/>
        </p:blipFill>
        <p:spPr>
          <a:xfrm>
            <a:off x="4517390" y="5796037"/>
            <a:ext cx="6584950" cy="404154"/>
          </a:xfrm>
          <a:prstGeom prst="rect">
            <a:avLst/>
          </a:prstGeom>
        </p:spPr>
      </p:pic>
      <p:sp>
        <p:nvSpPr>
          <p:cNvPr id="28" name="Title 2">
            <a:extLst>
              <a:ext uri="{FF2B5EF4-FFF2-40B4-BE49-F238E27FC236}">
                <a16:creationId xmlns:a16="http://schemas.microsoft.com/office/drawing/2014/main" id="{6E6FB378-3C69-485A-8897-C5B6280539ED}"/>
              </a:ext>
            </a:extLst>
          </p:cNvPr>
          <p:cNvSpPr txBox="1">
            <a:spLocks/>
          </p:cNvSpPr>
          <p:nvPr/>
        </p:nvSpPr>
        <p:spPr>
          <a:xfrm>
            <a:off x="3983785" y="584098"/>
            <a:ext cx="7863664" cy="45719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dirty="0">
                <a:solidFill>
                  <a:prstClr val="black"/>
                </a:solidFill>
                <a:latin typeface="Montserrat Medium" panose="00000600000000000000" pitchFamily="2" charset="0"/>
                <a:ea typeface="Open Sans" panose="020B0606030504020204" pitchFamily="34" charset="0"/>
                <a:cs typeface="Open Sans" panose="020B0606030504020204" pitchFamily="34" charset="0"/>
              </a:rPr>
              <a:t>SAR-amplitude vs optical satellite time series</a:t>
            </a:r>
          </a:p>
        </p:txBody>
      </p:sp>
      <p:grpSp>
        <p:nvGrpSpPr>
          <p:cNvPr id="32" name="Group 31">
            <a:extLst>
              <a:ext uri="{FF2B5EF4-FFF2-40B4-BE49-F238E27FC236}">
                <a16:creationId xmlns:a16="http://schemas.microsoft.com/office/drawing/2014/main" id="{7C801705-7BF4-4E25-A8A5-9C7E1D933799}"/>
              </a:ext>
            </a:extLst>
          </p:cNvPr>
          <p:cNvGrpSpPr/>
          <p:nvPr/>
        </p:nvGrpSpPr>
        <p:grpSpPr>
          <a:xfrm>
            <a:off x="545124" y="129540"/>
            <a:ext cx="2274276" cy="2138876"/>
            <a:chOff x="468924" y="129540"/>
            <a:chExt cx="2274276" cy="2138876"/>
          </a:xfrm>
        </p:grpSpPr>
        <p:pic>
          <p:nvPicPr>
            <p:cNvPr id="7" name="Picture 6">
              <a:extLst>
                <a:ext uri="{FF2B5EF4-FFF2-40B4-BE49-F238E27FC236}">
                  <a16:creationId xmlns:a16="http://schemas.microsoft.com/office/drawing/2014/main" id="{E09E87FE-529C-497A-9578-CCFDA26BE182}"/>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95" t="32878" r="66479" b="33823"/>
            <a:stretch/>
          </p:blipFill>
          <p:spPr>
            <a:xfrm>
              <a:off x="468924" y="205154"/>
              <a:ext cx="2262554" cy="2063262"/>
            </a:xfrm>
            <a:prstGeom prst="rect">
              <a:avLst/>
            </a:prstGeom>
          </p:spPr>
        </p:pic>
        <p:sp>
          <p:nvSpPr>
            <p:cNvPr id="31" name="Freeform: Shape 30">
              <a:extLst>
                <a:ext uri="{FF2B5EF4-FFF2-40B4-BE49-F238E27FC236}">
                  <a16:creationId xmlns:a16="http://schemas.microsoft.com/office/drawing/2014/main" id="{941CF09B-9CC7-4324-9F6E-C173213CA889}"/>
                </a:ext>
              </a:extLst>
            </p:cNvPr>
            <p:cNvSpPr/>
            <p:nvPr/>
          </p:nvSpPr>
          <p:spPr>
            <a:xfrm>
              <a:off x="1500396" y="129540"/>
              <a:ext cx="1242804" cy="617220"/>
            </a:xfrm>
            <a:custGeom>
              <a:avLst/>
              <a:gdLst>
                <a:gd name="connsiteX0" fmla="*/ 770364 w 1242804"/>
                <a:gd name="connsiteY0" fmla="*/ 76200 h 617220"/>
                <a:gd name="connsiteX1" fmla="*/ 671304 w 1242804"/>
                <a:gd name="connsiteY1" fmla="*/ 68580 h 617220"/>
                <a:gd name="connsiteX2" fmla="*/ 640824 w 1242804"/>
                <a:gd name="connsiteY2" fmla="*/ 60960 h 617220"/>
                <a:gd name="connsiteX3" fmla="*/ 557004 w 1242804"/>
                <a:gd name="connsiteY3" fmla="*/ 53340 h 617220"/>
                <a:gd name="connsiteX4" fmla="*/ 526524 w 1242804"/>
                <a:gd name="connsiteY4" fmla="*/ 45720 h 617220"/>
                <a:gd name="connsiteX5" fmla="*/ 503664 w 1242804"/>
                <a:gd name="connsiteY5" fmla="*/ 38100 h 617220"/>
                <a:gd name="connsiteX6" fmla="*/ 198864 w 1242804"/>
                <a:gd name="connsiteY6" fmla="*/ 45720 h 617220"/>
                <a:gd name="connsiteX7" fmla="*/ 84564 w 1242804"/>
                <a:gd name="connsiteY7" fmla="*/ 60960 h 617220"/>
                <a:gd name="connsiteX8" fmla="*/ 15984 w 1242804"/>
                <a:gd name="connsiteY8" fmla="*/ 76200 h 617220"/>
                <a:gd name="connsiteX9" fmla="*/ 8364 w 1242804"/>
                <a:gd name="connsiteY9" fmla="*/ 182880 h 617220"/>
                <a:gd name="connsiteX10" fmla="*/ 15984 w 1242804"/>
                <a:gd name="connsiteY10" fmla="*/ 205740 h 617220"/>
                <a:gd name="connsiteX11" fmla="*/ 61704 w 1242804"/>
                <a:gd name="connsiteY11" fmla="*/ 220980 h 617220"/>
                <a:gd name="connsiteX12" fmla="*/ 84564 w 1242804"/>
                <a:gd name="connsiteY12" fmla="*/ 236220 h 617220"/>
                <a:gd name="connsiteX13" fmla="*/ 122664 w 1242804"/>
                <a:gd name="connsiteY13" fmla="*/ 274320 h 617220"/>
                <a:gd name="connsiteX14" fmla="*/ 137904 w 1242804"/>
                <a:gd name="connsiteY14" fmla="*/ 297180 h 617220"/>
                <a:gd name="connsiteX15" fmla="*/ 160764 w 1242804"/>
                <a:gd name="connsiteY15" fmla="*/ 304800 h 617220"/>
                <a:gd name="connsiteX16" fmla="*/ 206484 w 1242804"/>
                <a:gd name="connsiteY16" fmla="*/ 335280 h 617220"/>
                <a:gd name="connsiteX17" fmla="*/ 229344 w 1242804"/>
                <a:gd name="connsiteY17" fmla="*/ 358140 h 617220"/>
                <a:gd name="connsiteX18" fmla="*/ 275064 w 1242804"/>
                <a:gd name="connsiteY18" fmla="*/ 373380 h 617220"/>
                <a:gd name="connsiteX19" fmla="*/ 320784 w 1242804"/>
                <a:gd name="connsiteY19" fmla="*/ 403860 h 617220"/>
                <a:gd name="connsiteX20" fmla="*/ 343644 w 1242804"/>
                <a:gd name="connsiteY20" fmla="*/ 419100 h 617220"/>
                <a:gd name="connsiteX21" fmla="*/ 366504 w 1242804"/>
                <a:gd name="connsiteY21" fmla="*/ 426720 h 617220"/>
                <a:gd name="connsiteX22" fmla="*/ 396984 w 1242804"/>
                <a:gd name="connsiteY22" fmla="*/ 434340 h 617220"/>
                <a:gd name="connsiteX23" fmla="*/ 435084 w 1242804"/>
                <a:gd name="connsiteY23" fmla="*/ 449580 h 617220"/>
                <a:gd name="connsiteX24" fmla="*/ 465564 w 1242804"/>
                <a:gd name="connsiteY24" fmla="*/ 457200 h 617220"/>
                <a:gd name="connsiteX25" fmla="*/ 534144 w 1242804"/>
                <a:gd name="connsiteY25" fmla="*/ 480060 h 617220"/>
                <a:gd name="connsiteX26" fmla="*/ 595104 w 1242804"/>
                <a:gd name="connsiteY26" fmla="*/ 502920 h 617220"/>
                <a:gd name="connsiteX27" fmla="*/ 678924 w 1242804"/>
                <a:gd name="connsiteY27" fmla="*/ 525780 h 617220"/>
                <a:gd name="connsiteX28" fmla="*/ 793224 w 1242804"/>
                <a:gd name="connsiteY28" fmla="*/ 556260 h 617220"/>
                <a:gd name="connsiteX29" fmla="*/ 938004 w 1242804"/>
                <a:gd name="connsiteY29" fmla="*/ 586740 h 617220"/>
                <a:gd name="connsiteX30" fmla="*/ 968484 w 1242804"/>
                <a:gd name="connsiteY30" fmla="*/ 601980 h 617220"/>
                <a:gd name="connsiteX31" fmla="*/ 1006584 w 1242804"/>
                <a:gd name="connsiteY31" fmla="*/ 609600 h 617220"/>
                <a:gd name="connsiteX32" fmla="*/ 1029444 w 1242804"/>
                <a:gd name="connsiteY32" fmla="*/ 617220 h 617220"/>
                <a:gd name="connsiteX33" fmla="*/ 1151364 w 1242804"/>
                <a:gd name="connsiteY33" fmla="*/ 609600 h 617220"/>
                <a:gd name="connsiteX34" fmla="*/ 1158984 w 1242804"/>
                <a:gd name="connsiteY34" fmla="*/ 586740 h 617220"/>
                <a:gd name="connsiteX35" fmla="*/ 1181844 w 1242804"/>
                <a:gd name="connsiteY35" fmla="*/ 350520 h 617220"/>
                <a:gd name="connsiteX36" fmla="*/ 1197084 w 1242804"/>
                <a:gd name="connsiteY36" fmla="*/ 327660 h 617220"/>
                <a:gd name="connsiteX37" fmla="*/ 1204704 w 1242804"/>
                <a:gd name="connsiteY37" fmla="*/ 297180 h 617220"/>
                <a:gd name="connsiteX38" fmla="*/ 1219944 w 1242804"/>
                <a:gd name="connsiteY38" fmla="*/ 274320 h 617220"/>
                <a:gd name="connsiteX39" fmla="*/ 1227564 w 1242804"/>
                <a:gd name="connsiteY39" fmla="*/ 220980 h 617220"/>
                <a:gd name="connsiteX40" fmla="*/ 1235184 w 1242804"/>
                <a:gd name="connsiteY40" fmla="*/ 198120 h 617220"/>
                <a:gd name="connsiteX41" fmla="*/ 1242804 w 1242804"/>
                <a:gd name="connsiteY41" fmla="*/ 152400 h 617220"/>
                <a:gd name="connsiteX42" fmla="*/ 1219944 w 1242804"/>
                <a:gd name="connsiteY42" fmla="*/ 106680 h 617220"/>
                <a:gd name="connsiteX43" fmla="*/ 1158984 w 1242804"/>
                <a:gd name="connsiteY43" fmla="*/ 91440 h 617220"/>
                <a:gd name="connsiteX44" fmla="*/ 1105644 w 1242804"/>
                <a:gd name="connsiteY44" fmla="*/ 60960 h 617220"/>
                <a:gd name="connsiteX45" fmla="*/ 1082784 w 1242804"/>
                <a:gd name="connsiteY45" fmla="*/ 53340 h 617220"/>
                <a:gd name="connsiteX46" fmla="*/ 1052304 w 1242804"/>
                <a:gd name="connsiteY46" fmla="*/ 38100 h 617220"/>
                <a:gd name="connsiteX47" fmla="*/ 1006584 w 1242804"/>
                <a:gd name="connsiteY47" fmla="*/ 30480 h 617220"/>
                <a:gd name="connsiteX48" fmla="*/ 968484 w 1242804"/>
                <a:gd name="connsiteY48" fmla="*/ 15240 h 617220"/>
                <a:gd name="connsiteX49" fmla="*/ 930384 w 1242804"/>
                <a:gd name="connsiteY49" fmla="*/ 7620 h 617220"/>
                <a:gd name="connsiteX50" fmla="*/ 899904 w 1242804"/>
                <a:gd name="connsiteY50" fmla="*/ 0 h 617220"/>
                <a:gd name="connsiteX51" fmla="*/ 831324 w 1242804"/>
                <a:gd name="connsiteY51" fmla="*/ 7620 h 617220"/>
                <a:gd name="connsiteX52" fmla="*/ 808464 w 1242804"/>
                <a:gd name="connsiteY52" fmla="*/ 53340 h 617220"/>
                <a:gd name="connsiteX53" fmla="*/ 785604 w 1242804"/>
                <a:gd name="connsiteY53" fmla="*/ 60960 h 617220"/>
                <a:gd name="connsiteX54" fmla="*/ 770364 w 1242804"/>
                <a:gd name="connsiteY54" fmla="*/ 76200 h 617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242804" h="617220">
                  <a:moveTo>
                    <a:pt x="770364" y="76200"/>
                  </a:moveTo>
                  <a:cubicBezTo>
                    <a:pt x="751314" y="77470"/>
                    <a:pt x="704195" y="72449"/>
                    <a:pt x="671304" y="68580"/>
                  </a:cubicBezTo>
                  <a:cubicBezTo>
                    <a:pt x="660903" y="67356"/>
                    <a:pt x="651205" y="62344"/>
                    <a:pt x="640824" y="60960"/>
                  </a:cubicBezTo>
                  <a:cubicBezTo>
                    <a:pt x="613015" y="57252"/>
                    <a:pt x="584944" y="55880"/>
                    <a:pt x="557004" y="53340"/>
                  </a:cubicBezTo>
                  <a:cubicBezTo>
                    <a:pt x="546844" y="50800"/>
                    <a:pt x="536594" y="48597"/>
                    <a:pt x="526524" y="45720"/>
                  </a:cubicBezTo>
                  <a:cubicBezTo>
                    <a:pt x="518801" y="43513"/>
                    <a:pt x="511696" y="38100"/>
                    <a:pt x="503664" y="38100"/>
                  </a:cubicBezTo>
                  <a:cubicBezTo>
                    <a:pt x="402032" y="38100"/>
                    <a:pt x="300464" y="43180"/>
                    <a:pt x="198864" y="45720"/>
                  </a:cubicBezTo>
                  <a:cubicBezTo>
                    <a:pt x="82126" y="57394"/>
                    <a:pt x="161724" y="46931"/>
                    <a:pt x="84564" y="60960"/>
                  </a:cubicBezTo>
                  <a:cubicBezTo>
                    <a:pt x="25557" y="71689"/>
                    <a:pt x="56290" y="62765"/>
                    <a:pt x="15984" y="76200"/>
                  </a:cubicBezTo>
                  <a:cubicBezTo>
                    <a:pt x="-3514" y="134694"/>
                    <a:pt x="-4076" y="114461"/>
                    <a:pt x="8364" y="182880"/>
                  </a:cubicBezTo>
                  <a:cubicBezTo>
                    <a:pt x="9801" y="190783"/>
                    <a:pt x="9448" y="201071"/>
                    <a:pt x="15984" y="205740"/>
                  </a:cubicBezTo>
                  <a:cubicBezTo>
                    <a:pt x="29056" y="215077"/>
                    <a:pt x="48338" y="212069"/>
                    <a:pt x="61704" y="220980"/>
                  </a:cubicBezTo>
                  <a:lnTo>
                    <a:pt x="84564" y="236220"/>
                  </a:lnTo>
                  <a:cubicBezTo>
                    <a:pt x="125204" y="297180"/>
                    <a:pt x="71864" y="223520"/>
                    <a:pt x="122664" y="274320"/>
                  </a:cubicBezTo>
                  <a:cubicBezTo>
                    <a:pt x="129140" y="280796"/>
                    <a:pt x="130753" y="291459"/>
                    <a:pt x="137904" y="297180"/>
                  </a:cubicBezTo>
                  <a:cubicBezTo>
                    <a:pt x="144176" y="302198"/>
                    <a:pt x="153743" y="300899"/>
                    <a:pt x="160764" y="304800"/>
                  </a:cubicBezTo>
                  <a:cubicBezTo>
                    <a:pt x="176775" y="313695"/>
                    <a:pt x="193532" y="322328"/>
                    <a:pt x="206484" y="335280"/>
                  </a:cubicBezTo>
                  <a:cubicBezTo>
                    <a:pt x="214104" y="342900"/>
                    <a:pt x="219924" y="352907"/>
                    <a:pt x="229344" y="358140"/>
                  </a:cubicBezTo>
                  <a:cubicBezTo>
                    <a:pt x="243387" y="365942"/>
                    <a:pt x="261698" y="364469"/>
                    <a:pt x="275064" y="373380"/>
                  </a:cubicBezTo>
                  <a:lnTo>
                    <a:pt x="320784" y="403860"/>
                  </a:lnTo>
                  <a:cubicBezTo>
                    <a:pt x="328404" y="408940"/>
                    <a:pt x="334956" y="416204"/>
                    <a:pt x="343644" y="419100"/>
                  </a:cubicBezTo>
                  <a:cubicBezTo>
                    <a:pt x="351264" y="421640"/>
                    <a:pt x="358781" y="424513"/>
                    <a:pt x="366504" y="426720"/>
                  </a:cubicBezTo>
                  <a:cubicBezTo>
                    <a:pt x="376574" y="429597"/>
                    <a:pt x="387049" y="431028"/>
                    <a:pt x="396984" y="434340"/>
                  </a:cubicBezTo>
                  <a:cubicBezTo>
                    <a:pt x="409960" y="438665"/>
                    <a:pt x="422108" y="445255"/>
                    <a:pt x="435084" y="449580"/>
                  </a:cubicBezTo>
                  <a:cubicBezTo>
                    <a:pt x="445019" y="452892"/>
                    <a:pt x="455554" y="454120"/>
                    <a:pt x="465564" y="457200"/>
                  </a:cubicBezTo>
                  <a:cubicBezTo>
                    <a:pt x="488595" y="464286"/>
                    <a:pt x="511582" y="471599"/>
                    <a:pt x="534144" y="480060"/>
                  </a:cubicBezTo>
                  <a:cubicBezTo>
                    <a:pt x="554464" y="487680"/>
                    <a:pt x="574410" y="496385"/>
                    <a:pt x="595104" y="502920"/>
                  </a:cubicBezTo>
                  <a:cubicBezTo>
                    <a:pt x="622720" y="511641"/>
                    <a:pt x="651078" y="517824"/>
                    <a:pt x="678924" y="525780"/>
                  </a:cubicBezTo>
                  <a:cubicBezTo>
                    <a:pt x="751626" y="546552"/>
                    <a:pt x="615620" y="518870"/>
                    <a:pt x="793224" y="556260"/>
                  </a:cubicBezTo>
                  <a:lnTo>
                    <a:pt x="938004" y="586740"/>
                  </a:lnTo>
                  <a:cubicBezTo>
                    <a:pt x="948164" y="591820"/>
                    <a:pt x="957708" y="598388"/>
                    <a:pt x="968484" y="601980"/>
                  </a:cubicBezTo>
                  <a:cubicBezTo>
                    <a:pt x="980771" y="606076"/>
                    <a:pt x="994019" y="606459"/>
                    <a:pt x="1006584" y="609600"/>
                  </a:cubicBezTo>
                  <a:cubicBezTo>
                    <a:pt x="1014376" y="611548"/>
                    <a:pt x="1021824" y="614680"/>
                    <a:pt x="1029444" y="617220"/>
                  </a:cubicBezTo>
                  <a:cubicBezTo>
                    <a:pt x="1070084" y="614680"/>
                    <a:pt x="1111727" y="618926"/>
                    <a:pt x="1151364" y="609600"/>
                  </a:cubicBezTo>
                  <a:cubicBezTo>
                    <a:pt x="1159183" y="607760"/>
                    <a:pt x="1158412" y="594752"/>
                    <a:pt x="1158984" y="586740"/>
                  </a:cubicBezTo>
                  <a:cubicBezTo>
                    <a:pt x="1166058" y="487706"/>
                    <a:pt x="1146808" y="429351"/>
                    <a:pt x="1181844" y="350520"/>
                  </a:cubicBezTo>
                  <a:cubicBezTo>
                    <a:pt x="1185563" y="342151"/>
                    <a:pt x="1192004" y="335280"/>
                    <a:pt x="1197084" y="327660"/>
                  </a:cubicBezTo>
                  <a:cubicBezTo>
                    <a:pt x="1199624" y="317500"/>
                    <a:pt x="1200579" y="306806"/>
                    <a:pt x="1204704" y="297180"/>
                  </a:cubicBezTo>
                  <a:cubicBezTo>
                    <a:pt x="1208312" y="288762"/>
                    <a:pt x="1217312" y="283092"/>
                    <a:pt x="1219944" y="274320"/>
                  </a:cubicBezTo>
                  <a:cubicBezTo>
                    <a:pt x="1225105" y="257117"/>
                    <a:pt x="1224042" y="238592"/>
                    <a:pt x="1227564" y="220980"/>
                  </a:cubicBezTo>
                  <a:cubicBezTo>
                    <a:pt x="1229139" y="213104"/>
                    <a:pt x="1233442" y="205961"/>
                    <a:pt x="1235184" y="198120"/>
                  </a:cubicBezTo>
                  <a:cubicBezTo>
                    <a:pt x="1238536" y="183038"/>
                    <a:pt x="1240264" y="167640"/>
                    <a:pt x="1242804" y="152400"/>
                  </a:cubicBezTo>
                  <a:cubicBezTo>
                    <a:pt x="1239198" y="141581"/>
                    <a:pt x="1231761" y="112589"/>
                    <a:pt x="1219944" y="106680"/>
                  </a:cubicBezTo>
                  <a:cubicBezTo>
                    <a:pt x="1201210" y="97313"/>
                    <a:pt x="1158984" y="91440"/>
                    <a:pt x="1158984" y="91440"/>
                  </a:cubicBezTo>
                  <a:cubicBezTo>
                    <a:pt x="1136026" y="76135"/>
                    <a:pt x="1132714" y="72561"/>
                    <a:pt x="1105644" y="60960"/>
                  </a:cubicBezTo>
                  <a:cubicBezTo>
                    <a:pt x="1098261" y="57796"/>
                    <a:pt x="1090167" y="56504"/>
                    <a:pt x="1082784" y="53340"/>
                  </a:cubicBezTo>
                  <a:cubicBezTo>
                    <a:pt x="1072343" y="48865"/>
                    <a:pt x="1063184" y="41364"/>
                    <a:pt x="1052304" y="38100"/>
                  </a:cubicBezTo>
                  <a:cubicBezTo>
                    <a:pt x="1037505" y="33660"/>
                    <a:pt x="1021824" y="33020"/>
                    <a:pt x="1006584" y="30480"/>
                  </a:cubicBezTo>
                  <a:cubicBezTo>
                    <a:pt x="993884" y="25400"/>
                    <a:pt x="981585" y="19170"/>
                    <a:pt x="968484" y="15240"/>
                  </a:cubicBezTo>
                  <a:cubicBezTo>
                    <a:pt x="956079" y="11518"/>
                    <a:pt x="943027" y="10430"/>
                    <a:pt x="930384" y="7620"/>
                  </a:cubicBezTo>
                  <a:cubicBezTo>
                    <a:pt x="920161" y="5348"/>
                    <a:pt x="910064" y="2540"/>
                    <a:pt x="899904" y="0"/>
                  </a:cubicBezTo>
                  <a:cubicBezTo>
                    <a:pt x="877044" y="2540"/>
                    <a:pt x="852940" y="-240"/>
                    <a:pt x="831324" y="7620"/>
                  </a:cubicBezTo>
                  <a:cubicBezTo>
                    <a:pt x="809116" y="15696"/>
                    <a:pt x="821184" y="40620"/>
                    <a:pt x="808464" y="53340"/>
                  </a:cubicBezTo>
                  <a:cubicBezTo>
                    <a:pt x="802784" y="59020"/>
                    <a:pt x="793062" y="57977"/>
                    <a:pt x="785604" y="60960"/>
                  </a:cubicBezTo>
                  <a:cubicBezTo>
                    <a:pt x="780331" y="63069"/>
                    <a:pt x="789414" y="74930"/>
                    <a:pt x="770364" y="7620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ontserrat" panose="00000500000000000000" pitchFamily="2" charset="0"/>
              </a:endParaRPr>
            </a:p>
          </p:txBody>
        </p:sp>
      </p:grpSp>
      <p:grpSp>
        <p:nvGrpSpPr>
          <p:cNvPr id="34" name="Group 33">
            <a:extLst>
              <a:ext uri="{FF2B5EF4-FFF2-40B4-BE49-F238E27FC236}">
                <a16:creationId xmlns:a16="http://schemas.microsoft.com/office/drawing/2014/main" id="{65EE7E58-B548-491A-8BC2-0439BCAAFC9D}"/>
              </a:ext>
            </a:extLst>
          </p:cNvPr>
          <p:cNvGrpSpPr/>
          <p:nvPr/>
        </p:nvGrpSpPr>
        <p:grpSpPr>
          <a:xfrm>
            <a:off x="545124" y="2346960"/>
            <a:ext cx="2266656" cy="2113671"/>
            <a:chOff x="468924" y="2346960"/>
            <a:chExt cx="2266656" cy="2113671"/>
          </a:xfrm>
        </p:grpSpPr>
        <p:pic>
          <p:nvPicPr>
            <p:cNvPr id="9" name="Picture 8">
              <a:extLst>
                <a:ext uri="{FF2B5EF4-FFF2-40B4-BE49-F238E27FC236}">
                  <a16:creationId xmlns:a16="http://schemas.microsoft.com/office/drawing/2014/main" id="{05FF0B1A-2426-406D-B049-C4FA49A8D9F2}"/>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33521" t="32878" r="33053" b="33823"/>
            <a:stretch/>
          </p:blipFill>
          <p:spPr>
            <a:xfrm>
              <a:off x="468924" y="2397369"/>
              <a:ext cx="2262554" cy="2063262"/>
            </a:xfrm>
            <a:prstGeom prst="rect">
              <a:avLst/>
            </a:prstGeom>
          </p:spPr>
        </p:pic>
        <p:sp>
          <p:nvSpPr>
            <p:cNvPr id="33" name="Freeform: Shape 32">
              <a:extLst>
                <a:ext uri="{FF2B5EF4-FFF2-40B4-BE49-F238E27FC236}">
                  <a16:creationId xmlns:a16="http://schemas.microsoft.com/office/drawing/2014/main" id="{87F9DEE0-7C23-4C08-A50B-CC0C537EB5DF}"/>
                </a:ext>
              </a:extLst>
            </p:cNvPr>
            <p:cNvSpPr/>
            <p:nvPr/>
          </p:nvSpPr>
          <p:spPr>
            <a:xfrm>
              <a:off x="1836368" y="2346960"/>
              <a:ext cx="899212" cy="548640"/>
            </a:xfrm>
            <a:custGeom>
              <a:avLst/>
              <a:gdLst>
                <a:gd name="connsiteX0" fmla="*/ 22912 w 899212"/>
                <a:gd name="connsiteY0" fmla="*/ 167640 h 548640"/>
                <a:gd name="connsiteX1" fmla="*/ 15292 w 899212"/>
                <a:gd name="connsiteY1" fmla="*/ 205740 h 548640"/>
                <a:gd name="connsiteX2" fmla="*/ 30532 w 899212"/>
                <a:gd name="connsiteY2" fmla="*/ 228600 h 548640"/>
                <a:gd name="connsiteX3" fmla="*/ 68632 w 899212"/>
                <a:gd name="connsiteY3" fmla="*/ 289560 h 548640"/>
                <a:gd name="connsiteX4" fmla="*/ 129592 w 899212"/>
                <a:gd name="connsiteY4" fmla="*/ 335280 h 548640"/>
                <a:gd name="connsiteX5" fmla="*/ 152452 w 899212"/>
                <a:gd name="connsiteY5" fmla="*/ 350520 h 548640"/>
                <a:gd name="connsiteX6" fmla="*/ 175312 w 899212"/>
                <a:gd name="connsiteY6" fmla="*/ 373380 h 548640"/>
                <a:gd name="connsiteX7" fmla="*/ 198172 w 899212"/>
                <a:gd name="connsiteY7" fmla="*/ 381000 h 548640"/>
                <a:gd name="connsiteX8" fmla="*/ 243892 w 899212"/>
                <a:gd name="connsiteY8" fmla="*/ 411480 h 548640"/>
                <a:gd name="connsiteX9" fmla="*/ 274372 w 899212"/>
                <a:gd name="connsiteY9" fmla="*/ 426720 h 548640"/>
                <a:gd name="connsiteX10" fmla="*/ 327712 w 899212"/>
                <a:gd name="connsiteY10" fmla="*/ 472440 h 548640"/>
                <a:gd name="connsiteX11" fmla="*/ 373432 w 899212"/>
                <a:gd name="connsiteY11" fmla="*/ 502920 h 548640"/>
                <a:gd name="connsiteX12" fmla="*/ 396292 w 899212"/>
                <a:gd name="connsiteY12" fmla="*/ 518160 h 548640"/>
                <a:gd name="connsiteX13" fmla="*/ 419152 w 899212"/>
                <a:gd name="connsiteY13" fmla="*/ 525780 h 548640"/>
                <a:gd name="connsiteX14" fmla="*/ 449632 w 899212"/>
                <a:gd name="connsiteY14" fmla="*/ 541020 h 548640"/>
                <a:gd name="connsiteX15" fmla="*/ 495352 w 899212"/>
                <a:gd name="connsiteY15" fmla="*/ 548640 h 548640"/>
                <a:gd name="connsiteX16" fmla="*/ 784912 w 899212"/>
                <a:gd name="connsiteY16" fmla="*/ 541020 h 548640"/>
                <a:gd name="connsiteX17" fmla="*/ 830632 w 899212"/>
                <a:gd name="connsiteY17" fmla="*/ 518160 h 548640"/>
                <a:gd name="connsiteX18" fmla="*/ 853492 w 899212"/>
                <a:gd name="connsiteY18" fmla="*/ 487680 h 548640"/>
                <a:gd name="connsiteX19" fmla="*/ 876352 w 899212"/>
                <a:gd name="connsiteY19" fmla="*/ 464820 h 548640"/>
                <a:gd name="connsiteX20" fmla="*/ 899212 w 899212"/>
                <a:gd name="connsiteY20" fmla="*/ 419100 h 548640"/>
                <a:gd name="connsiteX21" fmla="*/ 891592 w 899212"/>
                <a:gd name="connsiteY21" fmla="*/ 274320 h 548640"/>
                <a:gd name="connsiteX22" fmla="*/ 883972 w 899212"/>
                <a:gd name="connsiteY22" fmla="*/ 243840 h 548640"/>
                <a:gd name="connsiteX23" fmla="*/ 868732 w 899212"/>
                <a:gd name="connsiteY23" fmla="*/ 220980 h 548640"/>
                <a:gd name="connsiteX24" fmla="*/ 838252 w 899212"/>
                <a:gd name="connsiteY24" fmla="*/ 152400 h 548640"/>
                <a:gd name="connsiteX25" fmla="*/ 815392 w 899212"/>
                <a:gd name="connsiteY25" fmla="*/ 137160 h 548640"/>
                <a:gd name="connsiteX26" fmla="*/ 807772 w 899212"/>
                <a:gd name="connsiteY26" fmla="*/ 114300 h 548640"/>
                <a:gd name="connsiteX27" fmla="*/ 762052 w 899212"/>
                <a:gd name="connsiteY27" fmla="*/ 76200 h 548640"/>
                <a:gd name="connsiteX28" fmla="*/ 716332 w 899212"/>
                <a:gd name="connsiteY28" fmla="*/ 60960 h 548640"/>
                <a:gd name="connsiteX29" fmla="*/ 617272 w 899212"/>
                <a:gd name="connsiteY29" fmla="*/ 30480 h 548640"/>
                <a:gd name="connsiteX30" fmla="*/ 579172 w 899212"/>
                <a:gd name="connsiteY30" fmla="*/ 22860 h 548640"/>
                <a:gd name="connsiteX31" fmla="*/ 548692 w 899212"/>
                <a:gd name="connsiteY31" fmla="*/ 15240 h 548640"/>
                <a:gd name="connsiteX32" fmla="*/ 525832 w 899212"/>
                <a:gd name="connsiteY32" fmla="*/ 7620 h 548640"/>
                <a:gd name="connsiteX33" fmla="*/ 442012 w 899212"/>
                <a:gd name="connsiteY33" fmla="*/ 0 h 548640"/>
                <a:gd name="connsiteX34" fmla="*/ 259132 w 899212"/>
                <a:gd name="connsiteY34" fmla="*/ 7620 h 548640"/>
                <a:gd name="connsiteX35" fmla="*/ 236272 w 899212"/>
                <a:gd name="connsiteY35" fmla="*/ 15240 h 548640"/>
                <a:gd name="connsiteX36" fmla="*/ 205792 w 899212"/>
                <a:gd name="connsiteY36" fmla="*/ 22860 h 548640"/>
                <a:gd name="connsiteX37" fmla="*/ 129592 w 899212"/>
                <a:gd name="connsiteY37" fmla="*/ 38100 h 548640"/>
                <a:gd name="connsiteX38" fmla="*/ 83872 w 899212"/>
                <a:gd name="connsiteY38" fmla="*/ 53340 h 548640"/>
                <a:gd name="connsiteX39" fmla="*/ 38152 w 899212"/>
                <a:gd name="connsiteY39" fmla="*/ 76200 h 548640"/>
                <a:gd name="connsiteX40" fmla="*/ 52 w 899212"/>
                <a:gd name="connsiteY40" fmla="*/ 144780 h 548640"/>
                <a:gd name="connsiteX41" fmla="*/ 22912 w 899212"/>
                <a:gd name="connsiteY41" fmla="*/ 167640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99212" h="548640">
                  <a:moveTo>
                    <a:pt x="22912" y="167640"/>
                  </a:moveTo>
                  <a:cubicBezTo>
                    <a:pt x="25452" y="177800"/>
                    <a:pt x="13686" y="192889"/>
                    <a:pt x="15292" y="205740"/>
                  </a:cubicBezTo>
                  <a:cubicBezTo>
                    <a:pt x="16428" y="214827"/>
                    <a:pt x="26436" y="220409"/>
                    <a:pt x="30532" y="228600"/>
                  </a:cubicBezTo>
                  <a:cubicBezTo>
                    <a:pt x="49682" y="266901"/>
                    <a:pt x="20201" y="245165"/>
                    <a:pt x="68632" y="289560"/>
                  </a:cubicBezTo>
                  <a:cubicBezTo>
                    <a:pt x="87356" y="306723"/>
                    <a:pt x="108458" y="321191"/>
                    <a:pt x="129592" y="335280"/>
                  </a:cubicBezTo>
                  <a:cubicBezTo>
                    <a:pt x="137212" y="340360"/>
                    <a:pt x="145417" y="344657"/>
                    <a:pt x="152452" y="350520"/>
                  </a:cubicBezTo>
                  <a:cubicBezTo>
                    <a:pt x="160731" y="357419"/>
                    <a:pt x="166346" y="367402"/>
                    <a:pt x="175312" y="373380"/>
                  </a:cubicBezTo>
                  <a:cubicBezTo>
                    <a:pt x="181995" y="377835"/>
                    <a:pt x="191151" y="377099"/>
                    <a:pt x="198172" y="381000"/>
                  </a:cubicBezTo>
                  <a:cubicBezTo>
                    <a:pt x="214183" y="389895"/>
                    <a:pt x="227509" y="403289"/>
                    <a:pt x="243892" y="411480"/>
                  </a:cubicBezTo>
                  <a:cubicBezTo>
                    <a:pt x="254052" y="416560"/>
                    <a:pt x="264509" y="421084"/>
                    <a:pt x="274372" y="426720"/>
                  </a:cubicBezTo>
                  <a:cubicBezTo>
                    <a:pt x="315291" y="450102"/>
                    <a:pt x="281179" y="435214"/>
                    <a:pt x="327712" y="472440"/>
                  </a:cubicBezTo>
                  <a:cubicBezTo>
                    <a:pt x="342015" y="483882"/>
                    <a:pt x="358192" y="492760"/>
                    <a:pt x="373432" y="502920"/>
                  </a:cubicBezTo>
                  <a:cubicBezTo>
                    <a:pt x="381052" y="508000"/>
                    <a:pt x="387604" y="515264"/>
                    <a:pt x="396292" y="518160"/>
                  </a:cubicBezTo>
                  <a:cubicBezTo>
                    <a:pt x="403912" y="520700"/>
                    <a:pt x="411769" y="522616"/>
                    <a:pt x="419152" y="525780"/>
                  </a:cubicBezTo>
                  <a:cubicBezTo>
                    <a:pt x="429593" y="530255"/>
                    <a:pt x="438752" y="537756"/>
                    <a:pt x="449632" y="541020"/>
                  </a:cubicBezTo>
                  <a:cubicBezTo>
                    <a:pt x="464431" y="545460"/>
                    <a:pt x="480112" y="546100"/>
                    <a:pt x="495352" y="548640"/>
                  </a:cubicBezTo>
                  <a:cubicBezTo>
                    <a:pt x="591872" y="546100"/>
                    <a:pt x="688473" y="545724"/>
                    <a:pt x="784912" y="541020"/>
                  </a:cubicBezTo>
                  <a:cubicBezTo>
                    <a:pt x="797943" y="540384"/>
                    <a:pt x="822202" y="526590"/>
                    <a:pt x="830632" y="518160"/>
                  </a:cubicBezTo>
                  <a:cubicBezTo>
                    <a:pt x="839612" y="509180"/>
                    <a:pt x="845227" y="497323"/>
                    <a:pt x="853492" y="487680"/>
                  </a:cubicBezTo>
                  <a:cubicBezTo>
                    <a:pt x="860505" y="479498"/>
                    <a:pt x="869453" y="473099"/>
                    <a:pt x="876352" y="464820"/>
                  </a:cubicBezTo>
                  <a:cubicBezTo>
                    <a:pt x="892765" y="445125"/>
                    <a:pt x="891575" y="442011"/>
                    <a:pt x="899212" y="419100"/>
                  </a:cubicBezTo>
                  <a:cubicBezTo>
                    <a:pt x="896672" y="370840"/>
                    <a:pt x="895779" y="322465"/>
                    <a:pt x="891592" y="274320"/>
                  </a:cubicBezTo>
                  <a:cubicBezTo>
                    <a:pt x="890685" y="263887"/>
                    <a:pt x="888097" y="253466"/>
                    <a:pt x="883972" y="243840"/>
                  </a:cubicBezTo>
                  <a:cubicBezTo>
                    <a:pt x="880364" y="235422"/>
                    <a:pt x="872451" y="229349"/>
                    <a:pt x="868732" y="220980"/>
                  </a:cubicBezTo>
                  <a:cubicBezTo>
                    <a:pt x="856660" y="193817"/>
                    <a:pt x="858946" y="173094"/>
                    <a:pt x="838252" y="152400"/>
                  </a:cubicBezTo>
                  <a:cubicBezTo>
                    <a:pt x="831776" y="145924"/>
                    <a:pt x="823012" y="142240"/>
                    <a:pt x="815392" y="137160"/>
                  </a:cubicBezTo>
                  <a:cubicBezTo>
                    <a:pt x="812852" y="129540"/>
                    <a:pt x="812227" y="120983"/>
                    <a:pt x="807772" y="114300"/>
                  </a:cubicBezTo>
                  <a:cubicBezTo>
                    <a:pt x="800216" y="102967"/>
                    <a:pt x="775369" y="82119"/>
                    <a:pt x="762052" y="76200"/>
                  </a:cubicBezTo>
                  <a:cubicBezTo>
                    <a:pt x="747372" y="69676"/>
                    <a:pt x="731572" y="66040"/>
                    <a:pt x="716332" y="60960"/>
                  </a:cubicBezTo>
                  <a:cubicBezTo>
                    <a:pt x="678680" y="48409"/>
                    <a:pt x="656578" y="40307"/>
                    <a:pt x="617272" y="30480"/>
                  </a:cubicBezTo>
                  <a:cubicBezTo>
                    <a:pt x="604707" y="27339"/>
                    <a:pt x="591815" y="25670"/>
                    <a:pt x="579172" y="22860"/>
                  </a:cubicBezTo>
                  <a:cubicBezTo>
                    <a:pt x="568949" y="20588"/>
                    <a:pt x="558762" y="18117"/>
                    <a:pt x="548692" y="15240"/>
                  </a:cubicBezTo>
                  <a:cubicBezTo>
                    <a:pt x="540969" y="13033"/>
                    <a:pt x="533783" y="8756"/>
                    <a:pt x="525832" y="7620"/>
                  </a:cubicBezTo>
                  <a:cubicBezTo>
                    <a:pt x="498059" y="3652"/>
                    <a:pt x="469952" y="2540"/>
                    <a:pt x="442012" y="0"/>
                  </a:cubicBezTo>
                  <a:cubicBezTo>
                    <a:pt x="381052" y="2540"/>
                    <a:pt x="319978" y="3113"/>
                    <a:pt x="259132" y="7620"/>
                  </a:cubicBezTo>
                  <a:cubicBezTo>
                    <a:pt x="251122" y="8213"/>
                    <a:pt x="243995" y="13033"/>
                    <a:pt x="236272" y="15240"/>
                  </a:cubicBezTo>
                  <a:cubicBezTo>
                    <a:pt x="226202" y="18117"/>
                    <a:pt x="216061" y="20806"/>
                    <a:pt x="205792" y="22860"/>
                  </a:cubicBezTo>
                  <a:cubicBezTo>
                    <a:pt x="164598" y="31099"/>
                    <a:pt x="164991" y="27480"/>
                    <a:pt x="129592" y="38100"/>
                  </a:cubicBezTo>
                  <a:cubicBezTo>
                    <a:pt x="114205" y="42716"/>
                    <a:pt x="97238" y="44429"/>
                    <a:pt x="83872" y="53340"/>
                  </a:cubicBezTo>
                  <a:cubicBezTo>
                    <a:pt x="54329" y="73035"/>
                    <a:pt x="69700" y="65684"/>
                    <a:pt x="38152" y="76200"/>
                  </a:cubicBezTo>
                  <a:cubicBezTo>
                    <a:pt x="23606" y="98019"/>
                    <a:pt x="4523" y="117956"/>
                    <a:pt x="52" y="144780"/>
                  </a:cubicBezTo>
                  <a:cubicBezTo>
                    <a:pt x="-1201" y="152296"/>
                    <a:pt x="20372" y="157480"/>
                    <a:pt x="22912" y="16764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ontserrat" panose="00000500000000000000" pitchFamily="2" charset="0"/>
              </a:endParaRPr>
            </a:p>
          </p:txBody>
        </p:sp>
      </p:grpSp>
      <p:grpSp>
        <p:nvGrpSpPr>
          <p:cNvPr id="36" name="Group 35">
            <a:extLst>
              <a:ext uri="{FF2B5EF4-FFF2-40B4-BE49-F238E27FC236}">
                <a16:creationId xmlns:a16="http://schemas.microsoft.com/office/drawing/2014/main" id="{1BCFE2AA-8B2D-404B-832E-89E066162CED}"/>
              </a:ext>
            </a:extLst>
          </p:cNvPr>
          <p:cNvGrpSpPr/>
          <p:nvPr/>
        </p:nvGrpSpPr>
        <p:grpSpPr>
          <a:xfrm>
            <a:off x="556848" y="4457700"/>
            <a:ext cx="2315892" cy="2066193"/>
            <a:chOff x="480648" y="4457700"/>
            <a:chExt cx="2315892" cy="2066193"/>
          </a:xfrm>
        </p:grpSpPr>
        <p:pic>
          <p:nvPicPr>
            <p:cNvPr id="11" name="Picture 10">
              <a:extLst>
                <a:ext uri="{FF2B5EF4-FFF2-40B4-BE49-F238E27FC236}">
                  <a16:creationId xmlns:a16="http://schemas.microsoft.com/office/drawing/2014/main" id="{BD6C1E2A-224A-4DE9-9F0E-CAA84715D0DC}"/>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66869" t="32878" r="-122" b="33823"/>
            <a:stretch/>
          </p:blipFill>
          <p:spPr>
            <a:xfrm>
              <a:off x="480648" y="4460631"/>
              <a:ext cx="2250830" cy="2063262"/>
            </a:xfrm>
            <a:prstGeom prst="rect">
              <a:avLst/>
            </a:prstGeom>
          </p:spPr>
        </p:pic>
        <p:sp>
          <p:nvSpPr>
            <p:cNvPr id="35" name="Freeform: Shape 34">
              <a:extLst>
                <a:ext uri="{FF2B5EF4-FFF2-40B4-BE49-F238E27FC236}">
                  <a16:creationId xmlns:a16="http://schemas.microsoft.com/office/drawing/2014/main" id="{A95F3801-731F-4530-846A-F86BA30AA76D}"/>
                </a:ext>
              </a:extLst>
            </p:cNvPr>
            <p:cNvSpPr/>
            <p:nvPr/>
          </p:nvSpPr>
          <p:spPr>
            <a:xfrm>
              <a:off x="1943100" y="4457700"/>
              <a:ext cx="853440" cy="472440"/>
            </a:xfrm>
            <a:custGeom>
              <a:avLst/>
              <a:gdLst>
                <a:gd name="connsiteX0" fmla="*/ 60960 w 853440"/>
                <a:gd name="connsiteY0" fmla="*/ 320040 h 472440"/>
                <a:gd name="connsiteX1" fmla="*/ 99060 w 853440"/>
                <a:gd name="connsiteY1" fmla="*/ 350520 h 472440"/>
                <a:gd name="connsiteX2" fmla="*/ 121920 w 853440"/>
                <a:gd name="connsiteY2" fmla="*/ 358140 h 472440"/>
                <a:gd name="connsiteX3" fmla="*/ 175260 w 853440"/>
                <a:gd name="connsiteY3" fmla="*/ 373380 h 472440"/>
                <a:gd name="connsiteX4" fmla="*/ 274320 w 853440"/>
                <a:gd name="connsiteY4" fmla="*/ 396240 h 472440"/>
                <a:gd name="connsiteX5" fmla="*/ 373380 w 853440"/>
                <a:gd name="connsiteY5" fmla="*/ 419100 h 472440"/>
                <a:gd name="connsiteX6" fmla="*/ 464820 w 853440"/>
                <a:gd name="connsiteY6" fmla="*/ 434340 h 472440"/>
                <a:gd name="connsiteX7" fmla="*/ 487680 w 853440"/>
                <a:gd name="connsiteY7" fmla="*/ 441960 h 472440"/>
                <a:gd name="connsiteX8" fmla="*/ 533400 w 853440"/>
                <a:gd name="connsiteY8" fmla="*/ 449580 h 472440"/>
                <a:gd name="connsiteX9" fmla="*/ 624840 w 853440"/>
                <a:gd name="connsiteY9" fmla="*/ 472440 h 472440"/>
                <a:gd name="connsiteX10" fmla="*/ 708660 w 853440"/>
                <a:gd name="connsiteY10" fmla="*/ 464820 h 472440"/>
                <a:gd name="connsiteX11" fmla="*/ 769620 w 853440"/>
                <a:gd name="connsiteY11" fmla="*/ 449580 h 472440"/>
                <a:gd name="connsiteX12" fmla="*/ 800100 w 853440"/>
                <a:gd name="connsiteY12" fmla="*/ 411480 h 472440"/>
                <a:gd name="connsiteX13" fmla="*/ 815340 w 853440"/>
                <a:gd name="connsiteY13" fmla="*/ 388620 h 472440"/>
                <a:gd name="connsiteX14" fmla="*/ 822960 w 853440"/>
                <a:gd name="connsiteY14" fmla="*/ 365760 h 472440"/>
                <a:gd name="connsiteX15" fmla="*/ 838200 w 853440"/>
                <a:gd name="connsiteY15" fmla="*/ 335280 h 472440"/>
                <a:gd name="connsiteX16" fmla="*/ 845820 w 853440"/>
                <a:gd name="connsiteY16" fmla="*/ 304800 h 472440"/>
                <a:gd name="connsiteX17" fmla="*/ 853440 w 853440"/>
                <a:gd name="connsiteY17" fmla="*/ 281940 h 472440"/>
                <a:gd name="connsiteX18" fmla="*/ 845820 w 853440"/>
                <a:gd name="connsiteY18" fmla="*/ 114300 h 472440"/>
                <a:gd name="connsiteX19" fmla="*/ 838200 w 853440"/>
                <a:gd name="connsiteY19" fmla="*/ 76200 h 472440"/>
                <a:gd name="connsiteX20" fmla="*/ 830580 w 853440"/>
                <a:gd name="connsiteY20" fmla="*/ 53340 h 472440"/>
                <a:gd name="connsiteX21" fmla="*/ 807720 w 853440"/>
                <a:gd name="connsiteY21" fmla="*/ 45720 h 472440"/>
                <a:gd name="connsiteX22" fmla="*/ 739140 w 853440"/>
                <a:gd name="connsiteY22" fmla="*/ 15240 h 472440"/>
                <a:gd name="connsiteX23" fmla="*/ 716280 w 853440"/>
                <a:gd name="connsiteY23" fmla="*/ 7620 h 472440"/>
                <a:gd name="connsiteX24" fmla="*/ 693420 w 853440"/>
                <a:gd name="connsiteY24" fmla="*/ 0 h 472440"/>
                <a:gd name="connsiteX25" fmla="*/ 236220 w 853440"/>
                <a:gd name="connsiteY25" fmla="*/ 0 h 472440"/>
                <a:gd name="connsiteX26" fmla="*/ 182880 w 853440"/>
                <a:gd name="connsiteY26" fmla="*/ 7620 h 472440"/>
                <a:gd name="connsiteX27" fmla="*/ 144780 w 853440"/>
                <a:gd name="connsiteY27" fmla="*/ 15240 h 472440"/>
                <a:gd name="connsiteX28" fmla="*/ 99060 w 853440"/>
                <a:gd name="connsiteY28" fmla="*/ 22860 h 472440"/>
                <a:gd name="connsiteX29" fmla="*/ 45720 w 853440"/>
                <a:gd name="connsiteY29" fmla="*/ 83820 h 472440"/>
                <a:gd name="connsiteX30" fmla="*/ 30480 w 853440"/>
                <a:gd name="connsiteY30" fmla="*/ 106680 h 472440"/>
                <a:gd name="connsiteX31" fmla="*/ 7620 w 853440"/>
                <a:gd name="connsiteY31" fmla="*/ 182880 h 472440"/>
                <a:gd name="connsiteX32" fmla="*/ 0 w 853440"/>
                <a:gd name="connsiteY32" fmla="*/ 205740 h 472440"/>
                <a:gd name="connsiteX33" fmla="*/ 7620 w 853440"/>
                <a:gd name="connsiteY33" fmla="*/ 259080 h 472440"/>
                <a:gd name="connsiteX34" fmla="*/ 22860 w 853440"/>
                <a:gd name="connsiteY34" fmla="*/ 304800 h 472440"/>
                <a:gd name="connsiteX35" fmla="*/ 60960 w 853440"/>
                <a:gd name="connsiteY35" fmla="*/ 320040 h 472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53440" h="472440">
                  <a:moveTo>
                    <a:pt x="60960" y="320040"/>
                  </a:moveTo>
                  <a:cubicBezTo>
                    <a:pt x="73660" y="327660"/>
                    <a:pt x="85268" y="341900"/>
                    <a:pt x="99060" y="350520"/>
                  </a:cubicBezTo>
                  <a:cubicBezTo>
                    <a:pt x="105871" y="354777"/>
                    <a:pt x="114227" y="355832"/>
                    <a:pt x="121920" y="358140"/>
                  </a:cubicBezTo>
                  <a:cubicBezTo>
                    <a:pt x="139632" y="363453"/>
                    <a:pt x="157393" y="368615"/>
                    <a:pt x="175260" y="373380"/>
                  </a:cubicBezTo>
                  <a:cubicBezTo>
                    <a:pt x="268629" y="398278"/>
                    <a:pt x="203411" y="380482"/>
                    <a:pt x="274320" y="396240"/>
                  </a:cubicBezTo>
                  <a:cubicBezTo>
                    <a:pt x="307401" y="403591"/>
                    <a:pt x="340150" y="412454"/>
                    <a:pt x="373380" y="419100"/>
                  </a:cubicBezTo>
                  <a:cubicBezTo>
                    <a:pt x="403680" y="425160"/>
                    <a:pt x="434520" y="428280"/>
                    <a:pt x="464820" y="434340"/>
                  </a:cubicBezTo>
                  <a:cubicBezTo>
                    <a:pt x="472696" y="435915"/>
                    <a:pt x="479839" y="440218"/>
                    <a:pt x="487680" y="441960"/>
                  </a:cubicBezTo>
                  <a:cubicBezTo>
                    <a:pt x="502762" y="445312"/>
                    <a:pt x="518345" y="446106"/>
                    <a:pt x="533400" y="449580"/>
                  </a:cubicBezTo>
                  <a:cubicBezTo>
                    <a:pt x="716681" y="491876"/>
                    <a:pt x="486319" y="444736"/>
                    <a:pt x="624840" y="472440"/>
                  </a:cubicBezTo>
                  <a:cubicBezTo>
                    <a:pt x="652780" y="469900"/>
                    <a:pt x="680948" y="469196"/>
                    <a:pt x="708660" y="464820"/>
                  </a:cubicBezTo>
                  <a:cubicBezTo>
                    <a:pt x="729349" y="461553"/>
                    <a:pt x="769620" y="449580"/>
                    <a:pt x="769620" y="449580"/>
                  </a:cubicBezTo>
                  <a:cubicBezTo>
                    <a:pt x="808156" y="423889"/>
                    <a:pt x="781697" y="448286"/>
                    <a:pt x="800100" y="411480"/>
                  </a:cubicBezTo>
                  <a:cubicBezTo>
                    <a:pt x="804196" y="403289"/>
                    <a:pt x="811244" y="396811"/>
                    <a:pt x="815340" y="388620"/>
                  </a:cubicBezTo>
                  <a:cubicBezTo>
                    <a:pt x="818932" y="381436"/>
                    <a:pt x="819796" y="373143"/>
                    <a:pt x="822960" y="365760"/>
                  </a:cubicBezTo>
                  <a:cubicBezTo>
                    <a:pt x="827435" y="355319"/>
                    <a:pt x="834212" y="345916"/>
                    <a:pt x="838200" y="335280"/>
                  </a:cubicBezTo>
                  <a:cubicBezTo>
                    <a:pt x="841877" y="325474"/>
                    <a:pt x="842943" y="314870"/>
                    <a:pt x="845820" y="304800"/>
                  </a:cubicBezTo>
                  <a:cubicBezTo>
                    <a:pt x="848027" y="297077"/>
                    <a:pt x="850900" y="289560"/>
                    <a:pt x="853440" y="281940"/>
                  </a:cubicBezTo>
                  <a:cubicBezTo>
                    <a:pt x="850900" y="226060"/>
                    <a:pt x="849952" y="170085"/>
                    <a:pt x="845820" y="114300"/>
                  </a:cubicBezTo>
                  <a:cubicBezTo>
                    <a:pt x="844863" y="101384"/>
                    <a:pt x="841341" y="88765"/>
                    <a:pt x="838200" y="76200"/>
                  </a:cubicBezTo>
                  <a:cubicBezTo>
                    <a:pt x="836252" y="68408"/>
                    <a:pt x="836260" y="59020"/>
                    <a:pt x="830580" y="53340"/>
                  </a:cubicBezTo>
                  <a:cubicBezTo>
                    <a:pt x="824900" y="47660"/>
                    <a:pt x="814904" y="49312"/>
                    <a:pt x="807720" y="45720"/>
                  </a:cubicBezTo>
                  <a:cubicBezTo>
                    <a:pt x="735267" y="9494"/>
                    <a:pt x="857093" y="54558"/>
                    <a:pt x="739140" y="15240"/>
                  </a:cubicBezTo>
                  <a:lnTo>
                    <a:pt x="716280" y="7620"/>
                  </a:lnTo>
                  <a:lnTo>
                    <a:pt x="693420" y="0"/>
                  </a:lnTo>
                  <a:cubicBezTo>
                    <a:pt x="313449" y="17271"/>
                    <a:pt x="781712" y="0"/>
                    <a:pt x="236220" y="0"/>
                  </a:cubicBezTo>
                  <a:cubicBezTo>
                    <a:pt x="218259" y="0"/>
                    <a:pt x="200596" y="4667"/>
                    <a:pt x="182880" y="7620"/>
                  </a:cubicBezTo>
                  <a:cubicBezTo>
                    <a:pt x="170105" y="9749"/>
                    <a:pt x="157523" y="12923"/>
                    <a:pt x="144780" y="15240"/>
                  </a:cubicBezTo>
                  <a:cubicBezTo>
                    <a:pt x="129579" y="18004"/>
                    <a:pt x="114300" y="20320"/>
                    <a:pt x="99060" y="22860"/>
                  </a:cubicBezTo>
                  <a:cubicBezTo>
                    <a:pt x="60960" y="48260"/>
                    <a:pt x="81280" y="30480"/>
                    <a:pt x="45720" y="83820"/>
                  </a:cubicBezTo>
                  <a:lnTo>
                    <a:pt x="30480" y="106680"/>
                  </a:lnTo>
                  <a:cubicBezTo>
                    <a:pt x="18964" y="152745"/>
                    <a:pt x="26172" y="127225"/>
                    <a:pt x="7620" y="182880"/>
                  </a:cubicBezTo>
                  <a:lnTo>
                    <a:pt x="0" y="205740"/>
                  </a:lnTo>
                  <a:cubicBezTo>
                    <a:pt x="2540" y="223520"/>
                    <a:pt x="3581" y="241579"/>
                    <a:pt x="7620" y="259080"/>
                  </a:cubicBezTo>
                  <a:cubicBezTo>
                    <a:pt x="11232" y="274733"/>
                    <a:pt x="17780" y="289560"/>
                    <a:pt x="22860" y="304800"/>
                  </a:cubicBezTo>
                  <a:cubicBezTo>
                    <a:pt x="32276" y="333048"/>
                    <a:pt x="48260" y="312420"/>
                    <a:pt x="60960" y="32004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ontserrat" panose="00000500000000000000" pitchFamily="2" charset="0"/>
              </a:endParaRPr>
            </a:p>
          </p:txBody>
        </p:sp>
      </p:grpSp>
      <p:sp>
        <p:nvSpPr>
          <p:cNvPr id="38" name="TextBox 37">
            <a:extLst>
              <a:ext uri="{FF2B5EF4-FFF2-40B4-BE49-F238E27FC236}">
                <a16:creationId xmlns:a16="http://schemas.microsoft.com/office/drawing/2014/main" id="{292AA4F6-0B0C-430F-82FC-5F5983F402DA}"/>
              </a:ext>
            </a:extLst>
          </p:cNvPr>
          <p:cNvSpPr txBox="1"/>
          <p:nvPr/>
        </p:nvSpPr>
        <p:spPr>
          <a:xfrm rot="16200000">
            <a:off x="-753049" y="683196"/>
            <a:ext cx="2141664" cy="492443"/>
          </a:xfrm>
          <a:prstGeom prst="rect">
            <a:avLst/>
          </a:prstGeom>
          <a:noFill/>
        </p:spPr>
        <p:txBody>
          <a:bodyPr wrap="square">
            <a:spAutoFit/>
          </a:bodyPr>
          <a:lstStyle/>
          <a:p>
            <a:pPr algn="ctr"/>
            <a:r>
              <a:rPr lang="en-GB" sz="1300" dirty="0">
                <a:latin typeface="Montserrat" panose="00000500000000000000" pitchFamily="2" charset="0"/>
              </a:rPr>
              <a:t>SAR-amplitude</a:t>
            </a:r>
            <a:br>
              <a:rPr lang="en-GB" sz="1300" dirty="0">
                <a:latin typeface="Montserrat" panose="00000500000000000000" pitchFamily="2" charset="0"/>
              </a:rPr>
            </a:br>
            <a:r>
              <a:rPr lang="en-GB" sz="1300" dirty="0">
                <a:latin typeface="Montserrat" panose="00000500000000000000" pitchFamily="2" charset="0"/>
              </a:rPr>
              <a:t> images</a:t>
            </a:r>
          </a:p>
        </p:txBody>
      </p:sp>
      <p:pic>
        <p:nvPicPr>
          <p:cNvPr id="6" name="Picture 5" descr="Diagram&#10;&#10;Description automatically generated">
            <a:extLst>
              <a:ext uri="{FF2B5EF4-FFF2-40B4-BE49-F238E27FC236}">
                <a16:creationId xmlns:a16="http://schemas.microsoft.com/office/drawing/2014/main" id="{8277551C-A1CC-4BB9-85B4-E0D15CEBE47C}"/>
              </a:ext>
            </a:extLst>
          </p:cNvPr>
          <p:cNvPicPr>
            <a:picLocks noChangeAspect="1"/>
          </p:cNvPicPr>
          <p:nvPr/>
        </p:nvPicPr>
        <p:blipFill rotWithShape="1">
          <a:blip r:embed="rId5">
            <a:extLst>
              <a:ext uri="{28A0092B-C50C-407E-A947-70E740481C1C}">
                <a14:useLocalDpi xmlns:a14="http://schemas.microsoft.com/office/drawing/2010/main" val="0"/>
              </a:ext>
            </a:extLst>
          </a:blip>
          <a:srcRect t="27351" b="20684"/>
          <a:stretch/>
        </p:blipFill>
        <p:spPr>
          <a:xfrm>
            <a:off x="3852499" y="1216114"/>
            <a:ext cx="8126237" cy="4675173"/>
          </a:xfrm>
          <a:prstGeom prst="rect">
            <a:avLst/>
          </a:prstGeom>
        </p:spPr>
      </p:pic>
      <p:sp>
        <p:nvSpPr>
          <p:cNvPr id="40" name="TextBox 39">
            <a:extLst>
              <a:ext uri="{FF2B5EF4-FFF2-40B4-BE49-F238E27FC236}">
                <a16:creationId xmlns:a16="http://schemas.microsoft.com/office/drawing/2014/main" id="{AE8299DE-E8E9-47EB-93EF-DF83799E8337}"/>
              </a:ext>
            </a:extLst>
          </p:cNvPr>
          <p:cNvSpPr txBox="1"/>
          <p:nvPr/>
        </p:nvSpPr>
        <p:spPr>
          <a:xfrm rot="16200000">
            <a:off x="-778324" y="3110939"/>
            <a:ext cx="2192215" cy="492443"/>
          </a:xfrm>
          <a:prstGeom prst="rect">
            <a:avLst/>
          </a:prstGeom>
          <a:noFill/>
        </p:spPr>
        <p:txBody>
          <a:bodyPr wrap="square">
            <a:spAutoFit/>
          </a:bodyPr>
          <a:lstStyle/>
          <a:p>
            <a:pPr algn="ctr"/>
            <a:r>
              <a:rPr lang="en-GB" sz="1300" dirty="0">
                <a:latin typeface="Montserrat" panose="00000500000000000000" pitchFamily="2" charset="0"/>
              </a:rPr>
              <a:t>High-resolution optical satellite images</a:t>
            </a:r>
          </a:p>
        </p:txBody>
      </p:sp>
      <p:sp>
        <p:nvSpPr>
          <p:cNvPr id="44" name="TextBox 43">
            <a:extLst>
              <a:ext uri="{FF2B5EF4-FFF2-40B4-BE49-F238E27FC236}">
                <a16:creationId xmlns:a16="http://schemas.microsoft.com/office/drawing/2014/main" id="{29761062-9534-4769-948E-1B5C09EA2BD7}"/>
              </a:ext>
            </a:extLst>
          </p:cNvPr>
          <p:cNvSpPr txBox="1"/>
          <p:nvPr/>
        </p:nvSpPr>
        <p:spPr>
          <a:xfrm rot="16200000">
            <a:off x="-779954" y="5166837"/>
            <a:ext cx="2192215" cy="492443"/>
          </a:xfrm>
          <a:prstGeom prst="rect">
            <a:avLst/>
          </a:prstGeom>
          <a:noFill/>
        </p:spPr>
        <p:txBody>
          <a:bodyPr wrap="square">
            <a:spAutoFit/>
          </a:bodyPr>
          <a:lstStyle/>
          <a:p>
            <a:pPr algn="ctr"/>
            <a:r>
              <a:rPr lang="en-GB" sz="1300" dirty="0">
                <a:latin typeface="Montserrat" panose="00000500000000000000" pitchFamily="2" charset="0"/>
              </a:rPr>
              <a:t>Medium-resolution optical satellite images</a:t>
            </a:r>
          </a:p>
        </p:txBody>
      </p:sp>
      <p:cxnSp>
        <p:nvCxnSpPr>
          <p:cNvPr id="13" name="Straight Arrow Connector 12">
            <a:extLst>
              <a:ext uri="{FF2B5EF4-FFF2-40B4-BE49-F238E27FC236}">
                <a16:creationId xmlns:a16="http://schemas.microsoft.com/office/drawing/2014/main" id="{0CD69985-3504-4693-8B7C-25C4F1530E4B}"/>
              </a:ext>
            </a:extLst>
          </p:cNvPr>
          <p:cNvCxnSpPr>
            <a:cxnSpLocks/>
            <a:stCxn id="7" idx="3"/>
          </p:cNvCxnSpPr>
          <p:nvPr/>
        </p:nvCxnSpPr>
        <p:spPr>
          <a:xfrm>
            <a:off x="2807678" y="1236785"/>
            <a:ext cx="1090245" cy="638908"/>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8AA5D49-1812-4379-A4B1-EC63A9057B30}"/>
              </a:ext>
            </a:extLst>
          </p:cNvPr>
          <p:cNvCxnSpPr>
            <a:cxnSpLocks/>
            <a:stCxn id="11" idx="3"/>
          </p:cNvCxnSpPr>
          <p:nvPr/>
        </p:nvCxnSpPr>
        <p:spPr>
          <a:xfrm flipV="1">
            <a:off x="2807678" y="5146431"/>
            <a:ext cx="1090245" cy="34583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FBE83AD-BE12-424A-8150-B59CBB42A2D3}"/>
              </a:ext>
            </a:extLst>
          </p:cNvPr>
          <p:cNvSpPr txBox="1"/>
          <p:nvPr/>
        </p:nvSpPr>
        <p:spPr>
          <a:xfrm>
            <a:off x="2076612" y="2694259"/>
            <a:ext cx="1848583" cy="584775"/>
          </a:xfrm>
          <a:prstGeom prst="rect">
            <a:avLst/>
          </a:prstGeom>
          <a:noFill/>
        </p:spPr>
        <p:txBody>
          <a:bodyPr wrap="none" rtlCol="0">
            <a:spAutoFit/>
          </a:bodyPr>
          <a:lstStyle/>
          <a:p>
            <a:pPr algn="ctr"/>
            <a:r>
              <a:rPr lang="en-GB" sz="1600" dirty="0">
                <a:latin typeface="Montserrat" panose="00000500000000000000" pitchFamily="2" charset="0"/>
              </a:rPr>
              <a:t>50 PlanetScope </a:t>
            </a:r>
            <a:br>
              <a:rPr lang="en-GB" sz="1600" dirty="0">
                <a:latin typeface="Montserrat" panose="00000500000000000000" pitchFamily="2" charset="0"/>
              </a:rPr>
            </a:br>
            <a:r>
              <a:rPr lang="en-GB" sz="1600" dirty="0">
                <a:latin typeface="Montserrat" panose="00000500000000000000" pitchFamily="2" charset="0"/>
              </a:rPr>
              <a:t>&amp; RapidEye</a:t>
            </a:r>
          </a:p>
        </p:txBody>
      </p:sp>
      <p:sp>
        <p:nvSpPr>
          <p:cNvPr id="3" name="TextBox 2">
            <a:extLst>
              <a:ext uri="{FF2B5EF4-FFF2-40B4-BE49-F238E27FC236}">
                <a16:creationId xmlns:a16="http://schemas.microsoft.com/office/drawing/2014/main" id="{3D071DB0-C39C-4C17-A937-64E8E4D9D0DF}"/>
              </a:ext>
            </a:extLst>
          </p:cNvPr>
          <p:cNvSpPr txBox="1"/>
          <p:nvPr/>
        </p:nvSpPr>
        <p:spPr>
          <a:xfrm>
            <a:off x="2142351" y="4684059"/>
            <a:ext cx="1579278" cy="584775"/>
          </a:xfrm>
          <a:prstGeom prst="rect">
            <a:avLst/>
          </a:prstGeom>
          <a:noFill/>
        </p:spPr>
        <p:txBody>
          <a:bodyPr wrap="none" rtlCol="0">
            <a:spAutoFit/>
          </a:bodyPr>
          <a:lstStyle/>
          <a:p>
            <a:pPr algn="ctr"/>
            <a:r>
              <a:rPr lang="en-GB" sz="1600" dirty="0">
                <a:latin typeface="Montserrat" panose="00000500000000000000" pitchFamily="2" charset="0"/>
              </a:rPr>
              <a:t>40 Landsat 8 </a:t>
            </a:r>
            <a:br>
              <a:rPr lang="en-GB" sz="1600" dirty="0">
                <a:latin typeface="Montserrat" panose="00000500000000000000" pitchFamily="2" charset="0"/>
              </a:rPr>
            </a:br>
            <a:r>
              <a:rPr lang="en-GB" sz="1600" dirty="0">
                <a:latin typeface="Montserrat" panose="00000500000000000000" pitchFamily="2" charset="0"/>
              </a:rPr>
              <a:t>&amp; Sentinel-2</a:t>
            </a:r>
          </a:p>
        </p:txBody>
      </p:sp>
      <p:sp>
        <p:nvSpPr>
          <p:cNvPr id="4" name="TextBox 3">
            <a:extLst>
              <a:ext uri="{FF2B5EF4-FFF2-40B4-BE49-F238E27FC236}">
                <a16:creationId xmlns:a16="http://schemas.microsoft.com/office/drawing/2014/main" id="{806A08D0-6412-4F94-A13C-1E4EE6E8E06E}"/>
              </a:ext>
            </a:extLst>
          </p:cNvPr>
          <p:cNvSpPr txBox="1"/>
          <p:nvPr/>
        </p:nvSpPr>
        <p:spPr>
          <a:xfrm>
            <a:off x="2124420" y="456520"/>
            <a:ext cx="1758815" cy="584775"/>
          </a:xfrm>
          <a:prstGeom prst="rect">
            <a:avLst/>
          </a:prstGeom>
          <a:noFill/>
        </p:spPr>
        <p:txBody>
          <a:bodyPr wrap="none" rtlCol="0">
            <a:spAutoFit/>
          </a:bodyPr>
          <a:lstStyle/>
          <a:p>
            <a:pPr algn="ctr"/>
            <a:r>
              <a:rPr lang="en-GB" sz="1600" dirty="0">
                <a:latin typeface="Montserrat" panose="00000500000000000000" pitchFamily="2" charset="0"/>
              </a:rPr>
              <a:t>370 CSK </a:t>
            </a:r>
            <a:br>
              <a:rPr lang="en-GB" sz="1600" dirty="0">
                <a:latin typeface="Montserrat" panose="00000500000000000000" pitchFamily="2" charset="0"/>
              </a:rPr>
            </a:br>
            <a:r>
              <a:rPr lang="en-GB" sz="1600" dirty="0">
                <a:latin typeface="Montserrat" panose="00000500000000000000" pitchFamily="2" charset="0"/>
              </a:rPr>
              <a:t>SAR-amplitude</a:t>
            </a:r>
          </a:p>
        </p:txBody>
      </p:sp>
      <p:sp>
        <p:nvSpPr>
          <p:cNvPr id="8" name="Slide Number Placeholder 7">
            <a:extLst>
              <a:ext uri="{FF2B5EF4-FFF2-40B4-BE49-F238E27FC236}">
                <a16:creationId xmlns:a16="http://schemas.microsoft.com/office/drawing/2014/main" id="{799E2BD8-4933-4EFA-B41E-8D45B9030274}"/>
              </a:ext>
            </a:extLst>
          </p:cNvPr>
          <p:cNvSpPr>
            <a:spLocks noGrp="1"/>
          </p:cNvSpPr>
          <p:nvPr>
            <p:ph type="sldNum" sz="quarter" idx="12"/>
          </p:nvPr>
        </p:nvSpPr>
        <p:spPr/>
        <p:txBody>
          <a:bodyPr/>
          <a:lstStyle/>
          <a:p>
            <a:fld id="{20981E7F-548A-4F57-B42D-10B3BE6DC1CA}" type="slidenum">
              <a:rPr lang="en-GB" smtClean="0"/>
              <a:pPr/>
              <a:t>11</a:t>
            </a:fld>
            <a:endParaRPr lang="en-GB" dirty="0"/>
          </a:p>
        </p:txBody>
      </p:sp>
      <p:sp>
        <p:nvSpPr>
          <p:cNvPr id="27" name="Rectangle 26">
            <a:extLst>
              <a:ext uri="{FF2B5EF4-FFF2-40B4-BE49-F238E27FC236}">
                <a16:creationId xmlns:a16="http://schemas.microsoft.com/office/drawing/2014/main" id="{3D57C2C8-E4FC-4E04-B25A-894FAB418EFA}"/>
              </a:ext>
            </a:extLst>
          </p:cNvPr>
          <p:cNvSpPr/>
          <p:nvPr/>
        </p:nvSpPr>
        <p:spPr>
          <a:xfrm flipH="1" flipV="1">
            <a:off x="4462290" y="1084377"/>
            <a:ext cx="284243" cy="22273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Rectangle 28">
            <a:extLst>
              <a:ext uri="{FF2B5EF4-FFF2-40B4-BE49-F238E27FC236}">
                <a16:creationId xmlns:a16="http://schemas.microsoft.com/office/drawing/2014/main" id="{2C217584-DD99-4DC1-B21F-8B9FAD03EB4D}"/>
              </a:ext>
            </a:extLst>
          </p:cNvPr>
          <p:cNvSpPr/>
          <p:nvPr/>
        </p:nvSpPr>
        <p:spPr>
          <a:xfrm flipH="1" flipV="1">
            <a:off x="4462290" y="5857997"/>
            <a:ext cx="284243" cy="22273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Box 25">
            <a:extLst>
              <a:ext uri="{FF2B5EF4-FFF2-40B4-BE49-F238E27FC236}">
                <a16:creationId xmlns:a16="http://schemas.microsoft.com/office/drawing/2014/main" id="{A0391735-B12F-4AB2-B031-58ED80BF930E}"/>
              </a:ext>
            </a:extLst>
          </p:cNvPr>
          <p:cNvSpPr txBox="1"/>
          <p:nvPr/>
        </p:nvSpPr>
        <p:spPr>
          <a:xfrm>
            <a:off x="5906067" y="6495977"/>
            <a:ext cx="5941382" cy="338554"/>
          </a:xfrm>
          <a:prstGeom prst="rect">
            <a:avLst/>
          </a:prstGeom>
          <a:noFill/>
        </p:spPr>
        <p:txBody>
          <a:bodyPr wrap="square" rtlCol="0">
            <a:spAutoFit/>
          </a:bodyPr>
          <a:lstStyle/>
          <a:p>
            <a:r>
              <a:rPr lang="en-GB" sz="1600" dirty="0">
                <a:solidFill>
                  <a:schemeClr val="tx1">
                    <a:lumMod val="85000"/>
                    <a:lumOff val="15000"/>
                  </a:schemeClr>
                </a:solidFill>
                <a:latin typeface="Montserrat" panose="00000500000000000000" pitchFamily="2" charset="0"/>
                <a:cs typeface="Calibri Light" panose="020F0302020204030204" pitchFamily="34" charset="0"/>
              </a:rPr>
              <a:t>Dille et al. (2021), </a:t>
            </a:r>
            <a:r>
              <a:rPr lang="en-GB" sz="1600" i="1" dirty="0">
                <a:solidFill>
                  <a:schemeClr val="tx1">
                    <a:lumMod val="85000"/>
                    <a:lumOff val="15000"/>
                  </a:schemeClr>
                </a:solidFill>
                <a:latin typeface="Montserrat" panose="00000500000000000000" pitchFamily="2" charset="0"/>
                <a:cs typeface="Calibri Light" panose="020F0302020204030204" pitchFamily="34" charset="0"/>
              </a:rPr>
              <a:t>Remote Sensing of Environment</a:t>
            </a:r>
          </a:p>
        </p:txBody>
      </p:sp>
      <p:sp>
        <p:nvSpPr>
          <p:cNvPr id="30" name="Rectangle 29">
            <a:extLst>
              <a:ext uri="{FF2B5EF4-FFF2-40B4-BE49-F238E27FC236}">
                <a16:creationId xmlns:a16="http://schemas.microsoft.com/office/drawing/2014/main" id="{BDFAD7E5-219A-4E1A-AE2D-DBD2CFEDD241}"/>
              </a:ext>
            </a:extLst>
          </p:cNvPr>
          <p:cNvSpPr/>
          <p:nvPr/>
        </p:nvSpPr>
        <p:spPr>
          <a:xfrm rot="16200000">
            <a:off x="10927391" y="3305889"/>
            <a:ext cx="2282997" cy="246221"/>
          </a:xfrm>
          <a:prstGeom prst="rect">
            <a:avLst/>
          </a:prstGeom>
        </p:spPr>
        <p:txBody>
          <a:bodyPr wrap="none">
            <a:spAutoFit/>
          </a:bodyPr>
          <a:lstStyle/>
          <a:p>
            <a:r>
              <a:rPr lang="en-US" sz="1000" i="1" dirty="0"/>
              <a:t>© All rights reserved by the authors. </a:t>
            </a:r>
            <a:endParaRPr lang="en-GB" sz="1000" i="1" dirty="0"/>
          </a:p>
        </p:txBody>
      </p:sp>
    </p:spTree>
    <p:extLst>
      <p:ext uri="{BB962C8B-B14F-4D97-AF65-F5344CB8AC3E}">
        <p14:creationId xmlns:p14="http://schemas.microsoft.com/office/powerpoint/2010/main" val="3162539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1112BF0A-6882-4992-A840-959BB3A0BD83}"/>
              </a:ext>
            </a:extLst>
          </p:cNvPr>
          <p:cNvSpPr txBox="1">
            <a:spLocks/>
          </p:cNvSpPr>
          <p:nvPr/>
        </p:nvSpPr>
        <p:spPr>
          <a:xfrm>
            <a:off x="6685135" y="1292579"/>
            <a:ext cx="5294501" cy="3530600"/>
          </a:xfrm>
          <a:prstGeom prst="rect">
            <a:avLst/>
          </a:prstGeom>
          <a:solidFill>
            <a:schemeClr val="bg1">
              <a:lumMod val="95000"/>
            </a:schemeClr>
          </a:solidFill>
        </p:spPr>
        <p:txBody>
          <a:bodyPr vert="horz" lIns="91440" tIns="45720" rIns="91440" bIns="45720" rtlCol="0">
            <a:normAutofit/>
          </a:bodyPr>
          <a:lstStyle>
            <a:lvl1pPr marL="257175" indent="-257175" algn="l" defTabSz="685800" rtl="0" eaLnBrk="1" latinLnBrk="0" hangingPunct="1">
              <a:spcBef>
                <a:spcPct val="20000"/>
              </a:spcBef>
              <a:buFont typeface="Wingdings" panose="05000000000000000000" pitchFamily="2" charset="2"/>
              <a:buChar char="§"/>
              <a:defRPr sz="2000" kern="1200">
                <a:solidFill>
                  <a:schemeClr val="tx1"/>
                </a:solidFill>
                <a:latin typeface="Montserrat" panose="00000500000000000000" pitchFamily="2" charset="0"/>
                <a:ea typeface="Open Sans" panose="020B0606030504020204" pitchFamily="34" charset="0"/>
                <a:cs typeface="Open Sans" panose="020B0606030504020204" pitchFamily="34" charset="0"/>
              </a:defRPr>
            </a:lvl1pPr>
            <a:lvl2pPr marL="557213" indent="-214313"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05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05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just">
              <a:lnSpc>
                <a:spcPct val="110000"/>
              </a:lnSpc>
              <a:spcAft>
                <a:spcPts val="600"/>
              </a:spcAft>
              <a:buNone/>
            </a:pPr>
            <a:endParaRPr lang="en-GB" sz="500" dirty="0">
              <a:latin typeface="+mj-lt"/>
            </a:endParaRPr>
          </a:p>
        </p:txBody>
      </p:sp>
      <p:sp>
        <p:nvSpPr>
          <p:cNvPr id="9" name="TextBox 8">
            <a:extLst>
              <a:ext uri="{FF2B5EF4-FFF2-40B4-BE49-F238E27FC236}">
                <a16:creationId xmlns:a16="http://schemas.microsoft.com/office/drawing/2014/main" id="{4D89AFD5-E31A-4598-9030-E1A35C45B8DA}"/>
              </a:ext>
            </a:extLst>
          </p:cNvPr>
          <p:cNvSpPr txBox="1"/>
          <p:nvPr/>
        </p:nvSpPr>
        <p:spPr>
          <a:xfrm>
            <a:off x="6685135" y="1388820"/>
            <a:ext cx="5138564" cy="3447098"/>
          </a:xfrm>
          <a:prstGeom prst="rect">
            <a:avLst/>
          </a:prstGeom>
          <a:noFill/>
        </p:spPr>
        <p:txBody>
          <a:bodyPr wrap="square" rtlCol="0">
            <a:spAutoFit/>
          </a:bodyPr>
          <a:lstStyle/>
          <a:p>
            <a:pPr marL="285750" indent="-285750" algn="just">
              <a:spcBef>
                <a:spcPts val="600"/>
              </a:spcBef>
              <a:spcAft>
                <a:spcPts val="600"/>
              </a:spcAft>
              <a:buFont typeface="Wingdings" panose="05000000000000000000" pitchFamily="2" charset="2"/>
              <a:buChar char="§"/>
            </a:pPr>
            <a:r>
              <a:rPr lang="en-US" dirty="0">
                <a:latin typeface="Montserrat" panose="00000500000000000000" pitchFamily="2" charset="0"/>
              </a:rPr>
              <a:t>We used </a:t>
            </a:r>
            <a:r>
              <a:rPr lang="en-US" b="1" dirty="0">
                <a:latin typeface="Montserrat" panose="00000500000000000000" pitchFamily="2" charset="0"/>
              </a:rPr>
              <a:t>dense time series </a:t>
            </a:r>
            <a:r>
              <a:rPr lang="en-US" dirty="0">
                <a:latin typeface="Montserrat" panose="00000500000000000000" pitchFamily="2" charset="0"/>
              </a:rPr>
              <a:t>from </a:t>
            </a:r>
            <a:r>
              <a:rPr lang="en-US" b="1" dirty="0">
                <a:latin typeface="Montserrat" panose="00000500000000000000" pitchFamily="2" charset="0"/>
              </a:rPr>
              <a:t>radar</a:t>
            </a:r>
            <a:r>
              <a:rPr lang="en-US" dirty="0">
                <a:latin typeface="Montserrat" panose="00000500000000000000" pitchFamily="2" charset="0"/>
              </a:rPr>
              <a:t> and </a:t>
            </a:r>
            <a:r>
              <a:rPr lang="en-US" b="1" dirty="0">
                <a:latin typeface="Montserrat" panose="00000500000000000000" pitchFamily="2" charset="0"/>
              </a:rPr>
              <a:t>optical</a:t>
            </a:r>
            <a:r>
              <a:rPr lang="en-US" dirty="0">
                <a:latin typeface="Montserrat" panose="00000500000000000000" pitchFamily="2" charset="0"/>
              </a:rPr>
              <a:t> sensors to quantify landslide dynamics </a:t>
            </a:r>
          </a:p>
          <a:p>
            <a:pPr marL="285750" indent="-285750" algn="just">
              <a:spcBef>
                <a:spcPts val="600"/>
              </a:spcBef>
              <a:spcAft>
                <a:spcPts val="600"/>
              </a:spcAft>
              <a:buFont typeface="Wingdings" panose="05000000000000000000" pitchFamily="2" charset="2"/>
              <a:buChar char="§"/>
            </a:pPr>
            <a:r>
              <a:rPr lang="en-US" dirty="0">
                <a:latin typeface="Montserrat" panose="00000500000000000000" pitchFamily="2" charset="0"/>
              </a:rPr>
              <a:t>Rainfall-induced </a:t>
            </a:r>
            <a:r>
              <a:rPr lang="en-US" b="1" dirty="0">
                <a:latin typeface="Montserrat" panose="00000500000000000000" pitchFamily="2" charset="0"/>
              </a:rPr>
              <a:t>changes in pore-water pressure</a:t>
            </a:r>
            <a:r>
              <a:rPr lang="en-GB" dirty="0">
                <a:latin typeface="Montserrat" panose="00000500000000000000" pitchFamily="2" charset="0"/>
              </a:rPr>
              <a:t> exerts the </a:t>
            </a:r>
            <a:r>
              <a:rPr lang="en-GB" b="1" dirty="0">
                <a:latin typeface="Montserrat" panose="00000500000000000000" pitchFamily="2" charset="0"/>
              </a:rPr>
              <a:t>main control</a:t>
            </a:r>
            <a:r>
              <a:rPr lang="en-GB" dirty="0">
                <a:latin typeface="Montserrat" panose="00000500000000000000" pitchFamily="2" charset="0"/>
              </a:rPr>
              <a:t>, but h</a:t>
            </a:r>
            <a:r>
              <a:rPr lang="en-US" dirty="0" err="1">
                <a:latin typeface="Montserrat" panose="00000500000000000000" pitchFamily="2" charset="0"/>
              </a:rPr>
              <a:t>igh</a:t>
            </a:r>
            <a:r>
              <a:rPr lang="en-US" dirty="0">
                <a:latin typeface="Montserrat" panose="00000500000000000000" pitchFamily="2" charset="0"/>
              </a:rPr>
              <a:t>-spatio-temporal kinematic data stress the </a:t>
            </a:r>
            <a:r>
              <a:rPr lang="en-US" b="1" dirty="0">
                <a:latin typeface="Montserrat" panose="00000500000000000000" pitchFamily="2" charset="0"/>
              </a:rPr>
              <a:t>role of internal landslide dynamics</a:t>
            </a:r>
          </a:p>
          <a:p>
            <a:pPr marL="285750" indent="-285750" algn="just">
              <a:spcBef>
                <a:spcPts val="600"/>
              </a:spcBef>
              <a:spcAft>
                <a:spcPts val="600"/>
              </a:spcAft>
              <a:buFont typeface="Wingdings" panose="05000000000000000000" pitchFamily="2" charset="2"/>
              <a:buChar char="§"/>
            </a:pPr>
            <a:r>
              <a:rPr lang="en-US" dirty="0">
                <a:latin typeface="Montserrat" panose="00000500000000000000" pitchFamily="2" charset="0"/>
              </a:rPr>
              <a:t>We highlight the </a:t>
            </a:r>
            <a:r>
              <a:rPr lang="en-US" b="1" dirty="0">
                <a:latin typeface="Montserrat" panose="00000500000000000000" pitchFamily="2" charset="0"/>
              </a:rPr>
              <a:t>viability of sub-pixel image correlation with radar-amplitude</a:t>
            </a:r>
            <a:r>
              <a:rPr lang="en-US" dirty="0">
                <a:latin typeface="Montserrat" panose="00000500000000000000" pitchFamily="2" charset="0"/>
              </a:rPr>
              <a:t> data</a:t>
            </a:r>
          </a:p>
        </p:txBody>
      </p:sp>
      <p:sp>
        <p:nvSpPr>
          <p:cNvPr id="10" name="Title 2">
            <a:extLst>
              <a:ext uri="{FF2B5EF4-FFF2-40B4-BE49-F238E27FC236}">
                <a16:creationId xmlns:a16="http://schemas.microsoft.com/office/drawing/2014/main" id="{91A7FB22-3EA2-4478-9788-2DBC487E6614}"/>
              </a:ext>
            </a:extLst>
          </p:cNvPr>
          <p:cNvSpPr txBox="1">
            <a:spLocks/>
          </p:cNvSpPr>
          <p:nvPr/>
        </p:nvSpPr>
        <p:spPr>
          <a:xfrm>
            <a:off x="6301153" y="372395"/>
            <a:ext cx="6062464" cy="457197"/>
          </a:xfrm>
          <a:prstGeom prst="rect">
            <a:avLst/>
          </a:prstGeom>
        </p:spPr>
        <p:txBody>
          <a:bodyPr vert="horz" lIns="91440" tIns="45720" rIns="91440" bIns="45720" rtlCol="0" anchor="ctr">
            <a:normAutofit fontScale="97500"/>
          </a:bodyPr>
          <a:lstStyle>
            <a:lvl1pPr algn="l" defTabSz="685800" rtl="0" eaLnBrk="1" latinLnBrk="0" hangingPunct="1">
              <a:spcBef>
                <a:spcPct val="0"/>
              </a:spcBef>
              <a:buNone/>
              <a:defRPr lang="en-GB" sz="3000" kern="1200" dirty="0">
                <a:solidFill>
                  <a:prstClr val="black"/>
                </a:solidFill>
                <a:latin typeface="Montserrat Light" panose="00000400000000000000" pitchFamily="2" charset="0"/>
                <a:ea typeface="Open Sans" panose="020B0606030504020204" pitchFamily="34" charset="0"/>
                <a:cs typeface="Open Sans" panose="020B0606030504020204" pitchFamily="34" charset="0"/>
              </a:defRPr>
            </a:lvl1pPr>
          </a:lstStyle>
          <a:p>
            <a:pPr algn="ctr"/>
            <a:r>
              <a:rPr lang="en-GB" sz="2400" dirty="0">
                <a:latin typeface="Montserrat Medium" panose="00000600000000000000" pitchFamily="2" charset="0"/>
              </a:rPr>
              <a:t>dynamics of a tropical landslide</a:t>
            </a:r>
          </a:p>
        </p:txBody>
      </p:sp>
      <p:sp>
        <p:nvSpPr>
          <p:cNvPr id="11" name="TextBox 10">
            <a:extLst>
              <a:ext uri="{FF2B5EF4-FFF2-40B4-BE49-F238E27FC236}">
                <a16:creationId xmlns:a16="http://schemas.microsoft.com/office/drawing/2014/main" id="{B620A456-659D-46A1-8B3D-4C759E75ABE8}"/>
              </a:ext>
            </a:extLst>
          </p:cNvPr>
          <p:cNvSpPr txBox="1"/>
          <p:nvPr/>
        </p:nvSpPr>
        <p:spPr>
          <a:xfrm>
            <a:off x="6685134" y="6498194"/>
            <a:ext cx="5941382" cy="338554"/>
          </a:xfrm>
          <a:prstGeom prst="rect">
            <a:avLst/>
          </a:prstGeom>
          <a:noFill/>
        </p:spPr>
        <p:txBody>
          <a:bodyPr wrap="square" rtlCol="0">
            <a:spAutoFit/>
          </a:bodyPr>
          <a:lstStyle/>
          <a:p>
            <a:r>
              <a:rPr lang="en-GB" sz="1600" dirty="0">
                <a:solidFill>
                  <a:schemeClr val="tx1">
                    <a:lumMod val="85000"/>
                    <a:lumOff val="15000"/>
                  </a:schemeClr>
                </a:solidFill>
                <a:latin typeface="Montserrat" panose="00000500000000000000" pitchFamily="2" charset="0"/>
                <a:cs typeface="Calibri Light" panose="020F0302020204030204" pitchFamily="34" charset="0"/>
              </a:rPr>
              <a:t>Dille et al. (2021), </a:t>
            </a:r>
            <a:r>
              <a:rPr lang="en-GB" sz="1600" i="1" dirty="0">
                <a:solidFill>
                  <a:schemeClr val="tx1">
                    <a:lumMod val="85000"/>
                    <a:lumOff val="15000"/>
                  </a:schemeClr>
                </a:solidFill>
                <a:latin typeface="Montserrat" panose="00000500000000000000" pitchFamily="2" charset="0"/>
                <a:cs typeface="Calibri Light" panose="020F0302020204030204" pitchFamily="34" charset="0"/>
              </a:rPr>
              <a:t>Remote Sensing of Environment</a:t>
            </a:r>
          </a:p>
        </p:txBody>
      </p:sp>
      <p:pic>
        <p:nvPicPr>
          <p:cNvPr id="8" name="Content Placeholder 4">
            <a:extLst>
              <a:ext uri="{FF2B5EF4-FFF2-40B4-BE49-F238E27FC236}">
                <a16:creationId xmlns:a16="http://schemas.microsoft.com/office/drawing/2014/main" id="{B9D16B1E-020A-496E-BF38-C34013C4EB4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067"/>
          <a:stretch/>
        </p:blipFill>
        <p:spPr>
          <a:xfrm>
            <a:off x="-340104" y="-148630"/>
            <a:ext cx="6869302" cy="7006630"/>
          </a:xfrm>
          <a:prstGeom prst="rect">
            <a:avLst/>
          </a:prstGeom>
        </p:spPr>
      </p:pic>
      <p:sp>
        <p:nvSpPr>
          <p:cNvPr id="7" name="Rectangle 6">
            <a:extLst>
              <a:ext uri="{FF2B5EF4-FFF2-40B4-BE49-F238E27FC236}">
                <a16:creationId xmlns:a16="http://schemas.microsoft.com/office/drawing/2014/main" id="{B7407616-C1E2-4DAF-BF0A-89BDD2A3BE82}"/>
              </a:ext>
            </a:extLst>
          </p:cNvPr>
          <p:cNvSpPr/>
          <p:nvPr/>
        </p:nvSpPr>
        <p:spPr>
          <a:xfrm rot="16200000">
            <a:off x="10927391" y="3305889"/>
            <a:ext cx="2282997" cy="246221"/>
          </a:xfrm>
          <a:prstGeom prst="rect">
            <a:avLst/>
          </a:prstGeom>
        </p:spPr>
        <p:txBody>
          <a:bodyPr wrap="none">
            <a:spAutoFit/>
          </a:bodyPr>
          <a:lstStyle/>
          <a:p>
            <a:r>
              <a:rPr lang="en-US" sz="1000" i="1" dirty="0"/>
              <a:t>© All rights reserved by the authors. </a:t>
            </a:r>
            <a:endParaRPr lang="en-GB" sz="1000" i="1" dirty="0"/>
          </a:p>
        </p:txBody>
      </p:sp>
    </p:spTree>
    <p:extLst>
      <p:ext uri="{BB962C8B-B14F-4D97-AF65-F5344CB8AC3E}">
        <p14:creationId xmlns:p14="http://schemas.microsoft.com/office/powerpoint/2010/main" val="35714518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3931</Words>
  <Application>Microsoft Office PowerPoint</Application>
  <PresentationFormat>Widescreen</PresentationFormat>
  <Paragraphs>269</Paragraphs>
  <Slides>12</Slides>
  <Notes>11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12</vt:i4>
      </vt:variant>
    </vt:vector>
  </HeadingPairs>
  <TitlesOfParts>
    <vt:vector size="24" baseType="lpstr">
      <vt:lpstr>Arial</vt:lpstr>
      <vt:lpstr>Calibri</vt:lpstr>
      <vt:lpstr>Calibri Light</vt:lpstr>
      <vt:lpstr>Courier New</vt:lpstr>
      <vt:lpstr>Montserrat</vt:lpstr>
      <vt:lpstr>Montserrat Light</vt:lpstr>
      <vt:lpstr>Montserrat Medium</vt:lpstr>
      <vt:lpstr>Open Sans</vt:lpstr>
      <vt:lpstr>Times New Roman</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Antoine Dille</dc:creator>
  <cp:lastModifiedBy>Antoine Dille</cp:lastModifiedBy>
  <cp:revision>2</cp:revision>
  <dcterms:created xsi:type="dcterms:W3CDTF">2021-04-01T07:26:50Z</dcterms:created>
  <dcterms:modified xsi:type="dcterms:W3CDTF">2021-04-01T08:05:11Z</dcterms:modified>
</cp:coreProperties>
</file>