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635" r:id="rId5"/>
    <p:sldId id="636" r:id="rId6"/>
    <p:sldId id="637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ter Hazenberg" initials="PH" lastIdx="4" clrIdx="0">
    <p:extLst>
      <p:ext uri="{19B8F6BF-5375-455C-9EA6-DF929625EA0E}">
        <p15:presenceInfo xmlns:p15="http://schemas.microsoft.com/office/powerpoint/2012/main" userId="S::Pieter.Hazenberg@deltares.nl::ee34970a-14dd-4b97-8862-dbc9d3ef66da" providerId="AD"/>
      </p:ext>
    </p:extLst>
  </p:cmAuthor>
  <p:cmAuthor id="2" name="Dimmie Hendriks" initials="DH" lastIdx="19" clrIdx="1">
    <p:extLst>
      <p:ext uri="{19B8F6BF-5375-455C-9EA6-DF929625EA0E}">
        <p15:presenceInfo xmlns:p15="http://schemas.microsoft.com/office/powerpoint/2012/main" userId="S::Dimmie.Hendriks@deltares.nl::f23f89a0-3a6c-41f1-b615-0190af0514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FFFF"/>
    <a:srgbClr val="C0C0C0"/>
    <a:srgbClr val="707070"/>
    <a:srgbClr val="00B389"/>
    <a:srgbClr val="F1F3FD"/>
    <a:srgbClr val="0D38E0"/>
    <a:srgbClr val="080C80"/>
    <a:srgbClr val="0EA2ED"/>
    <a:srgbClr val="00D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86" autoAdjust="0"/>
    <p:restoredTop sz="93817" autoAdjust="0"/>
  </p:normalViewPr>
  <p:slideViewPr>
    <p:cSldViewPr snapToGrid="0" showGuides="1">
      <p:cViewPr varScale="1">
        <p:scale>
          <a:sx n="63" d="100"/>
          <a:sy n="63" d="100"/>
        </p:scale>
        <p:origin x="39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9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6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07A4AF-8444-4E55-9211-06750DF868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59487" y="8229664"/>
            <a:ext cx="588963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9B6C5B75-63DC-4795-B872-D188C0279E99}" type="slidenum">
              <a:rPr lang="nl-NL" sz="1000" smtClean="0"/>
              <a:pPr/>
              <a:t>‹#›</a:t>
            </a:fld>
            <a:endParaRPr lang="nl-NL" sz="1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086CC55-5F13-427E-8D55-23A3E11C4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12" y="8635837"/>
            <a:ext cx="1080000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349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/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172200" y="8685213"/>
            <a:ext cx="43815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/>
            </a:lvl1pPr>
          </a:lstStyle>
          <a:p>
            <a:fld id="{309F7339-69D5-4EA7-B93A-8AF4EDB56B8B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EB29D91-C68B-40E2-ACA8-22AC17FBF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2" y="8592970"/>
            <a:ext cx="1080000" cy="351000"/>
          </a:xfrm>
          <a:prstGeom prst="rect">
            <a:avLst/>
          </a:prstGeom>
        </p:spPr>
      </p:pic>
      <p:sp>
        <p:nvSpPr>
          <p:cNvPr id="9" name="Tijdelijke aanduiding voor notities 8">
            <a:extLst>
              <a:ext uri="{FF2B5EF4-FFF2-40B4-BE49-F238E27FC236}">
                <a16:creationId xmlns:a16="http://schemas.microsoft.com/office/drawing/2014/main" id="{A3C8BF89-5841-4101-9B55-9A1ADF2AA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379500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1275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277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403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DeltaresNL/" TargetMode="External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hyperlink" Target="mailto:info@deltares.nl" TargetMode="External"/><Relationship Id="rId21" Type="http://schemas.openxmlformats.org/officeDocument/2006/relationships/image" Target="../media/image19.svg"/><Relationship Id="rId7" Type="http://schemas.openxmlformats.org/officeDocument/2006/relationships/hyperlink" Target="https://www.instagram.com/deltares/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image" Target="../media/image6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deltares.nl/" TargetMode="External"/><Relationship Id="rId11" Type="http://schemas.openxmlformats.org/officeDocument/2006/relationships/image" Target="../media/image9.svg"/><Relationship Id="rId5" Type="http://schemas.openxmlformats.org/officeDocument/2006/relationships/hyperlink" Target="https://www.linkedin.com/company/deltares" TargetMode="External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hyperlink" Target="https://twitter.com/deltares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svg"/><Relationship Id="rId3" Type="http://schemas.openxmlformats.org/officeDocument/2006/relationships/image" Target="../media/image7.png"/><Relationship Id="rId7" Type="http://schemas.openxmlformats.org/officeDocument/2006/relationships/image" Target="../media/image13.svg"/><Relationship Id="rId12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9.svg"/><Relationship Id="rId5" Type="http://schemas.openxmlformats.org/officeDocument/2006/relationships/image" Target="../media/image9.svg"/><Relationship Id="rId15" Type="http://schemas.openxmlformats.org/officeDocument/2006/relationships/image" Target="../media/image15.sv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sv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jdelijke aanduiding voor afbeelding 65">
            <a:extLst>
              <a:ext uri="{FF2B5EF4-FFF2-40B4-BE49-F238E27FC236}">
                <a16:creationId xmlns:a16="http://schemas.microsoft.com/office/drawing/2014/main" id="{C993F618-5D8C-4CD3-B26D-F74E759872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5328000" cy="6858000"/>
          </a:xfrm>
          <a:solidFill>
            <a:schemeClr val="bg1">
              <a:lumMod val="85000"/>
            </a:schemeClr>
          </a:solidFill>
        </p:spPr>
        <p:txBody>
          <a:bodyPr tIns="3816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861E45-7D0B-4CBE-BF29-EEB926363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860" y="5295900"/>
            <a:ext cx="6002228" cy="788988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0A17F5-F68D-450E-924D-50BE1E84C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6861" y="3854640"/>
            <a:ext cx="6002228" cy="67627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69FD9-1A34-44C5-BB96-B626ABE7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2938" y="6264000"/>
            <a:ext cx="2340000" cy="184666"/>
          </a:xfrm>
        </p:spPr>
        <p:txBody>
          <a:bodyPr vert="horz"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05FF67-098D-42EF-9DDB-0B34D97B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73572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7F641E-4810-428B-93B4-F028FBE4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273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77695BF-4150-4BB7-8197-EF140D4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258" y="1766078"/>
            <a:ext cx="6006145" cy="1990582"/>
          </a:xfrm>
        </p:spPr>
        <p:txBody>
          <a:bodyPr anchor="b" anchorCtr="0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11" name="Deltares_Logo_groot">
            <a:extLst>
              <a:ext uri="{FF2B5EF4-FFF2-40B4-BE49-F238E27FC236}">
                <a16:creationId xmlns:a16="http://schemas.microsoft.com/office/drawing/2014/main" id="{07BC8CE6-4B06-4C93-9DE2-B3D24820A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180000"/>
            <a:ext cx="2340000" cy="760500"/>
          </a:xfrm>
          <a:prstGeom prst="rect">
            <a:avLst/>
          </a:prstGeom>
        </p:spPr>
      </p:pic>
      <p:sp>
        <p:nvSpPr>
          <p:cNvPr id="62" name="TX_Enabling_deltalife_wit">
            <a:extLst>
              <a:ext uri="{FF2B5EF4-FFF2-40B4-BE49-F238E27FC236}">
                <a16:creationId xmlns:a16="http://schemas.microsoft.com/office/drawing/2014/main" id="{8230CF4F-5316-4F99-A0B8-28EA9797ED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0801" y="5947577"/>
            <a:ext cx="3176270" cy="756001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rIns="4284000"/>
          <a:lstStyle>
            <a:lvl1pPr marL="0" indent="0">
              <a:buNone/>
              <a:defRPr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045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0D89D2-D66D-4843-A930-57BB92331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762125"/>
            <a:ext cx="5076175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91825" y="1762125"/>
            <a:ext cx="5076175" cy="4322762"/>
          </a:xfrm>
          <a:solidFill>
            <a:schemeClr val="bg1">
              <a:lumMod val="85000"/>
            </a:schemeClr>
          </a:solidFill>
        </p:spPr>
        <p:txBody>
          <a:bodyPr tIns="252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4817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91825" y="1762124"/>
            <a:ext cx="5076175" cy="3672000"/>
          </a:xfrm>
          <a:solidFill>
            <a:schemeClr val="bg1">
              <a:lumMod val="85000"/>
            </a:schemeClr>
          </a:solidFill>
        </p:spPr>
        <p:txBody>
          <a:bodyPr tIns="2232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2" name="Tijdelijke aanduiding voor afbeelding 65">
            <a:extLst>
              <a:ext uri="{FF2B5EF4-FFF2-40B4-BE49-F238E27FC236}">
                <a16:creationId xmlns:a16="http://schemas.microsoft.com/office/drawing/2014/main" id="{EDBE72E1-58EC-4D21-8ED2-E841E797C7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5650" y="1762125"/>
            <a:ext cx="5076175" cy="3672000"/>
          </a:xfrm>
          <a:solidFill>
            <a:schemeClr val="bg1">
              <a:lumMod val="85000"/>
            </a:schemeClr>
          </a:solidFill>
        </p:spPr>
        <p:txBody>
          <a:bodyPr tIns="2232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BA627D8-56BE-457D-A071-CDAF51FC7B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5650" y="5724001"/>
            <a:ext cx="5076175" cy="3608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B5530F62-171F-4B44-ACAA-AC786B92F2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1825" y="5724000"/>
            <a:ext cx="5076175" cy="3608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511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Tijdelijke aanduiding voor afbeelding 65">
            <a:extLst>
              <a:ext uri="{FF2B5EF4-FFF2-40B4-BE49-F238E27FC236}">
                <a16:creationId xmlns:a16="http://schemas.microsoft.com/office/drawing/2014/main" id="{EDBE72E1-58EC-4D21-8ED2-E841E797C7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5650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BA627D8-56BE-457D-A071-CDAF51FC7B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5650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afbeelding 65">
            <a:extLst>
              <a:ext uri="{FF2B5EF4-FFF2-40B4-BE49-F238E27FC236}">
                <a16:creationId xmlns:a16="http://schemas.microsoft.com/office/drawing/2014/main" id="{61FC5BFF-809B-4D7D-AC0F-5D7B92535F0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455737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5" name="Tijdelijke aanduiding voor afbeelding 65">
            <a:extLst>
              <a:ext uri="{FF2B5EF4-FFF2-40B4-BE49-F238E27FC236}">
                <a16:creationId xmlns:a16="http://schemas.microsoft.com/office/drawing/2014/main" id="{F51408D9-846A-496F-B660-9763E7E9FC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55911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6" name="Tijdelijke aanduiding voor afbeelding 65">
            <a:extLst>
              <a:ext uri="{FF2B5EF4-FFF2-40B4-BE49-F238E27FC236}">
                <a16:creationId xmlns:a16="http://schemas.microsoft.com/office/drawing/2014/main" id="{B1122521-F62D-48C8-B637-D4F27028964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55824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650134BB-B103-4668-BCD7-561087B391F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5737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545B6CBB-4649-4D2E-B29A-C3F6E02090C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55824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9D1568BF-DD59-4BEE-A218-1B34F1C6B3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55911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504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5650" y="1768763"/>
            <a:ext cx="10512348" cy="4320000"/>
          </a:xfrm>
          <a:solidFill>
            <a:schemeClr val="bg1">
              <a:lumMod val="85000"/>
            </a:schemeClr>
          </a:solidFill>
        </p:spPr>
        <p:txBody>
          <a:bodyPr tIns="252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2278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olle breed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1743163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tekst 61">
            <a:extLst>
              <a:ext uri="{FF2B5EF4-FFF2-40B4-BE49-F238E27FC236}">
                <a16:creationId xmlns:a16="http://schemas.microsoft.com/office/drawing/2014/main" id="{CAD4495B-AA1A-4F62-8627-356151635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0752" y="6267443"/>
            <a:ext cx="1188000" cy="385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rIns="4284000"/>
          <a:lstStyle>
            <a:lvl1pPr marL="0" indent="0">
              <a:buNone/>
              <a:defRPr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326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str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684000"/>
            <a:ext cx="7382169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0D89D2-D66D-4843-A930-57BB92331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762125"/>
            <a:ext cx="7020000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40700" y="857"/>
            <a:ext cx="3599932" cy="6857143"/>
          </a:xfrm>
          <a:solidFill>
            <a:schemeClr val="bg1">
              <a:lumMod val="85000"/>
            </a:schemeClr>
          </a:solidFill>
        </p:spPr>
        <p:txBody>
          <a:bodyPr tIns="3816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2453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684000"/>
            <a:ext cx="5340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0D89D2-D66D-4843-A930-57BB92331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762125"/>
            <a:ext cx="5220000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857"/>
            <a:ext cx="5644632" cy="6857143"/>
          </a:xfrm>
          <a:solidFill>
            <a:schemeClr val="bg1">
              <a:lumMod val="85000"/>
            </a:schemeClr>
          </a:solidFill>
        </p:spPr>
        <p:txBody>
          <a:bodyPr tIns="378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74022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of logo overz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F2D50-CADF-4163-A029-8B9A0424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684000"/>
            <a:ext cx="1051200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60EC3D4-D14B-4BCD-BF52-05BE98A9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36323C5-92AF-4A0E-82DF-F4AB426B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FFE8BBA-2E99-4D96-8F25-2A98D038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afbeelding 65">
            <a:extLst>
              <a:ext uri="{FF2B5EF4-FFF2-40B4-BE49-F238E27FC236}">
                <a16:creationId xmlns:a16="http://schemas.microsoft.com/office/drawing/2014/main" id="{2AF1D927-9FAE-49C1-9BD6-F1C4F8D7594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5650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9" name="Tijdelijke aanduiding voor afbeelding 65">
            <a:extLst>
              <a:ext uri="{FF2B5EF4-FFF2-40B4-BE49-F238E27FC236}">
                <a16:creationId xmlns:a16="http://schemas.microsoft.com/office/drawing/2014/main" id="{733ADF27-84E5-4C77-A414-7F0E4DA3DA9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906724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0" name="Tijdelijke aanduiding voor afbeelding 65">
            <a:extLst>
              <a:ext uri="{FF2B5EF4-FFF2-40B4-BE49-F238E27FC236}">
                <a16:creationId xmlns:a16="http://schemas.microsoft.com/office/drawing/2014/main" id="{1C857FC7-6D65-4C72-9D0F-581A48D0715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7799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B765388F-978F-43F5-923F-85D826894A4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208875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2" name="Tijdelijke aanduiding voor afbeelding 65">
            <a:extLst>
              <a:ext uri="{FF2B5EF4-FFF2-40B4-BE49-F238E27FC236}">
                <a16:creationId xmlns:a16="http://schemas.microsoft.com/office/drawing/2014/main" id="{EA87D663-B54E-4A21-A00C-0BD3BFB4647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59950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3" name="Tijdelijke aanduiding voor afbeelding 65">
            <a:extLst>
              <a:ext uri="{FF2B5EF4-FFF2-40B4-BE49-F238E27FC236}">
                <a16:creationId xmlns:a16="http://schemas.microsoft.com/office/drawing/2014/main" id="{56FDE74E-0F50-4155-BEEC-2850FDC97DB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5650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4" name="Tijdelijke aanduiding voor afbeelding 65">
            <a:extLst>
              <a:ext uri="{FF2B5EF4-FFF2-40B4-BE49-F238E27FC236}">
                <a16:creationId xmlns:a16="http://schemas.microsoft.com/office/drawing/2014/main" id="{D71C804D-3C0F-41A5-8373-6A3A8168C9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906724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5" name="Tijdelijke aanduiding voor afbeelding 65">
            <a:extLst>
              <a:ext uri="{FF2B5EF4-FFF2-40B4-BE49-F238E27FC236}">
                <a16:creationId xmlns:a16="http://schemas.microsoft.com/office/drawing/2014/main" id="{0C3E9BDF-7ACE-40C6-8AC1-CCDE842E1F3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057799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6" name="Tijdelijke aanduiding voor afbeelding 65">
            <a:extLst>
              <a:ext uri="{FF2B5EF4-FFF2-40B4-BE49-F238E27FC236}">
                <a16:creationId xmlns:a16="http://schemas.microsoft.com/office/drawing/2014/main" id="{4E753E60-0CC4-4D5F-9F09-D1EB7F5C1B6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08875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7" name="Tijdelijke aanduiding voor afbeelding 65">
            <a:extLst>
              <a:ext uri="{FF2B5EF4-FFF2-40B4-BE49-F238E27FC236}">
                <a16:creationId xmlns:a16="http://schemas.microsoft.com/office/drawing/2014/main" id="{3CA6A3D3-992C-4A44-ACE1-E437BA7329B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59950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8" name="Tijdelijke aanduiding voor afbeelding 65">
            <a:extLst>
              <a:ext uri="{FF2B5EF4-FFF2-40B4-BE49-F238E27FC236}">
                <a16:creationId xmlns:a16="http://schemas.microsoft.com/office/drawing/2014/main" id="{92F6A7FF-822A-4C63-8F78-1CCC66B8696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55650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9" name="Tijdelijke aanduiding voor afbeelding 65">
            <a:extLst>
              <a:ext uri="{FF2B5EF4-FFF2-40B4-BE49-F238E27FC236}">
                <a16:creationId xmlns:a16="http://schemas.microsoft.com/office/drawing/2014/main" id="{9E6C6AC3-C163-4C9D-AC60-05BBCCF9147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06724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0" name="Tijdelijke aanduiding voor afbeelding 65">
            <a:extLst>
              <a:ext uri="{FF2B5EF4-FFF2-40B4-BE49-F238E27FC236}">
                <a16:creationId xmlns:a16="http://schemas.microsoft.com/office/drawing/2014/main" id="{3168A12F-BFBE-4360-98BA-A467C3F113E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057799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1" name="Tijdelijke aanduiding voor afbeelding 65">
            <a:extLst>
              <a:ext uri="{FF2B5EF4-FFF2-40B4-BE49-F238E27FC236}">
                <a16:creationId xmlns:a16="http://schemas.microsoft.com/office/drawing/2014/main" id="{27717DEB-1276-417F-A482-0C7E87407CF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08875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2" name="Tijdelijke aanduiding voor afbeelding 65">
            <a:extLst>
              <a:ext uri="{FF2B5EF4-FFF2-40B4-BE49-F238E27FC236}">
                <a16:creationId xmlns:a16="http://schemas.microsoft.com/office/drawing/2014/main" id="{DC804FE7-5194-45B7-9F11-66B83C126F8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59950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3" name="Tijdelijke aanduiding voor afbeelding 65">
            <a:extLst>
              <a:ext uri="{FF2B5EF4-FFF2-40B4-BE49-F238E27FC236}">
                <a16:creationId xmlns:a16="http://schemas.microsoft.com/office/drawing/2014/main" id="{13BF1A4D-0004-47F5-BD22-5574315802E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55650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4" name="Tijdelijke aanduiding voor afbeelding 65">
            <a:extLst>
              <a:ext uri="{FF2B5EF4-FFF2-40B4-BE49-F238E27FC236}">
                <a16:creationId xmlns:a16="http://schemas.microsoft.com/office/drawing/2014/main" id="{40E7FE1B-81AA-4D57-A470-4914C5DE257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906724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5" name="Tijdelijke aanduiding voor afbeelding 65">
            <a:extLst>
              <a:ext uri="{FF2B5EF4-FFF2-40B4-BE49-F238E27FC236}">
                <a16:creationId xmlns:a16="http://schemas.microsoft.com/office/drawing/2014/main" id="{D4810DC4-4E2F-4B0D-88EA-49713EC28B6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57799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6" name="Tijdelijke aanduiding voor afbeelding 65">
            <a:extLst>
              <a:ext uri="{FF2B5EF4-FFF2-40B4-BE49-F238E27FC236}">
                <a16:creationId xmlns:a16="http://schemas.microsoft.com/office/drawing/2014/main" id="{C38C4235-7F22-4988-B598-0D97819CFE5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208875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7" name="Tijdelijke aanduiding voor afbeelding 65">
            <a:extLst>
              <a:ext uri="{FF2B5EF4-FFF2-40B4-BE49-F238E27FC236}">
                <a16:creationId xmlns:a16="http://schemas.microsoft.com/office/drawing/2014/main" id="{F9CC71FE-8D91-41AA-BD80-0A48C4E294A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359950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9775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bol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256FF6D-B760-43BA-B16F-E3D5015A3F29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53" y="447038"/>
            <a:ext cx="5497409" cy="5943600"/>
          </a:xfrm>
          <a:custGeom>
            <a:avLst/>
            <a:gdLst>
              <a:gd name="connsiteX0" fmla="*/ 2525609 w 5497409"/>
              <a:gd name="connsiteY0" fmla="*/ 0 h 5943600"/>
              <a:gd name="connsiteX1" fmla="*/ 5497409 w 5497409"/>
              <a:gd name="connsiteY1" fmla="*/ 2971800 h 5943600"/>
              <a:gd name="connsiteX2" fmla="*/ 2525609 w 5497409"/>
              <a:gd name="connsiteY2" fmla="*/ 5943600 h 5943600"/>
              <a:gd name="connsiteX3" fmla="*/ 61346 w 5497409"/>
              <a:gd name="connsiteY3" fmla="*/ 4633362 h 5943600"/>
              <a:gd name="connsiteX4" fmla="*/ 0 w 5497409"/>
              <a:gd name="connsiteY4" fmla="*/ 4532384 h 5943600"/>
              <a:gd name="connsiteX5" fmla="*/ 0 w 5497409"/>
              <a:gd name="connsiteY5" fmla="*/ 1411217 h 5943600"/>
              <a:gd name="connsiteX6" fmla="*/ 61346 w 5497409"/>
              <a:gd name="connsiteY6" fmla="*/ 1310238 h 5943600"/>
              <a:gd name="connsiteX7" fmla="*/ 2525609 w 5497409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09" h="5943600">
                <a:moveTo>
                  <a:pt x="2525609" y="0"/>
                </a:moveTo>
                <a:cubicBezTo>
                  <a:pt x="4166889" y="0"/>
                  <a:pt x="5497409" y="1330520"/>
                  <a:pt x="5497409" y="2971800"/>
                </a:cubicBezTo>
                <a:cubicBezTo>
                  <a:pt x="5497409" y="4613080"/>
                  <a:pt x="4166889" y="5943600"/>
                  <a:pt x="2525609" y="5943600"/>
                </a:cubicBezTo>
                <a:cubicBezTo>
                  <a:pt x="1499809" y="5943600"/>
                  <a:pt x="595400" y="5423866"/>
                  <a:pt x="61346" y="4633362"/>
                </a:cubicBezTo>
                <a:lnTo>
                  <a:pt x="0" y="4532384"/>
                </a:lnTo>
                <a:lnTo>
                  <a:pt x="0" y="1411217"/>
                </a:lnTo>
                <a:lnTo>
                  <a:pt x="61346" y="1310238"/>
                </a:lnTo>
                <a:cubicBezTo>
                  <a:pt x="595400" y="519735"/>
                  <a:pt x="1499809" y="0"/>
                  <a:pt x="25256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0800000" scaled="1"/>
            <a:tileRect/>
          </a:gradFill>
        </p:spPr>
        <p:txBody>
          <a:bodyPr vert="wordArtVert" wrap="square" rIns="6336000">
            <a:no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2711AF3-2B55-481E-9ED2-5ACC1009CDA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1439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876A113-1D30-4087-9D42-E90369759F0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6132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1E34DD4-0E1C-4461-98C5-DDEC9922F5D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4670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7449E03-26AF-49A4-81EB-7C9E0730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111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accent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4274EA9-4496-4404-9868-D64D2F1ABF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726" y="4885884"/>
            <a:ext cx="7776000" cy="1057103"/>
          </a:xfrm>
          <a:solidFill>
            <a:schemeClr val="tx2"/>
          </a:solidFill>
        </p:spPr>
        <p:txBody>
          <a:bodyPr wrap="square" lIns="306000" tIns="576000" rIns="216000" bIns="288000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A118DB-D1B4-428A-8989-29D76938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23" y="5150561"/>
            <a:ext cx="7200000" cy="252000"/>
          </a:xfrm>
        </p:spPr>
        <p:txBody>
          <a:bodyPr wrap="none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2BE7A57-D121-4714-8A53-2C2146121931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1820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6C7F7593-F4BA-42C6-A380-DDE2C8EFDE6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6513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DBCD6E0-B215-4817-9034-DD97790855F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5051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177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057708-D1C8-4296-B46B-067A31C0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135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accent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4274EA9-4496-4404-9868-D64D2F1ABF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726" y="4885884"/>
            <a:ext cx="7776000" cy="1057103"/>
          </a:xfrm>
          <a:solidFill>
            <a:schemeClr val="accent4"/>
          </a:solidFill>
        </p:spPr>
        <p:txBody>
          <a:bodyPr wrap="square" lIns="306000" tIns="576000" rIns="216000" bIns="288000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A118DB-D1B4-428A-8989-29D76938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23" y="5150561"/>
            <a:ext cx="7200000" cy="252000"/>
          </a:xfrm>
        </p:spPr>
        <p:txBody>
          <a:bodyPr wrap="none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924D0FF-5EBE-4860-837B-BFB572136BD6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0486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4CB1E06-8FF5-435E-8680-1F32B34785F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5180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2A789FDD-DFC0-4340-8081-AD0F03E80E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3718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07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41695"/>
            <a:ext cx="10517113" cy="5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CACA34B0-32E8-4B1A-8AE4-DF4F1DEA507C}"/>
              </a:ext>
            </a:extLst>
          </p:cNvPr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2035359" y="1513268"/>
            <a:ext cx="8128800" cy="4572000"/>
          </a:xfrm>
        </p:spPr>
        <p:txBody>
          <a:bodyPr tIns="2484000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video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5BDAF44-690D-4351-8FD6-C1E9BED26CF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9915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3674169-AF61-4435-A283-A72FDC76FF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4608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37B8B9B-1532-42C6-9518-5A4FFA46DA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3146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7010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hele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-582255"/>
            <a:ext cx="10517113" cy="504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CACA34B0-32E8-4B1A-8AE4-DF4F1DEA507C}"/>
              </a:ext>
            </a:extLst>
          </p:cNvPr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-381"/>
            <a:ext cx="12192000" cy="6857325"/>
          </a:xfrm>
        </p:spPr>
        <p:txBody>
          <a:bodyPr tIns="2484000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video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44074A4-CF50-4C78-B45A-809AAE1C0D8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0296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2ABB8A6-5903-42F4-80B8-B80E7DE199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4989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1603FA5-FFD5-4564-BBCA-638420254F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3527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115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434A854-1FA0-4B51-9A92-125BD510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-1260000"/>
            <a:ext cx="10512000" cy="93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B3C54020-6274-482D-BF87-6C38C2F97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486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74C2B89-1B52-4DA9-B304-A626BCE8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80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AA3559-A58B-438D-A544-F79B7A9C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718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6020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rond el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861E45-7D0B-4CBE-BF29-EEB926363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6000" y="5295900"/>
            <a:ext cx="4513088" cy="788988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0A17F5-F68D-450E-924D-50BE1E84C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000" y="3854640"/>
            <a:ext cx="4513088" cy="67627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69FD9-1A34-44C5-BB96-B626ABE7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6000" y="6264000"/>
            <a:ext cx="2340000" cy="184666"/>
          </a:xfrm>
        </p:spPr>
        <p:txBody>
          <a:bodyPr vert="horz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05FF67-098D-42EF-9DDB-0B34D97B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73572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7F641E-4810-428B-93B4-F028FBE4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273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77695BF-4150-4BB7-8197-EF140D4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000" y="1766078"/>
            <a:ext cx="4516033" cy="1990582"/>
          </a:xfrm>
        </p:spPr>
        <p:txBody>
          <a:bodyPr anchor="b" anchorCtr="0"/>
          <a:lstStyle>
            <a:lvl1pPr>
              <a:lnSpc>
                <a:spcPct val="9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11" name="Deltares_Logo_groot_wit">
            <a:extLst>
              <a:ext uri="{FF2B5EF4-FFF2-40B4-BE49-F238E27FC236}">
                <a16:creationId xmlns:a16="http://schemas.microsoft.com/office/drawing/2014/main" id="{07BC8CE6-4B06-4C93-9DE2-B3D24820A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180000"/>
            <a:ext cx="2340000" cy="760500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EA007BEC-B68F-4D17-A66D-5C87F079B473}"/>
              </a:ext>
            </a:extLst>
          </p:cNvPr>
          <p:cNvSpPr>
            <a:spLocks noChangeAspect="1"/>
          </p:cNvSpPr>
          <p:nvPr userDrawn="1"/>
        </p:nvSpPr>
        <p:spPr>
          <a:xfrm>
            <a:off x="465064" y="455811"/>
            <a:ext cx="5943600" cy="5943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Enabling_deltalife_wit">
            <a:extLst>
              <a:ext uri="{FF2B5EF4-FFF2-40B4-BE49-F238E27FC236}">
                <a16:creationId xmlns:a16="http://schemas.microsoft.com/office/drawing/2014/main" id="{CC1AB181-2C98-49C8-B934-9DA01A7107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" y="5947200"/>
            <a:ext cx="3175200" cy="7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25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26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1469F-AEAC-4175-9A1D-5C42D268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-1224000"/>
            <a:ext cx="10512000" cy="93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EEDD8EA-AAF4-4299-BA58-9F889FEC3A5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106991" y="3235762"/>
            <a:ext cx="1980000" cy="387338"/>
          </a:xfrm>
          <a:custGeom>
            <a:avLst/>
            <a:gdLst>
              <a:gd name="T0" fmla="*/ 840 w 13524"/>
              <a:gd name="T1" fmla="*/ 0 h 2648"/>
              <a:gd name="T2" fmla="*/ 0 w 13524"/>
              <a:gd name="T3" fmla="*/ 160 h 2648"/>
              <a:gd name="T4" fmla="*/ 728 w 13524"/>
              <a:gd name="T5" fmla="*/ 2648 h 2648"/>
              <a:gd name="T6" fmla="*/ 1624 w 13524"/>
              <a:gd name="T7" fmla="*/ 1304 h 2648"/>
              <a:gd name="T8" fmla="*/ 504 w 13524"/>
              <a:gd name="T9" fmla="*/ 2204 h 2648"/>
              <a:gd name="T10" fmla="*/ 808 w 13524"/>
              <a:gd name="T11" fmla="*/ 416 h 2648"/>
              <a:gd name="T12" fmla="*/ 2432 w 13524"/>
              <a:gd name="T13" fmla="*/ 1664 h 2648"/>
              <a:gd name="T14" fmla="*/ 4016 w 13524"/>
              <a:gd name="T15" fmla="*/ 2544 h 2648"/>
              <a:gd name="T16" fmla="*/ 3472 w 13524"/>
              <a:gd name="T17" fmla="*/ 2264 h 2648"/>
              <a:gd name="T18" fmla="*/ 3912 w 13524"/>
              <a:gd name="T19" fmla="*/ 1728 h 2648"/>
              <a:gd name="T20" fmla="*/ 4136 w 13524"/>
              <a:gd name="T21" fmla="*/ 1504 h 2648"/>
              <a:gd name="T22" fmla="*/ 2432 w 13524"/>
              <a:gd name="T23" fmla="*/ 1664 h 2648"/>
              <a:gd name="T24" fmla="*/ 3640 w 13524"/>
              <a:gd name="T25" fmla="*/ 1400 h 2648"/>
              <a:gd name="T26" fmla="*/ 3320 w 13524"/>
              <a:gd name="T27" fmla="*/ 1016 h 2648"/>
              <a:gd name="T28" fmla="*/ 4728 w 13524"/>
              <a:gd name="T29" fmla="*/ 8 h 2648"/>
              <a:gd name="T30" fmla="*/ 4504 w 13524"/>
              <a:gd name="T31" fmla="*/ 2016 h 2648"/>
              <a:gd name="T32" fmla="*/ 5336 w 13524"/>
              <a:gd name="T33" fmla="*/ 2596 h 2648"/>
              <a:gd name="T34" fmla="*/ 5168 w 13524"/>
              <a:gd name="T35" fmla="*/ 2256 h 2648"/>
              <a:gd name="T36" fmla="*/ 5000 w 13524"/>
              <a:gd name="T37" fmla="*/ 8 h 2648"/>
              <a:gd name="T38" fmla="*/ 5872 w 13524"/>
              <a:gd name="T39" fmla="*/ 8 h 2648"/>
              <a:gd name="T40" fmla="*/ 5648 w 13524"/>
              <a:gd name="T41" fmla="*/ 2016 h 2648"/>
              <a:gd name="T42" fmla="*/ 6600 w 13524"/>
              <a:gd name="T43" fmla="*/ 2596 h 2648"/>
              <a:gd name="T44" fmla="*/ 6368 w 13524"/>
              <a:gd name="T45" fmla="*/ 2248 h 2648"/>
              <a:gd name="T46" fmla="*/ 6136 w 13524"/>
              <a:gd name="T47" fmla="*/ 1072 h 2648"/>
              <a:gd name="T48" fmla="*/ 6600 w 13524"/>
              <a:gd name="T49" fmla="*/ 920 h 2648"/>
              <a:gd name="T50" fmla="*/ 6136 w 13524"/>
              <a:gd name="T51" fmla="*/ 688 h 2648"/>
              <a:gd name="T52" fmla="*/ 6840 w 13524"/>
              <a:gd name="T53" fmla="*/ 1744 h 2648"/>
              <a:gd name="T54" fmla="*/ 8608 w 13524"/>
              <a:gd name="T55" fmla="*/ 2504 h 2648"/>
              <a:gd name="T56" fmla="*/ 7920 w 13524"/>
              <a:gd name="T57" fmla="*/ 648 h 2648"/>
              <a:gd name="T58" fmla="*/ 7352 w 13524"/>
              <a:gd name="T59" fmla="*/ 1696 h 2648"/>
              <a:gd name="T60" fmla="*/ 8120 w 13524"/>
              <a:gd name="T61" fmla="*/ 1060 h 2648"/>
              <a:gd name="T62" fmla="*/ 7808 w 13524"/>
              <a:gd name="T63" fmla="*/ 2264 h 2648"/>
              <a:gd name="T64" fmla="*/ 9112 w 13524"/>
              <a:gd name="T65" fmla="*/ 2608 h 2648"/>
              <a:gd name="T66" fmla="*/ 9608 w 13524"/>
              <a:gd name="T67" fmla="*/ 1440 h 2648"/>
              <a:gd name="T68" fmla="*/ 9896 w 13524"/>
              <a:gd name="T69" fmla="*/ 1072 h 2648"/>
              <a:gd name="T70" fmla="*/ 10112 w 13524"/>
              <a:gd name="T71" fmla="*/ 688 h 2648"/>
              <a:gd name="T72" fmla="*/ 9112 w 13524"/>
              <a:gd name="T73" fmla="*/ 1440 h 2648"/>
              <a:gd name="T74" fmla="*/ 10224 w 13524"/>
              <a:gd name="T75" fmla="*/ 1664 h 2648"/>
              <a:gd name="T76" fmla="*/ 11808 w 13524"/>
              <a:gd name="T77" fmla="*/ 2544 h 2648"/>
              <a:gd name="T78" fmla="*/ 11264 w 13524"/>
              <a:gd name="T79" fmla="*/ 2264 h 2648"/>
              <a:gd name="T80" fmla="*/ 11704 w 13524"/>
              <a:gd name="T81" fmla="*/ 1728 h 2648"/>
              <a:gd name="T82" fmla="*/ 11928 w 13524"/>
              <a:gd name="T83" fmla="*/ 1504 h 2648"/>
              <a:gd name="T84" fmla="*/ 10224 w 13524"/>
              <a:gd name="T85" fmla="*/ 1664 h 2648"/>
              <a:gd name="T86" fmla="*/ 11432 w 13524"/>
              <a:gd name="T87" fmla="*/ 1400 h 2648"/>
              <a:gd name="T88" fmla="*/ 11112 w 13524"/>
              <a:gd name="T89" fmla="*/ 1016 h 2648"/>
              <a:gd name="T90" fmla="*/ 13012 w 13524"/>
              <a:gd name="T91" fmla="*/ 2064 h 2648"/>
              <a:gd name="T92" fmla="*/ 12284 w 13524"/>
              <a:gd name="T93" fmla="*/ 2208 h 2648"/>
              <a:gd name="T94" fmla="*/ 12672 w 13524"/>
              <a:gd name="T95" fmla="*/ 2648 h 2648"/>
              <a:gd name="T96" fmla="*/ 12736 w 13524"/>
              <a:gd name="T97" fmla="*/ 1216 h 2648"/>
              <a:gd name="T98" fmla="*/ 13200 w 13524"/>
              <a:gd name="T99" fmla="*/ 1028 h 2648"/>
              <a:gd name="T100" fmla="*/ 13400 w 13524"/>
              <a:gd name="T101" fmla="*/ 680 h 2648"/>
              <a:gd name="T102" fmla="*/ 12232 w 13524"/>
              <a:gd name="T103" fmla="*/ 1264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524" h="2648">
                <a:moveTo>
                  <a:pt x="2160" y="1264"/>
                </a:moveTo>
                <a:cubicBezTo>
                  <a:pt x="2160" y="368"/>
                  <a:pt x="1656" y="0"/>
                  <a:pt x="840" y="0"/>
                </a:cubicBezTo>
                <a:cubicBezTo>
                  <a:pt x="584" y="0"/>
                  <a:pt x="336" y="0"/>
                  <a:pt x="208" y="8"/>
                </a:cubicBezTo>
                <a:cubicBezTo>
                  <a:pt x="80" y="16"/>
                  <a:pt x="0" y="32"/>
                  <a:pt x="0" y="160"/>
                </a:cubicBezTo>
                <a:cubicBezTo>
                  <a:pt x="0" y="2608"/>
                  <a:pt x="0" y="2608"/>
                  <a:pt x="0" y="2608"/>
                </a:cubicBezTo>
                <a:cubicBezTo>
                  <a:pt x="0" y="2608"/>
                  <a:pt x="344" y="2648"/>
                  <a:pt x="728" y="2648"/>
                </a:cubicBezTo>
                <a:cubicBezTo>
                  <a:pt x="1560" y="2648"/>
                  <a:pt x="2160" y="2160"/>
                  <a:pt x="2160" y="1264"/>
                </a:cubicBezTo>
                <a:close/>
                <a:moveTo>
                  <a:pt x="1624" y="1304"/>
                </a:moveTo>
                <a:cubicBezTo>
                  <a:pt x="1624" y="1880"/>
                  <a:pt x="1272" y="2224"/>
                  <a:pt x="776" y="2224"/>
                </a:cubicBezTo>
                <a:cubicBezTo>
                  <a:pt x="616" y="2224"/>
                  <a:pt x="504" y="2204"/>
                  <a:pt x="504" y="2204"/>
                </a:cubicBezTo>
                <a:cubicBezTo>
                  <a:pt x="504" y="428"/>
                  <a:pt x="504" y="428"/>
                  <a:pt x="504" y="428"/>
                </a:cubicBezTo>
                <a:cubicBezTo>
                  <a:pt x="504" y="428"/>
                  <a:pt x="648" y="416"/>
                  <a:pt x="808" y="416"/>
                </a:cubicBezTo>
                <a:cubicBezTo>
                  <a:pt x="1384" y="416"/>
                  <a:pt x="1624" y="728"/>
                  <a:pt x="1624" y="1304"/>
                </a:cubicBezTo>
                <a:close/>
                <a:moveTo>
                  <a:pt x="2432" y="1664"/>
                </a:moveTo>
                <a:cubicBezTo>
                  <a:pt x="2432" y="2320"/>
                  <a:pt x="2752" y="2648"/>
                  <a:pt x="3408" y="2648"/>
                </a:cubicBezTo>
                <a:cubicBezTo>
                  <a:pt x="3680" y="2648"/>
                  <a:pt x="3888" y="2592"/>
                  <a:pt x="4016" y="2544"/>
                </a:cubicBezTo>
                <a:cubicBezTo>
                  <a:pt x="4016" y="2168"/>
                  <a:pt x="4016" y="2168"/>
                  <a:pt x="4016" y="2168"/>
                </a:cubicBezTo>
                <a:cubicBezTo>
                  <a:pt x="3888" y="2216"/>
                  <a:pt x="3664" y="2264"/>
                  <a:pt x="3472" y="2264"/>
                </a:cubicBezTo>
                <a:cubicBezTo>
                  <a:pt x="3120" y="2264"/>
                  <a:pt x="2928" y="2080"/>
                  <a:pt x="2928" y="1728"/>
                </a:cubicBezTo>
                <a:cubicBezTo>
                  <a:pt x="3912" y="1728"/>
                  <a:pt x="3912" y="1728"/>
                  <a:pt x="3912" y="1728"/>
                </a:cubicBezTo>
                <a:cubicBezTo>
                  <a:pt x="4072" y="1728"/>
                  <a:pt x="4136" y="1688"/>
                  <a:pt x="4136" y="1576"/>
                </a:cubicBezTo>
                <a:cubicBezTo>
                  <a:pt x="4136" y="1504"/>
                  <a:pt x="4136" y="1504"/>
                  <a:pt x="4136" y="1504"/>
                </a:cubicBezTo>
                <a:cubicBezTo>
                  <a:pt x="4136" y="1024"/>
                  <a:pt x="3880" y="648"/>
                  <a:pt x="3336" y="648"/>
                </a:cubicBezTo>
                <a:cubicBezTo>
                  <a:pt x="2760" y="648"/>
                  <a:pt x="2432" y="1088"/>
                  <a:pt x="2432" y="1664"/>
                </a:cubicBezTo>
                <a:close/>
                <a:moveTo>
                  <a:pt x="3320" y="1016"/>
                </a:moveTo>
                <a:cubicBezTo>
                  <a:pt x="3528" y="1016"/>
                  <a:pt x="3640" y="1160"/>
                  <a:pt x="3640" y="1400"/>
                </a:cubicBezTo>
                <a:cubicBezTo>
                  <a:pt x="2936" y="1400"/>
                  <a:pt x="2936" y="1400"/>
                  <a:pt x="2936" y="1400"/>
                </a:cubicBezTo>
                <a:cubicBezTo>
                  <a:pt x="2968" y="1160"/>
                  <a:pt x="3112" y="1016"/>
                  <a:pt x="3320" y="1016"/>
                </a:cubicBezTo>
                <a:close/>
                <a:moveTo>
                  <a:pt x="5000" y="8"/>
                </a:moveTo>
                <a:cubicBezTo>
                  <a:pt x="4728" y="8"/>
                  <a:pt x="4728" y="8"/>
                  <a:pt x="4728" y="8"/>
                </a:cubicBezTo>
                <a:cubicBezTo>
                  <a:pt x="4568" y="8"/>
                  <a:pt x="4504" y="48"/>
                  <a:pt x="4504" y="160"/>
                </a:cubicBezTo>
                <a:cubicBezTo>
                  <a:pt x="4504" y="2016"/>
                  <a:pt x="4504" y="2016"/>
                  <a:pt x="4504" y="2016"/>
                </a:cubicBezTo>
                <a:cubicBezTo>
                  <a:pt x="4504" y="2464"/>
                  <a:pt x="4640" y="2648"/>
                  <a:pt x="5008" y="2648"/>
                </a:cubicBezTo>
                <a:cubicBezTo>
                  <a:pt x="5184" y="2648"/>
                  <a:pt x="5336" y="2596"/>
                  <a:pt x="5336" y="2596"/>
                </a:cubicBezTo>
                <a:cubicBezTo>
                  <a:pt x="5336" y="2232"/>
                  <a:pt x="5336" y="2232"/>
                  <a:pt x="5336" y="2232"/>
                </a:cubicBezTo>
                <a:cubicBezTo>
                  <a:pt x="5336" y="2232"/>
                  <a:pt x="5248" y="2256"/>
                  <a:pt x="5168" y="2256"/>
                </a:cubicBezTo>
                <a:cubicBezTo>
                  <a:pt x="5068" y="2256"/>
                  <a:pt x="5000" y="2208"/>
                  <a:pt x="5000" y="2000"/>
                </a:cubicBezTo>
                <a:lnTo>
                  <a:pt x="5000" y="8"/>
                </a:lnTo>
                <a:close/>
                <a:moveTo>
                  <a:pt x="6136" y="8"/>
                </a:moveTo>
                <a:cubicBezTo>
                  <a:pt x="5872" y="8"/>
                  <a:pt x="5872" y="8"/>
                  <a:pt x="5872" y="8"/>
                </a:cubicBezTo>
                <a:cubicBezTo>
                  <a:pt x="5712" y="8"/>
                  <a:pt x="5648" y="48"/>
                  <a:pt x="5648" y="160"/>
                </a:cubicBezTo>
                <a:cubicBezTo>
                  <a:pt x="5648" y="2016"/>
                  <a:pt x="5648" y="2016"/>
                  <a:pt x="5648" y="2016"/>
                </a:cubicBezTo>
                <a:cubicBezTo>
                  <a:pt x="5648" y="2464"/>
                  <a:pt x="5792" y="2648"/>
                  <a:pt x="6208" y="2648"/>
                </a:cubicBezTo>
                <a:cubicBezTo>
                  <a:pt x="6432" y="2648"/>
                  <a:pt x="6600" y="2596"/>
                  <a:pt x="6600" y="2596"/>
                </a:cubicBezTo>
                <a:cubicBezTo>
                  <a:pt x="6600" y="2216"/>
                  <a:pt x="6600" y="2216"/>
                  <a:pt x="6600" y="2216"/>
                </a:cubicBezTo>
                <a:cubicBezTo>
                  <a:pt x="6600" y="2216"/>
                  <a:pt x="6480" y="2248"/>
                  <a:pt x="6368" y="2248"/>
                </a:cubicBezTo>
                <a:cubicBezTo>
                  <a:pt x="6224" y="2248"/>
                  <a:pt x="6136" y="2176"/>
                  <a:pt x="6136" y="1936"/>
                </a:cubicBezTo>
                <a:cubicBezTo>
                  <a:pt x="6136" y="1072"/>
                  <a:pt x="6136" y="1072"/>
                  <a:pt x="6136" y="1072"/>
                </a:cubicBezTo>
                <a:cubicBezTo>
                  <a:pt x="6376" y="1072"/>
                  <a:pt x="6376" y="1072"/>
                  <a:pt x="6376" y="1072"/>
                </a:cubicBezTo>
                <a:cubicBezTo>
                  <a:pt x="6536" y="1072"/>
                  <a:pt x="6600" y="1032"/>
                  <a:pt x="6600" y="920"/>
                </a:cubicBezTo>
                <a:cubicBezTo>
                  <a:pt x="6600" y="688"/>
                  <a:pt x="6600" y="688"/>
                  <a:pt x="6600" y="688"/>
                </a:cubicBezTo>
                <a:cubicBezTo>
                  <a:pt x="6136" y="688"/>
                  <a:pt x="6136" y="688"/>
                  <a:pt x="6136" y="688"/>
                </a:cubicBezTo>
                <a:lnTo>
                  <a:pt x="6136" y="8"/>
                </a:lnTo>
                <a:close/>
                <a:moveTo>
                  <a:pt x="6840" y="1744"/>
                </a:moveTo>
                <a:cubicBezTo>
                  <a:pt x="6840" y="2400"/>
                  <a:pt x="7256" y="2648"/>
                  <a:pt x="7768" y="2648"/>
                </a:cubicBezTo>
                <a:cubicBezTo>
                  <a:pt x="8088" y="2648"/>
                  <a:pt x="8416" y="2584"/>
                  <a:pt x="8608" y="2504"/>
                </a:cubicBezTo>
                <a:cubicBezTo>
                  <a:pt x="8608" y="752"/>
                  <a:pt x="8608" y="752"/>
                  <a:pt x="8608" y="752"/>
                </a:cubicBezTo>
                <a:cubicBezTo>
                  <a:pt x="8416" y="696"/>
                  <a:pt x="8176" y="648"/>
                  <a:pt x="7920" y="648"/>
                </a:cubicBezTo>
                <a:cubicBezTo>
                  <a:pt x="7248" y="648"/>
                  <a:pt x="6840" y="1088"/>
                  <a:pt x="6840" y="1744"/>
                </a:cubicBezTo>
                <a:close/>
                <a:moveTo>
                  <a:pt x="7352" y="1696"/>
                </a:moveTo>
                <a:cubicBezTo>
                  <a:pt x="7352" y="1232"/>
                  <a:pt x="7584" y="1032"/>
                  <a:pt x="7872" y="1032"/>
                </a:cubicBezTo>
                <a:cubicBezTo>
                  <a:pt x="8016" y="1032"/>
                  <a:pt x="8120" y="1060"/>
                  <a:pt x="8120" y="1060"/>
                </a:cubicBezTo>
                <a:cubicBezTo>
                  <a:pt x="8120" y="2216"/>
                  <a:pt x="8120" y="2216"/>
                  <a:pt x="8120" y="2216"/>
                </a:cubicBezTo>
                <a:cubicBezTo>
                  <a:pt x="8120" y="2216"/>
                  <a:pt x="8016" y="2264"/>
                  <a:pt x="7808" y="2264"/>
                </a:cubicBezTo>
                <a:cubicBezTo>
                  <a:pt x="7488" y="2264"/>
                  <a:pt x="7352" y="2048"/>
                  <a:pt x="7352" y="1696"/>
                </a:cubicBezTo>
                <a:close/>
                <a:moveTo>
                  <a:pt x="9112" y="2608"/>
                </a:moveTo>
                <a:cubicBezTo>
                  <a:pt x="9608" y="2608"/>
                  <a:pt x="9608" y="2608"/>
                  <a:pt x="9608" y="2608"/>
                </a:cubicBezTo>
                <a:cubicBezTo>
                  <a:pt x="9608" y="1440"/>
                  <a:pt x="9608" y="1440"/>
                  <a:pt x="9608" y="1440"/>
                </a:cubicBezTo>
                <a:cubicBezTo>
                  <a:pt x="9608" y="1168"/>
                  <a:pt x="9680" y="1072"/>
                  <a:pt x="9872" y="1072"/>
                </a:cubicBezTo>
                <a:cubicBezTo>
                  <a:pt x="9896" y="1072"/>
                  <a:pt x="9896" y="1072"/>
                  <a:pt x="9896" y="1072"/>
                </a:cubicBezTo>
                <a:cubicBezTo>
                  <a:pt x="10040" y="1072"/>
                  <a:pt x="10112" y="1048"/>
                  <a:pt x="10112" y="920"/>
                </a:cubicBezTo>
                <a:cubicBezTo>
                  <a:pt x="10112" y="688"/>
                  <a:pt x="10112" y="688"/>
                  <a:pt x="10112" y="688"/>
                </a:cubicBezTo>
                <a:cubicBezTo>
                  <a:pt x="9808" y="688"/>
                  <a:pt x="9808" y="688"/>
                  <a:pt x="9808" y="688"/>
                </a:cubicBezTo>
                <a:cubicBezTo>
                  <a:pt x="9264" y="688"/>
                  <a:pt x="9112" y="1024"/>
                  <a:pt x="9112" y="1440"/>
                </a:cubicBezTo>
                <a:lnTo>
                  <a:pt x="9112" y="2608"/>
                </a:lnTo>
                <a:close/>
                <a:moveTo>
                  <a:pt x="10224" y="1664"/>
                </a:moveTo>
                <a:cubicBezTo>
                  <a:pt x="10224" y="2320"/>
                  <a:pt x="10544" y="2648"/>
                  <a:pt x="11200" y="2648"/>
                </a:cubicBezTo>
                <a:cubicBezTo>
                  <a:pt x="11472" y="2648"/>
                  <a:pt x="11680" y="2592"/>
                  <a:pt x="11808" y="2544"/>
                </a:cubicBezTo>
                <a:cubicBezTo>
                  <a:pt x="11808" y="2168"/>
                  <a:pt x="11808" y="2168"/>
                  <a:pt x="11808" y="2168"/>
                </a:cubicBezTo>
                <a:cubicBezTo>
                  <a:pt x="11680" y="2216"/>
                  <a:pt x="11456" y="2264"/>
                  <a:pt x="11264" y="2264"/>
                </a:cubicBezTo>
                <a:cubicBezTo>
                  <a:pt x="10912" y="2264"/>
                  <a:pt x="10720" y="2080"/>
                  <a:pt x="10720" y="1728"/>
                </a:cubicBezTo>
                <a:cubicBezTo>
                  <a:pt x="11704" y="1728"/>
                  <a:pt x="11704" y="1728"/>
                  <a:pt x="11704" y="1728"/>
                </a:cubicBezTo>
                <a:cubicBezTo>
                  <a:pt x="11864" y="1728"/>
                  <a:pt x="11928" y="1688"/>
                  <a:pt x="11928" y="1576"/>
                </a:cubicBezTo>
                <a:cubicBezTo>
                  <a:pt x="11928" y="1504"/>
                  <a:pt x="11928" y="1504"/>
                  <a:pt x="11928" y="1504"/>
                </a:cubicBezTo>
                <a:cubicBezTo>
                  <a:pt x="11928" y="1024"/>
                  <a:pt x="11672" y="648"/>
                  <a:pt x="11128" y="648"/>
                </a:cubicBezTo>
                <a:cubicBezTo>
                  <a:pt x="10552" y="648"/>
                  <a:pt x="10224" y="1088"/>
                  <a:pt x="10224" y="1664"/>
                </a:cubicBezTo>
                <a:close/>
                <a:moveTo>
                  <a:pt x="11112" y="1016"/>
                </a:moveTo>
                <a:cubicBezTo>
                  <a:pt x="11320" y="1016"/>
                  <a:pt x="11432" y="1160"/>
                  <a:pt x="11432" y="1400"/>
                </a:cubicBezTo>
                <a:cubicBezTo>
                  <a:pt x="10728" y="1400"/>
                  <a:pt x="10728" y="1400"/>
                  <a:pt x="10728" y="1400"/>
                </a:cubicBezTo>
                <a:cubicBezTo>
                  <a:pt x="10760" y="1160"/>
                  <a:pt x="10904" y="1016"/>
                  <a:pt x="11112" y="1016"/>
                </a:cubicBezTo>
                <a:close/>
                <a:moveTo>
                  <a:pt x="12232" y="1264"/>
                </a:moveTo>
                <a:cubicBezTo>
                  <a:pt x="12232" y="1904"/>
                  <a:pt x="13012" y="1728"/>
                  <a:pt x="13012" y="2064"/>
                </a:cubicBezTo>
                <a:cubicBezTo>
                  <a:pt x="13012" y="2192"/>
                  <a:pt x="12888" y="2264"/>
                  <a:pt x="12696" y="2264"/>
                </a:cubicBezTo>
                <a:cubicBezTo>
                  <a:pt x="12552" y="2264"/>
                  <a:pt x="12396" y="2240"/>
                  <a:pt x="12284" y="2208"/>
                </a:cubicBezTo>
                <a:cubicBezTo>
                  <a:pt x="12276" y="2608"/>
                  <a:pt x="12276" y="2608"/>
                  <a:pt x="12276" y="2608"/>
                </a:cubicBezTo>
                <a:cubicBezTo>
                  <a:pt x="12388" y="2632"/>
                  <a:pt x="12528" y="2648"/>
                  <a:pt x="12672" y="2648"/>
                </a:cubicBezTo>
                <a:cubicBezTo>
                  <a:pt x="13184" y="2648"/>
                  <a:pt x="13524" y="2400"/>
                  <a:pt x="13524" y="2016"/>
                </a:cubicBezTo>
                <a:cubicBezTo>
                  <a:pt x="13524" y="1392"/>
                  <a:pt x="12736" y="1520"/>
                  <a:pt x="12736" y="1216"/>
                </a:cubicBezTo>
                <a:cubicBezTo>
                  <a:pt x="12736" y="1088"/>
                  <a:pt x="12848" y="1024"/>
                  <a:pt x="13024" y="1024"/>
                </a:cubicBezTo>
                <a:cubicBezTo>
                  <a:pt x="13088" y="1024"/>
                  <a:pt x="13152" y="1028"/>
                  <a:pt x="13200" y="1028"/>
                </a:cubicBezTo>
                <a:cubicBezTo>
                  <a:pt x="13312" y="1028"/>
                  <a:pt x="13400" y="1008"/>
                  <a:pt x="13400" y="816"/>
                </a:cubicBezTo>
                <a:cubicBezTo>
                  <a:pt x="13400" y="680"/>
                  <a:pt x="13400" y="680"/>
                  <a:pt x="13400" y="680"/>
                </a:cubicBezTo>
                <a:cubicBezTo>
                  <a:pt x="13400" y="680"/>
                  <a:pt x="13224" y="648"/>
                  <a:pt x="13048" y="648"/>
                </a:cubicBezTo>
                <a:cubicBezTo>
                  <a:pt x="12504" y="648"/>
                  <a:pt x="12232" y="928"/>
                  <a:pt x="12232" y="1264"/>
                </a:cubicBezTo>
                <a:close/>
              </a:path>
            </a:pathLst>
          </a:cu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EEA063B1-D1BB-422B-A945-0E0BF929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296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A897A52-D4CF-4702-BCED-5706FDE7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89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35B6879-93B0-4CA7-BCA9-D4FA9240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527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Enabling_deltalife_wit">
            <a:extLst>
              <a:ext uri="{FF2B5EF4-FFF2-40B4-BE49-F238E27FC236}">
                <a16:creationId xmlns:a16="http://schemas.microsoft.com/office/drawing/2014/main" id="{A4EF4C13-16AE-4FBA-9B9D-2EEA812DF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" y="5947200"/>
            <a:ext cx="3175200" cy="7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8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(met animati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Blue">
            <a:extLst>
              <a:ext uri="{FF2B5EF4-FFF2-40B4-BE49-F238E27FC236}">
                <a16:creationId xmlns:a16="http://schemas.microsoft.com/office/drawing/2014/main" id="{E67129F5-F9B1-464C-B563-6456865CCFF2}"/>
              </a:ext>
            </a:extLst>
          </p:cNvPr>
          <p:cNvSpPr>
            <a:spLocks noChangeAspect="1"/>
          </p:cNvSpPr>
          <p:nvPr userDrawn="1"/>
        </p:nvSpPr>
        <p:spPr>
          <a:xfrm>
            <a:off x="4384800" y="1580400"/>
            <a:ext cx="3564000" cy="3564000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Circle Green">
            <a:extLst>
              <a:ext uri="{FF2B5EF4-FFF2-40B4-BE49-F238E27FC236}">
                <a16:creationId xmlns:a16="http://schemas.microsoft.com/office/drawing/2014/main" id="{9D1A10F2-6EA4-4646-94AB-D1971B8790AC}"/>
              </a:ext>
            </a:extLst>
          </p:cNvPr>
          <p:cNvSpPr>
            <a:spLocks noChangeAspect="1"/>
          </p:cNvSpPr>
          <p:nvPr userDrawn="1"/>
        </p:nvSpPr>
        <p:spPr>
          <a:xfrm>
            <a:off x="4240800" y="1796400"/>
            <a:ext cx="3564000" cy="3564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DF8627-4105-4921-8328-8A3BE55CDA89}"/>
              </a:ext>
            </a:extLst>
          </p:cNvPr>
          <p:cNvSpPr/>
          <p:nvPr userDrawn="1"/>
        </p:nvSpPr>
        <p:spPr>
          <a:xfrm>
            <a:off x="3123210" y="985652"/>
            <a:ext cx="7030193" cy="4773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E1469F-AEAC-4175-9A1D-5C42D268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-1224000"/>
            <a:ext cx="10512000" cy="93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EEDD8EA-AAF4-4299-BA58-9F889FEC3A5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106991" y="3235762"/>
            <a:ext cx="1980000" cy="387338"/>
          </a:xfrm>
          <a:custGeom>
            <a:avLst/>
            <a:gdLst>
              <a:gd name="T0" fmla="*/ 840 w 13524"/>
              <a:gd name="T1" fmla="*/ 0 h 2648"/>
              <a:gd name="T2" fmla="*/ 0 w 13524"/>
              <a:gd name="T3" fmla="*/ 160 h 2648"/>
              <a:gd name="T4" fmla="*/ 728 w 13524"/>
              <a:gd name="T5" fmla="*/ 2648 h 2648"/>
              <a:gd name="T6" fmla="*/ 1624 w 13524"/>
              <a:gd name="T7" fmla="*/ 1304 h 2648"/>
              <a:gd name="T8" fmla="*/ 504 w 13524"/>
              <a:gd name="T9" fmla="*/ 2204 h 2648"/>
              <a:gd name="T10" fmla="*/ 808 w 13524"/>
              <a:gd name="T11" fmla="*/ 416 h 2648"/>
              <a:gd name="T12" fmla="*/ 2432 w 13524"/>
              <a:gd name="T13" fmla="*/ 1664 h 2648"/>
              <a:gd name="T14" fmla="*/ 4016 w 13524"/>
              <a:gd name="T15" fmla="*/ 2544 h 2648"/>
              <a:gd name="T16" fmla="*/ 3472 w 13524"/>
              <a:gd name="T17" fmla="*/ 2264 h 2648"/>
              <a:gd name="T18" fmla="*/ 3912 w 13524"/>
              <a:gd name="T19" fmla="*/ 1728 h 2648"/>
              <a:gd name="T20" fmla="*/ 4136 w 13524"/>
              <a:gd name="T21" fmla="*/ 1504 h 2648"/>
              <a:gd name="T22" fmla="*/ 2432 w 13524"/>
              <a:gd name="T23" fmla="*/ 1664 h 2648"/>
              <a:gd name="T24" fmla="*/ 3640 w 13524"/>
              <a:gd name="T25" fmla="*/ 1400 h 2648"/>
              <a:gd name="T26" fmla="*/ 3320 w 13524"/>
              <a:gd name="T27" fmla="*/ 1016 h 2648"/>
              <a:gd name="T28" fmla="*/ 4728 w 13524"/>
              <a:gd name="T29" fmla="*/ 8 h 2648"/>
              <a:gd name="T30" fmla="*/ 4504 w 13524"/>
              <a:gd name="T31" fmla="*/ 2016 h 2648"/>
              <a:gd name="T32" fmla="*/ 5336 w 13524"/>
              <a:gd name="T33" fmla="*/ 2596 h 2648"/>
              <a:gd name="T34" fmla="*/ 5168 w 13524"/>
              <a:gd name="T35" fmla="*/ 2256 h 2648"/>
              <a:gd name="T36" fmla="*/ 5000 w 13524"/>
              <a:gd name="T37" fmla="*/ 8 h 2648"/>
              <a:gd name="T38" fmla="*/ 5872 w 13524"/>
              <a:gd name="T39" fmla="*/ 8 h 2648"/>
              <a:gd name="T40" fmla="*/ 5648 w 13524"/>
              <a:gd name="T41" fmla="*/ 2016 h 2648"/>
              <a:gd name="T42" fmla="*/ 6600 w 13524"/>
              <a:gd name="T43" fmla="*/ 2596 h 2648"/>
              <a:gd name="T44" fmla="*/ 6368 w 13524"/>
              <a:gd name="T45" fmla="*/ 2248 h 2648"/>
              <a:gd name="T46" fmla="*/ 6136 w 13524"/>
              <a:gd name="T47" fmla="*/ 1072 h 2648"/>
              <a:gd name="T48" fmla="*/ 6600 w 13524"/>
              <a:gd name="T49" fmla="*/ 920 h 2648"/>
              <a:gd name="T50" fmla="*/ 6136 w 13524"/>
              <a:gd name="T51" fmla="*/ 688 h 2648"/>
              <a:gd name="T52" fmla="*/ 6840 w 13524"/>
              <a:gd name="T53" fmla="*/ 1744 h 2648"/>
              <a:gd name="T54" fmla="*/ 8608 w 13524"/>
              <a:gd name="T55" fmla="*/ 2504 h 2648"/>
              <a:gd name="T56" fmla="*/ 7920 w 13524"/>
              <a:gd name="T57" fmla="*/ 648 h 2648"/>
              <a:gd name="T58" fmla="*/ 7352 w 13524"/>
              <a:gd name="T59" fmla="*/ 1696 h 2648"/>
              <a:gd name="T60" fmla="*/ 8120 w 13524"/>
              <a:gd name="T61" fmla="*/ 1060 h 2648"/>
              <a:gd name="T62" fmla="*/ 7808 w 13524"/>
              <a:gd name="T63" fmla="*/ 2264 h 2648"/>
              <a:gd name="T64" fmla="*/ 9112 w 13524"/>
              <a:gd name="T65" fmla="*/ 2608 h 2648"/>
              <a:gd name="T66" fmla="*/ 9608 w 13524"/>
              <a:gd name="T67" fmla="*/ 1440 h 2648"/>
              <a:gd name="T68" fmla="*/ 9896 w 13524"/>
              <a:gd name="T69" fmla="*/ 1072 h 2648"/>
              <a:gd name="T70" fmla="*/ 10112 w 13524"/>
              <a:gd name="T71" fmla="*/ 688 h 2648"/>
              <a:gd name="T72" fmla="*/ 9112 w 13524"/>
              <a:gd name="T73" fmla="*/ 1440 h 2648"/>
              <a:gd name="T74" fmla="*/ 10224 w 13524"/>
              <a:gd name="T75" fmla="*/ 1664 h 2648"/>
              <a:gd name="T76" fmla="*/ 11808 w 13524"/>
              <a:gd name="T77" fmla="*/ 2544 h 2648"/>
              <a:gd name="T78" fmla="*/ 11264 w 13524"/>
              <a:gd name="T79" fmla="*/ 2264 h 2648"/>
              <a:gd name="T80" fmla="*/ 11704 w 13524"/>
              <a:gd name="T81" fmla="*/ 1728 h 2648"/>
              <a:gd name="T82" fmla="*/ 11928 w 13524"/>
              <a:gd name="T83" fmla="*/ 1504 h 2648"/>
              <a:gd name="T84" fmla="*/ 10224 w 13524"/>
              <a:gd name="T85" fmla="*/ 1664 h 2648"/>
              <a:gd name="T86" fmla="*/ 11432 w 13524"/>
              <a:gd name="T87" fmla="*/ 1400 h 2648"/>
              <a:gd name="T88" fmla="*/ 11112 w 13524"/>
              <a:gd name="T89" fmla="*/ 1016 h 2648"/>
              <a:gd name="T90" fmla="*/ 13012 w 13524"/>
              <a:gd name="T91" fmla="*/ 2064 h 2648"/>
              <a:gd name="T92" fmla="*/ 12284 w 13524"/>
              <a:gd name="T93" fmla="*/ 2208 h 2648"/>
              <a:gd name="T94" fmla="*/ 12672 w 13524"/>
              <a:gd name="T95" fmla="*/ 2648 h 2648"/>
              <a:gd name="T96" fmla="*/ 12736 w 13524"/>
              <a:gd name="T97" fmla="*/ 1216 h 2648"/>
              <a:gd name="T98" fmla="*/ 13200 w 13524"/>
              <a:gd name="T99" fmla="*/ 1028 h 2648"/>
              <a:gd name="T100" fmla="*/ 13400 w 13524"/>
              <a:gd name="T101" fmla="*/ 680 h 2648"/>
              <a:gd name="T102" fmla="*/ 12232 w 13524"/>
              <a:gd name="T103" fmla="*/ 1264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524" h="2648">
                <a:moveTo>
                  <a:pt x="2160" y="1264"/>
                </a:moveTo>
                <a:cubicBezTo>
                  <a:pt x="2160" y="368"/>
                  <a:pt x="1656" y="0"/>
                  <a:pt x="840" y="0"/>
                </a:cubicBezTo>
                <a:cubicBezTo>
                  <a:pt x="584" y="0"/>
                  <a:pt x="336" y="0"/>
                  <a:pt x="208" y="8"/>
                </a:cubicBezTo>
                <a:cubicBezTo>
                  <a:pt x="80" y="16"/>
                  <a:pt x="0" y="32"/>
                  <a:pt x="0" y="160"/>
                </a:cubicBezTo>
                <a:cubicBezTo>
                  <a:pt x="0" y="2608"/>
                  <a:pt x="0" y="2608"/>
                  <a:pt x="0" y="2608"/>
                </a:cubicBezTo>
                <a:cubicBezTo>
                  <a:pt x="0" y="2608"/>
                  <a:pt x="344" y="2648"/>
                  <a:pt x="728" y="2648"/>
                </a:cubicBezTo>
                <a:cubicBezTo>
                  <a:pt x="1560" y="2648"/>
                  <a:pt x="2160" y="2160"/>
                  <a:pt x="2160" y="1264"/>
                </a:cubicBezTo>
                <a:close/>
                <a:moveTo>
                  <a:pt x="1624" y="1304"/>
                </a:moveTo>
                <a:cubicBezTo>
                  <a:pt x="1624" y="1880"/>
                  <a:pt x="1272" y="2224"/>
                  <a:pt x="776" y="2224"/>
                </a:cubicBezTo>
                <a:cubicBezTo>
                  <a:pt x="616" y="2224"/>
                  <a:pt x="504" y="2204"/>
                  <a:pt x="504" y="2204"/>
                </a:cubicBezTo>
                <a:cubicBezTo>
                  <a:pt x="504" y="428"/>
                  <a:pt x="504" y="428"/>
                  <a:pt x="504" y="428"/>
                </a:cubicBezTo>
                <a:cubicBezTo>
                  <a:pt x="504" y="428"/>
                  <a:pt x="648" y="416"/>
                  <a:pt x="808" y="416"/>
                </a:cubicBezTo>
                <a:cubicBezTo>
                  <a:pt x="1384" y="416"/>
                  <a:pt x="1624" y="728"/>
                  <a:pt x="1624" y="1304"/>
                </a:cubicBezTo>
                <a:close/>
                <a:moveTo>
                  <a:pt x="2432" y="1664"/>
                </a:moveTo>
                <a:cubicBezTo>
                  <a:pt x="2432" y="2320"/>
                  <a:pt x="2752" y="2648"/>
                  <a:pt x="3408" y="2648"/>
                </a:cubicBezTo>
                <a:cubicBezTo>
                  <a:pt x="3680" y="2648"/>
                  <a:pt x="3888" y="2592"/>
                  <a:pt x="4016" y="2544"/>
                </a:cubicBezTo>
                <a:cubicBezTo>
                  <a:pt x="4016" y="2168"/>
                  <a:pt x="4016" y="2168"/>
                  <a:pt x="4016" y="2168"/>
                </a:cubicBezTo>
                <a:cubicBezTo>
                  <a:pt x="3888" y="2216"/>
                  <a:pt x="3664" y="2264"/>
                  <a:pt x="3472" y="2264"/>
                </a:cubicBezTo>
                <a:cubicBezTo>
                  <a:pt x="3120" y="2264"/>
                  <a:pt x="2928" y="2080"/>
                  <a:pt x="2928" y="1728"/>
                </a:cubicBezTo>
                <a:cubicBezTo>
                  <a:pt x="3912" y="1728"/>
                  <a:pt x="3912" y="1728"/>
                  <a:pt x="3912" y="1728"/>
                </a:cubicBezTo>
                <a:cubicBezTo>
                  <a:pt x="4072" y="1728"/>
                  <a:pt x="4136" y="1688"/>
                  <a:pt x="4136" y="1576"/>
                </a:cubicBezTo>
                <a:cubicBezTo>
                  <a:pt x="4136" y="1504"/>
                  <a:pt x="4136" y="1504"/>
                  <a:pt x="4136" y="1504"/>
                </a:cubicBezTo>
                <a:cubicBezTo>
                  <a:pt x="4136" y="1024"/>
                  <a:pt x="3880" y="648"/>
                  <a:pt x="3336" y="648"/>
                </a:cubicBezTo>
                <a:cubicBezTo>
                  <a:pt x="2760" y="648"/>
                  <a:pt x="2432" y="1088"/>
                  <a:pt x="2432" y="1664"/>
                </a:cubicBezTo>
                <a:close/>
                <a:moveTo>
                  <a:pt x="3320" y="1016"/>
                </a:moveTo>
                <a:cubicBezTo>
                  <a:pt x="3528" y="1016"/>
                  <a:pt x="3640" y="1160"/>
                  <a:pt x="3640" y="1400"/>
                </a:cubicBezTo>
                <a:cubicBezTo>
                  <a:pt x="2936" y="1400"/>
                  <a:pt x="2936" y="1400"/>
                  <a:pt x="2936" y="1400"/>
                </a:cubicBezTo>
                <a:cubicBezTo>
                  <a:pt x="2968" y="1160"/>
                  <a:pt x="3112" y="1016"/>
                  <a:pt x="3320" y="1016"/>
                </a:cubicBezTo>
                <a:close/>
                <a:moveTo>
                  <a:pt x="5000" y="8"/>
                </a:moveTo>
                <a:cubicBezTo>
                  <a:pt x="4728" y="8"/>
                  <a:pt x="4728" y="8"/>
                  <a:pt x="4728" y="8"/>
                </a:cubicBezTo>
                <a:cubicBezTo>
                  <a:pt x="4568" y="8"/>
                  <a:pt x="4504" y="48"/>
                  <a:pt x="4504" y="160"/>
                </a:cubicBezTo>
                <a:cubicBezTo>
                  <a:pt x="4504" y="2016"/>
                  <a:pt x="4504" y="2016"/>
                  <a:pt x="4504" y="2016"/>
                </a:cubicBezTo>
                <a:cubicBezTo>
                  <a:pt x="4504" y="2464"/>
                  <a:pt x="4640" y="2648"/>
                  <a:pt x="5008" y="2648"/>
                </a:cubicBezTo>
                <a:cubicBezTo>
                  <a:pt x="5184" y="2648"/>
                  <a:pt x="5336" y="2596"/>
                  <a:pt x="5336" y="2596"/>
                </a:cubicBezTo>
                <a:cubicBezTo>
                  <a:pt x="5336" y="2232"/>
                  <a:pt x="5336" y="2232"/>
                  <a:pt x="5336" y="2232"/>
                </a:cubicBezTo>
                <a:cubicBezTo>
                  <a:pt x="5336" y="2232"/>
                  <a:pt x="5248" y="2256"/>
                  <a:pt x="5168" y="2256"/>
                </a:cubicBezTo>
                <a:cubicBezTo>
                  <a:pt x="5068" y="2256"/>
                  <a:pt x="5000" y="2208"/>
                  <a:pt x="5000" y="2000"/>
                </a:cubicBezTo>
                <a:lnTo>
                  <a:pt x="5000" y="8"/>
                </a:lnTo>
                <a:close/>
                <a:moveTo>
                  <a:pt x="6136" y="8"/>
                </a:moveTo>
                <a:cubicBezTo>
                  <a:pt x="5872" y="8"/>
                  <a:pt x="5872" y="8"/>
                  <a:pt x="5872" y="8"/>
                </a:cubicBezTo>
                <a:cubicBezTo>
                  <a:pt x="5712" y="8"/>
                  <a:pt x="5648" y="48"/>
                  <a:pt x="5648" y="160"/>
                </a:cubicBezTo>
                <a:cubicBezTo>
                  <a:pt x="5648" y="2016"/>
                  <a:pt x="5648" y="2016"/>
                  <a:pt x="5648" y="2016"/>
                </a:cubicBezTo>
                <a:cubicBezTo>
                  <a:pt x="5648" y="2464"/>
                  <a:pt x="5792" y="2648"/>
                  <a:pt x="6208" y="2648"/>
                </a:cubicBezTo>
                <a:cubicBezTo>
                  <a:pt x="6432" y="2648"/>
                  <a:pt x="6600" y="2596"/>
                  <a:pt x="6600" y="2596"/>
                </a:cubicBezTo>
                <a:cubicBezTo>
                  <a:pt x="6600" y="2216"/>
                  <a:pt x="6600" y="2216"/>
                  <a:pt x="6600" y="2216"/>
                </a:cubicBezTo>
                <a:cubicBezTo>
                  <a:pt x="6600" y="2216"/>
                  <a:pt x="6480" y="2248"/>
                  <a:pt x="6368" y="2248"/>
                </a:cubicBezTo>
                <a:cubicBezTo>
                  <a:pt x="6224" y="2248"/>
                  <a:pt x="6136" y="2176"/>
                  <a:pt x="6136" y="1936"/>
                </a:cubicBezTo>
                <a:cubicBezTo>
                  <a:pt x="6136" y="1072"/>
                  <a:pt x="6136" y="1072"/>
                  <a:pt x="6136" y="1072"/>
                </a:cubicBezTo>
                <a:cubicBezTo>
                  <a:pt x="6376" y="1072"/>
                  <a:pt x="6376" y="1072"/>
                  <a:pt x="6376" y="1072"/>
                </a:cubicBezTo>
                <a:cubicBezTo>
                  <a:pt x="6536" y="1072"/>
                  <a:pt x="6600" y="1032"/>
                  <a:pt x="6600" y="920"/>
                </a:cubicBezTo>
                <a:cubicBezTo>
                  <a:pt x="6600" y="688"/>
                  <a:pt x="6600" y="688"/>
                  <a:pt x="6600" y="688"/>
                </a:cubicBezTo>
                <a:cubicBezTo>
                  <a:pt x="6136" y="688"/>
                  <a:pt x="6136" y="688"/>
                  <a:pt x="6136" y="688"/>
                </a:cubicBezTo>
                <a:lnTo>
                  <a:pt x="6136" y="8"/>
                </a:lnTo>
                <a:close/>
                <a:moveTo>
                  <a:pt x="6840" y="1744"/>
                </a:moveTo>
                <a:cubicBezTo>
                  <a:pt x="6840" y="2400"/>
                  <a:pt x="7256" y="2648"/>
                  <a:pt x="7768" y="2648"/>
                </a:cubicBezTo>
                <a:cubicBezTo>
                  <a:pt x="8088" y="2648"/>
                  <a:pt x="8416" y="2584"/>
                  <a:pt x="8608" y="2504"/>
                </a:cubicBezTo>
                <a:cubicBezTo>
                  <a:pt x="8608" y="752"/>
                  <a:pt x="8608" y="752"/>
                  <a:pt x="8608" y="752"/>
                </a:cubicBezTo>
                <a:cubicBezTo>
                  <a:pt x="8416" y="696"/>
                  <a:pt x="8176" y="648"/>
                  <a:pt x="7920" y="648"/>
                </a:cubicBezTo>
                <a:cubicBezTo>
                  <a:pt x="7248" y="648"/>
                  <a:pt x="6840" y="1088"/>
                  <a:pt x="6840" y="1744"/>
                </a:cubicBezTo>
                <a:close/>
                <a:moveTo>
                  <a:pt x="7352" y="1696"/>
                </a:moveTo>
                <a:cubicBezTo>
                  <a:pt x="7352" y="1232"/>
                  <a:pt x="7584" y="1032"/>
                  <a:pt x="7872" y="1032"/>
                </a:cubicBezTo>
                <a:cubicBezTo>
                  <a:pt x="8016" y="1032"/>
                  <a:pt x="8120" y="1060"/>
                  <a:pt x="8120" y="1060"/>
                </a:cubicBezTo>
                <a:cubicBezTo>
                  <a:pt x="8120" y="2216"/>
                  <a:pt x="8120" y="2216"/>
                  <a:pt x="8120" y="2216"/>
                </a:cubicBezTo>
                <a:cubicBezTo>
                  <a:pt x="8120" y="2216"/>
                  <a:pt x="8016" y="2264"/>
                  <a:pt x="7808" y="2264"/>
                </a:cubicBezTo>
                <a:cubicBezTo>
                  <a:pt x="7488" y="2264"/>
                  <a:pt x="7352" y="2048"/>
                  <a:pt x="7352" y="1696"/>
                </a:cubicBezTo>
                <a:close/>
                <a:moveTo>
                  <a:pt x="9112" y="2608"/>
                </a:moveTo>
                <a:cubicBezTo>
                  <a:pt x="9608" y="2608"/>
                  <a:pt x="9608" y="2608"/>
                  <a:pt x="9608" y="2608"/>
                </a:cubicBezTo>
                <a:cubicBezTo>
                  <a:pt x="9608" y="1440"/>
                  <a:pt x="9608" y="1440"/>
                  <a:pt x="9608" y="1440"/>
                </a:cubicBezTo>
                <a:cubicBezTo>
                  <a:pt x="9608" y="1168"/>
                  <a:pt x="9680" y="1072"/>
                  <a:pt x="9872" y="1072"/>
                </a:cubicBezTo>
                <a:cubicBezTo>
                  <a:pt x="9896" y="1072"/>
                  <a:pt x="9896" y="1072"/>
                  <a:pt x="9896" y="1072"/>
                </a:cubicBezTo>
                <a:cubicBezTo>
                  <a:pt x="10040" y="1072"/>
                  <a:pt x="10112" y="1048"/>
                  <a:pt x="10112" y="920"/>
                </a:cubicBezTo>
                <a:cubicBezTo>
                  <a:pt x="10112" y="688"/>
                  <a:pt x="10112" y="688"/>
                  <a:pt x="10112" y="688"/>
                </a:cubicBezTo>
                <a:cubicBezTo>
                  <a:pt x="9808" y="688"/>
                  <a:pt x="9808" y="688"/>
                  <a:pt x="9808" y="688"/>
                </a:cubicBezTo>
                <a:cubicBezTo>
                  <a:pt x="9264" y="688"/>
                  <a:pt x="9112" y="1024"/>
                  <a:pt x="9112" y="1440"/>
                </a:cubicBezTo>
                <a:lnTo>
                  <a:pt x="9112" y="2608"/>
                </a:lnTo>
                <a:close/>
                <a:moveTo>
                  <a:pt x="10224" y="1664"/>
                </a:moveTo>
                <a:cubicBezTo>
                  <a:pt x="10224" y="2320"/>
                  <a:pt x="10544" y="2648"/>
                  <a:pt x="11200" y="2648"/>
                </a:cubicBezTo>
                <a:cubicBezTo>
                  <a:pt x="11472" y="2648"/>
                  <a:pt x="11680" y="2592"/>
                  <a:pt x="11808" y="2544"/>
                </a:cubicBezTo>
                <a:cubicBezTo>
                  <a:pt x="11808" y="2168"/>
                  <a:pt x="11808" y="2168"/>
                  <a:pt x="11808" y="2168"/>
                </a:cubicBezTo>
                <a:cubicBezTo>
                  <a:pt x="11680" y="2216"/>
                  <a:pt x="11456" y="2264"/>
                  <a:pt x="11264" y="2264"/>
                </a:cubicBezTo>
                <a:cubicBezTo>
                  <a:pt x="10912" y="2264"/>
                  <a:pt x="10720" y="2080"/>
                  <a:pt x="10720" y="1728"/>
                </a:cubicBezTo>
                <a:cubicBezTo>
                  <a:pt x="11704" y="1728"/>
                  <a:pt x="11704" y="1728"/>
                  <a:pt x="11704" y="1728"/>
                </a:cubicBezTo>
                <a:cubicBezTo>
                  <a:pt x="11864" y="1728"/>
                  <a:pt x="11928" y="1688"/>
                  <a:pt x="11928" y="1576"/>
                </a:cubicBezTo>
                <a:cubicBezTo>
                  <a:pt x="11928" y="1504"/>
                  <a:pt x="11928" y="1504"/>
                  <a:pt x="11928" y="1504"/>
                </a:cubicBezTo>
                <a:cubicBezTo>
                  <a:pt x="11928" y="1024"/>
                  <a:pt x="11672" y="648"/>
                  <a:pt x="11128" y="648"/>
                </a:cubicBezTo>
                <a:cubicBezTo>
                  <a:pt x="10552" y="648"/>
                  <a:pt x="10224" y="1088"/>
                  <a:pt x="10224" y="1664"/>
                </a:cubicBezTo>
                <a:close/>
                <a:moveTo>
                  <a:pt x="11112" y="1016"/>
                </a:moveTo>
                <a:cubicBezTo>
                  <a:pt x="11320" y="1016"/>
                  <a:pt x="11432" y="1160"/>
                  <a:pt x="11432" y="1400"/>
                </a:cubicBezTo>
                <a:cubicBezTo>
                  <a:pt x="10728" y="1400"/>
                  <a:pt x="10728" y="1400"/>
                  <a:pt x="10728" y="1400"/>
                </a:cubicBezTo>
                <a:cubicBezTo>
                  <a:pt x="10760" y="1160"/>
                  <a:pt x="10904" y="1016"/>
                  <a:pt x="11112" y="1016"/>
                </a:cubicBezTo>
                <a:close/>
                <a:moveTo>
                  <a:pt x="12232" y="1264"/>
                </a:moveTo>
                <a:cubicBezTo>
                  <a:pt x="12232" y="1904"/>
                  <a:pt x="13012" y="1728"/>
                  <a:pt x="13012" y="2064"/>
                </a:cubicBezTo>
                <a:cubicBezTo>
                  <a:pt x="13012" y="2192"/>
                  <a:pt x="12888" y="2264"/>
                  <a:pt x="12696" y="2264"/>
                </a:cubicBezTo>
                <a:cubicBezTo>
                  <a:pt x="12552" y="2264"/>
                  <a:pt x="12396" y="2240"/>
                  <a:pt x="12284" y="2208"/>
                </a:cubicBezTo>
                <a:cubicBezTo>
                  <a:pt x="12276" y="2608"/>
                  <a:pt x="12276" y="2608"/>
                  <a:pt x="12276" y="2608"/>
                </a:cubicBezTo>
                <a:cubicBezTo>
                  <a:pt x="12388" y="2632"/>
                  <a:pt x="12528" y="2648"/>
                  <a:pt x="12672" y="2648"/>
                </a:cubicBezTo>
                <a:cubicBezTo>
                  <a:pt x="13184" y="2648"/>
                  <a:pt x="13524" y="2400"/>
                  <a:pt x="13524" y="2016"/>
                </a:cubicBezTo>
                <a:cubicBezTo>
                  <a:pt x="13524" y="1392"/>
                  <a:pt x="12736" y="1520"/>
                  <a:pt x="12736" y="1216"/>
                </a:cubicBezTo>
                <a:cubicBezTo>
                  <a:pt x="12736" y="1088"/>
                  <a:pt x="12848" y="1024"/>
                  <a:pt x="13024" y="1024"/>
                </a:cubicBezTo>
                <a:cubicBezTo>
                  <a:pt x="13088" y="1024"/>
                  <a:pt x="13152" y="1028"/>
                  <a:pt x="13200" y="1028"/>
                </a:cubicBezTo>
                <a:cubicBezTo>
                  <a:pt x="13312" y="1028"/>
                  <a:pt x="13400" y="1008"/>
                  <a:pt x="13400" y="816"/>
                </a:cubicBezTo>
                <a:cubicBezTo>
                  <a:pt x="13400" y="680"/>
                  <a:pt x="13400" y="680"/>
                  <a:pt x="13400" y="680"/>
                </a:cubicBezTo>
                <a:cubicBezTo>
                  <a:pt x="13400" y="680"/>
                  <a:pt x="13224" y="648"/>
                  <a:pt x="13048" y="648"/>
                </a:cubicBezTo>
                <a:cubicBezTo>
                  <a:pt x="12504" y="648"/>
                  <a:pt x="12232" y="928"/>
                  <a:pt x="12232" y="1264"/>
                </a:cubicBezTo>
                <a:close/>
              </a:path>
            </a:pathLst>
          </a:cu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EEA063B1-D1BB-422B-A945-0E0BF929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296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A897A52-D4CF-4702-BCED-5706FDE7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89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35B6879-93B0-4CA7-BCA9-D4FA9240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527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Enabling_deltalife_wit">
            <a:extLst>
              <a:ext uri="{FF2B5EF4-FFF2-40B4-BE49-F238E27FC236}">
                <a16:creationId xmlns:a16="http://schemas.microsoft.com/office/drawing/2014/main" id="{F6979AE7-8CDB-45F8-88A4-AC18A1F0E5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" y="5947200"/>
            <a:ext cx="3175200" cy="7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0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7.40741E-7 L -0.0332 0.060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30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2.22222E-6 L 0.04115 -0.074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-375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3" grpId="0" animBg="1"/>
      <p:bldP spid="12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65">
            <a:extLst>
              <a:ext uri="{FF2B5EF4-FFF2-40B4-BE49-F238E27FC236}">
                <a16:creationId xmlns:a16="http://schemas.microsoft.com/office/drawing/2014/main" id="{D8C9B7F8-6288-4D09-BD88-8006B973F3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5650" y="2820473"/>
            <a:ext cx="11436350" cy="4037527"/>
          </a:xfrm>
          <a:blipFill>
            <a:blip r:embed="rId2"/>
            <a:stretch>
              <a:fillRect/>
            </a:stretch>
          </a:blipFill>
        </p:spPr>
        <p:txBody>
          <a:bodyPr tIns="234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B90DCA0-4985-4FE6-A3E0-A65236F1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9" name="Tekstvak 28">
            <a:hlinkClick r:id="rId3"/>
            <a:extLst>
              <a:ext uri="{FF2B5EF4-FFF2-40B4-BE49-F238E27FC236}">
                <a16:creationId xmlns:a16="http://schemas.microsoft.com/office/drawing/2014/main" id="{C731B5EA-6866-4EBE-8138-DEC893F2E2E3}"/>
              </a:ext>
            </a:extLst>
          </p:cNvPr>
          <p:cNvSpPr txBox="1"/>
          <p:nvPr userDrawn="1"/>
        </p:nvSpPr>
        <p:spPr>
          <a:xfrm>
            <a:off x="1260000" y="2267999"/>
            <a:ext cx="19496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info@deltares.nl</a:t>
            </a:r>
          </a:p>
        </p:txBody>
      </p:sp>
      <p:sp>
        <p:nvSpPr>
          <p:cNvPr id="30" name="Tekstvak 29">
            <a:hlinkClick r:id="rId4"/>
            <a:extLst>
              <a:ext uri="{FF2B5EF4-FFF2-40B4-BE49-F238E27FC236}">
                <a16:creationId xmlns:a16="http://schemas.microsoft.com/office/drawing/2014/main" id="{B2A41075-9E8D-4E25-B2BA-1D1DD506088A}"/>
              </a:ext>
            </a:extLst>
          </p:cNvPr>
          <p:cNvSpPr txBox="1"/>
          <p:nvPr userDrawn="1"/>
        </p:nvSpPr>
        <p:spPr>
          <a:xfrm>
            <a:off x="4212000" y="1763999"/>
            <a:ext cx="18716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@deltares</a:t>
            </a:r>
          </a:p>
        </p:txBody>
      </p:sp>
      <p:sp>
        <p:nvSpPr>
          <p:cNvPr id="31" name="Tekstvak 30">
            <a:hlinkClick r:id="rId5"/>
            <a:extLst>
              <a:ext uri="{FF2B5EF4-FFF2-40B4-BE49-F238E27FC236}">
                <a16:creationId xmlns:a16="http://schemas.microsoft.com/office/drawing/2014/main" id="{58C063EF-2783-4DB8-8B62-49C28C8695C5}"/>
              </a:ext>
            </a:extLst>
          </p:cNvPr>
          <p:cNvSpPr txBox="1"/>
          <p:nvPr userDrawn="1"/>
        </p:nvSpPr>
        <p:spPr>
          <a:xfrm>
            <a:off x="6912000" y="1763999"/>
            <a:ext cx="43444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linkedin.com/company/deltares</a:t>
            </a:r>
          </a:p>
        </p:txBody>
      </p:sp>
      <p:sp>
        <p:nvSpPr>
          <p:cNvPr id="32" name="Tekstvak 31">
            <a:hlinkClick r:id="rId6"/>
            <a:extLst>
              <a:ext uri="{FF2B5EF4-FFF2-40B4-BE49-F238E27FC236}">
                <a16:creationId xmlns:a16="http://schemas.microsoft.com/office/drawing/2014/main" id="{5F163D96-77E3-420C-8665-5CE311574B20}"/>
              </a:ext>
            </a:extLst>
          </p:cNvPr>
          <p:cNvSpPr txBox="1"/>
          <p:nvPr userDrawn="1"/>
        </p:nvSpPr>
        <p:spPr>
          <a:xfrm>
            <a:off x="1260000" y="1763999"/>
            <a:ext cx="19496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www.deltares.nl</a:t>
            </a:r>
          </a:p>
        </p:txBody>
      </p:sp>
      <p:sp>
        <p:nvSpPr>
          <p:cNvPr id="33" name="Tekstvak 32">
            <a:hlinkClick r:id="rId7"/>
            <a:extLst>
              <a:ext uri="{FF2B5EF4-FFF2-40B4-BE49-F238E27FC236}">
                <a16:creationId xmlns:a16="http://schemas.microsoft.com/office/drawing/2014/main" id="{3B4E325A-D4A5-415E-A8C3-FF4A98631369}"/>
              </a:ext>
            </a:extLst>
          </p:cNvPr>
          <p:cNvSpPr txBox="1"/>
          <p:nvPr userDrawn="1"/>
        </p:nvSpPr>
        <p:spPr>
          <a:xfrm>
            <a:off x="4212000" y="2267999"/>
            <a:ext cx="18716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@deltares</a:t>
            </a:r>
          </a:p>
        </p:txBody>
      </p:sp>
      <p:sp>
        <p:nvSpPr>
          <p:cNvPr id="34" name="Tekstvak 33">
            <a:hlinkClick r:id="rId8"/>
            <a:extLst>
              <a:ext uri="{FF2B5EF4-FFF2-40B4-BE49-F238E27FC236}">
                <a16:creationId xmlns:a16="http://schemas.microsoft.com/office/drawing/2014/main" id="{052934D0-6B1B-4AB9-8002-224050C7A1A1}"/>
              </a:ext>
            </a:extLst>
          </p:cNvPr>
          <p:cNvSpPr txBox="1"/>
          <p:nvPr userDrawn="1"/>
        </p:nvSpPr>
        <p:spPr>
          <a:xfrm>
            <a:off x="6912000" y="2267999"/>
            <a:ext cx="43444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facebook.com/deltaresNL</a:t>
            </a:r>
          </a:p>
        </p:txBody>
      </p:sp>
      <p:sp>
        <p:nvSpPr>
          <p:cNvPr id="17" name="Tijdelijke aanduiding voor tekst 61">
            <a:extLst>
              <a:ext uri="{FF2B5EF4-FFF2-40B4-BE49-F238E27FC236}">
                <a16:creationId xmlns:a16="http://schemas.microsoft.com/office/drawing/2014/main" id="{3D815638-2A87-40E4-BC3A-FB4D1E25ACB0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9531707" y="5835881"/>
            <a:ext cx="2340000" cy="758729"/>
          </a:xfr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3240000" rIns="0"/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hlinkClick r:id="rId6"/>
            <a:extLst>
              <a:ext uri="{FF2B5EF4-FFF2-40B4-BE49-F238E27FC236}">
                <a16:creationId xmlns:a16="http://schemas.microsoft.com/office/drawing/2014/main" id="{0D7005BD-5B17-436C-95BF-D53FCBDA054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6000" y="1764000"/>
            <a:ext cx="306000" cy="306000"/>
          </a:xfrm>
          <a:prstGeom prst="rect">
            <a:avLst/>
          </a:prstGeom>
        </p:spPr>
      </p:pic>
      <p:pic>
        <p:nvPicPr>
          <p:cNvPr id="9" name="Graphic 8">
            <a:hlinkClick r:id="rId5"/>
            <a:extLst>
              <a:ext uri="{FF2B5EF4-FFF2-40B4-BE49-F238E27FC236}">
                <a16:creationId xmlns:a16="http://schemas.microsoft.com/office/drawing/2014/main" id="{48ED5D6E-BB00-4DF8-8A4A-B64CCA32001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08000" y="1764000"/>
            <a:ext cx="306000" cy="306000"/>
          </a:xfrm>
          <a:prstGeom prst="rect">
            <a:avLst/>
          </a:prstGeom>
        </p:spPr>
      </p:pic>
      <p:pic>
        <p:nvPicPr>
          <p:cNvPr id="12" name="Graphic 11">
            <a:hlinkClick r:id="rId3"/>
            <a:extLst>
              <a:ext uri="{FF2B5EF4-FFF2-40B4-BE49-F238E27FC236}">
                <a16:creationId xmlns:a16="http://schemas.microsoft.com/office/drawing/2014/main" id="{3D248AEC-10A5-4B7E-BF95-2E949619BAC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6000" y="2268000"/>
            <a:ext cx="306000" cy="306000"/>
          </a:xfrm>
          <a:prstGeom prst="rect">
            <a:avLst/>
          </a:prstGeom>
        </p:spPr>
      </p:pic>
      <p:pic>
        <p:nvPicPr>
          <p:cNvPr id="16" name="Graphic 15">
            <a:hlinkClick r:id="rId8"/>
            <a:extLst>
              <a:ext uri="{FF2B5EF4-FFF2-40B4-BE49-F238E27FC236}">
                <a16:creationId xmlns:a16="http://schemas.microsoft.com/office/drawing/2014/main" id="{54EB740A-0F53-4E1C-8587-DA2F01870AD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08000" y="2268000"/>
            <a:ext cx="306000" cy="306000"/>
          </a:xfrm>
          <a:prstGeom prst="rect">
            <a:avLst/>
          </a:prstGeom>
        </p:spPr>
      </p:pic>
      <p:pic>
        <p:nvPicPr>
          <p:cNvPr id="19" name="Graphic 18">
            <a:hlinkClick r:id="rId4"/>
            <a:extLst>
              <a:ext uri="{FF2B5EF4-FFF2-40B4-BE49-F238E27FC236}">
                <a16:creationId xmlns:a16="http://schemas.microsoft.com/office/drawing/2014/main" id="{3C2A80C3-6754-49BB-AE1D-787E3C8B82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708000" y="1764000"/>
            <a:ext cx="306000" cy="306000"/>
          </a:xfrm>
          <a:prstGeom prst="rect">
            <a:avLst/>
          </a:prstGeom>
        </p:spPr>
      </p:pic>
      <p:pic>
        <p:nvPicPr>
          <p:cNvPr id="44" name="Graphic 43">
            <a:hlinkClick r:id="rId7"/>
            <a:extLst>
              <a:ext uri="{FF2B5EF4-FFF2-40B4-BE49-F238E27FC236}">
                <a16:creationId xmlns:a16="http://schemas.microsoft.com/office/drawing/2014/main" id="{7232CAEC-F3CE-4040-A772-F8A6B930251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08000" y="2268000"/>
            <a:ext cx="306000" cy="306000"/>
          </a:xfrm>
          <a:prstGeom prst="rect">
            <a:avLst/>
          </a:prstGeom>
        </p:spPr>
      </p:pic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4416EE60-04E7-4A49-88D4-1122BC4AF7D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5650" y="3288888"/>
            <a:ext cx="2863850" cy="3096290"/>
          </a:xfrm>
          <a:custGeom>
            <a:avLst/>
            <a:gdLst>
              <a:gd name="connsiteX0" fmla="*/ 2525609 w 5497409"/>
              <a:gd name="connsiteY0" fmla="*/ 0 h 5943600"/>
              <a:gd name="connsiteX1" fmla="*/ 5497409 w 5497409"/>
              <a:gd name="connsiteY1" fmla="*/ 2971800 h 5943600"/>
              <a:gd name="connsiteX2" fmla="*/ 2525609 w 5497409"/>
              <a:gd name="connsiteY2" fmla="*/ 5943600 h 5943600"/>
              <a:gd name="connsiteX3" fmla="*/ 61346 w 5497409"/>
              <a:gd name="connsiteY3" fmla="*/ 4633362 h 5943600"/>
              <a:gd name="connsiteX4" fmla="*/ 0 w 5497409"/>
              <a:gd name="connsiteY4" fmla="*/ 4532384 h 5943600"/>
              <a:gd name="connsiteX5" fmla="*/ 0 w 5497409"/>
              <a:gd name="connsiteY5" fmla="*/ 1411217 h 5943600"/>
              <a:gd name="connsiteX6" fmla="*/ 61346 w 5497409"/>
              <a:gd name="connsiteY6" fmla="*/ 1310238 h 5943600"/>
              <a:gd name="connsiteX7" fmla="*/ 2525609 w 5497409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09" h="5943600">
                <a:moveTo>
                  <a:pt x="2525609" y="0"/>
                </a:moveTo>
                <a:cubicBezTo>
                  <a:pt x="4166889" y="0"/>
                  <a:pt x="5497409" y="1330520"/>
                  <a:pt x="5497409" y="2971800"/>
                </a:cubicBezTo>
                <a:cubicBezTo>
                  <a:pt x="5497409" y="4613080"/>
                  <a:pt x="4166889" y="5943600"/>
                  <a:pt x="2525609" y="5943600"/>
                </a:cubicBezTo>
                <a:cubicBezTo>
                  <a:pt x="1499809" y="5943600"/>
                  <a:pt x="595400" y="5423866"/>
                  <a:pt x="61346" y="4633362"/>
                </a:cubicBezTo>
                <a:lnTo>
                  <a:pt x="0" y="4532384"/>
                </a:lnTo>
                <a:lnTo>
                  <a:pt x="0" y="1411217"/>
                </a:lnTo>
                <a:lnTo>
                  <a:pt x="61346" y="1310238"/>
                </a:lnTo>
                <a:cubicBezTo>
                  <a:pt x="595400" y="519735"/>
                  <a:pt x="1499809" y="0"/>
                  <a:pt x="25256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0800000" scaled="1"/>
            <a:tileRect/>
          </a:gradFill>
        </p:spPr>
        <p:txBody>
          <a:bodyPr vert="wordArtVert" wrap="square" rIns="6336000">
            <a:no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30A32AC-B6B9-49DA-96CB-8FA7566F258D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0867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B33C15-FA3F-4488-B605-FD2E5912A64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5561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A43FF58-601A-486A-BC3C-8646024C246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4099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2552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5" userDrawn="1">
          <p15:clr>
            <a:srgbClr val="FBAE40"/>
          </p15:clr>
        </p15:guide>
        <p15:guide id="2" orient="horz" pos="2058" userDrawn="1">
          <p15:clr>
            <a:srgbClr val="FBAE40"/>
          </p15:clr>
        </p15:guide>
        <p15:guide id="3" orient="horz" pos="4026" userDrawn="1">
          <p15:clr>
            <a:srgbClr val="FBAE40"/>
          </p15:clr>
        </p15:guide>
        <p15:guide id="4" pos="4044" userDrawn="1">
          <p15:clr>
            <a:srgbClr val="FBAE40"/>
          </p15:clr>
        </p15:guide>
        <p15:guide id="5" pos="4362" userDrawn="1">
          <p15:clr>
            <a:srgbClr val="FBAE40"/>
          </p15:clr>
        </p15:guide>
        <p15:guide id="6" pos="2661" userDrawn="1">
          <p15:clr>
            <a:srgbClr val="FBAE40"/>
          </p15:clr>
        </p15:guide>
        <p15:guide id="7" pos="2343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(Vrij invulba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65">
            <a:extLst>
              <a:ext uri="{FF2B5EF4-FFF2-40B4-BE49-F238E27FC236}">
                <a16:creationId xmlns:a16="http://schemas.microsoft.com/office/drawing/2014/main" id="{D8C9B7F8-6288-4D09-BD88-8006B973F3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5650" y="2820473"/>
            <a:ext cx="11436350" cy="4037527"/>
          </a:xfrm>
          <a:blipFill>
            <a:blip r:embed="rId2"/>
            <a:stretch>
              <a:fillRect/>
            </a:stretch>
          </a:blipFill>
        </p:spPr>
        <p:txBody>
          <a:bodyPr tIns="234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B90DCA0-4985-4FE6-A3E0-A65236F1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7" name="Tijdelijke aanduiding voor tekst 61">
            <a:extLst>
              <a:ext uri="{FF2B5EF4-FFF2-40B4-BE49-F238E27FC236}">
                <a16:creationId xmlns:a16="http://schemas.microsoft.com/office/drawing/2014/main" id="{3D815638-2A87-40E4-BC3A-FB4D1E25ACB0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9531707" y="5835881"/>
            <a:ext cx="2340000" cy="758729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3240000" rIns="0"/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4416EE60-04E7-4A49-88D4-1122BC4AF7D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5650" y="3288888"/>
            <a:ext cx="2863850" cy="3096290"/>
          </a:xfrm>
          <a:custGeom>
            <a:avLst/>
            <a:gdLst>
              <a:gd name="connsiteX0" fmla="*/ 2525609 w 5497409"/>
              <a:gd name="connsiteY0" fmla="*/ 0 h 5943600"/>
              <a:gd name="connsiteX1" fmla="*/ 5497409 w 5497409"/>
              <a:gd name="connsiteY1" fmla="*/ 2971800 h 5943600"/>
              <a:gd name="connsiteX2" fmla="*/ 2525609 w 5497409"/>
              <a:gd name="connsiteY2" fmla="*/ 5943600 h 5943600"/>
              <a:gd name="connsiteX3" fmla="*/ 61346 w 5497409"/>
              <a:gd name="connsiteY3" fmla="*/ 4633362 h 5943600"/>
              <a:gd name="connsiteX4" fmla="*/ 0 w 5497409"/>
              <a:gd name="connsiteY4" fmla="*/ 4532384 h 5943600"/>
              <a:gd name="connsiteX5" fmla="*/ 0 w 5497409"/>
              <a:gd name="connsiteY5" fmla="*/ 1411217 h 5943600"/>
              <a:gd name="connsiteX6" fmla="*/ 61346 w 5497409"/>
              <a:gd name="connsiteY6" fmla="*/ 1310238 h 5943600"/>
              <a:gd name="connsiteX7" fmla="*/ 2525609 w 5497409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09" h="5943600">
                <a:moveTo>
                  <a:pt x="2525609" y="0"/>
                </a:moveTo>
                <a:cubicBezTo>
                  <a:pt x="4166889" y="0"/>
                  <a:pt x="5497409" y="1330520"/>
                  <a:pt x="5497409" y="2971800"/>
                </a:cubicBezTo>
                <a:cubicBezTo>
                  <a:pt x="5497409" y="4613080"/>
                  <a:pt x="4166889" y="5943600"/>
                  <a:pt x="2525609" y="5943600"/>
                </a:cubicBezTo>
                <a:cubicBezTo>
                  <a:pt x="1499809" y="5943600"/>
                  <a:pt x="595400" y="5423866"/>
                  <a:pt x="61346" y="4633362"/>
                </a:cubicBezTo>
                <a:lnTo>
                  <a:pt x="0" y="4532384"/>
                </a:lnTo>
                <a:lnTo>
                  <a:pt x="0" y="1411217"/>
                </a:lnTo>
                <a:lnTo>
                  <a:pt x="61346" y="1310238"/>
                </a:lnTo>
                <a:cubicBezTo>
                  <a:pt x="595400" y="519735"/>
                  <a:pt x="1499809" y="0"/>
                  <a:pt x="25256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0800000" scaled="1"/>
            <a:tileRect/>
          </a:gradFill>
        </p:spPr>
        <p:txBody>
          <a:bodyPr vert="wordArtVert" wrap="square" rIns="6336000">
            <a:no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30A32AC-B6B9-49DA-96CB-8FA7566F258D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0867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B33C15-FA3F-4488-B605-FD2E5912A64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5561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A43FF58-601A-486A-BC3C-8646024C246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4099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3" name="Tijdelijke aanduiding voor tekst 3">
            <a:extLst>
              <a:ext uri="{FF2B5EF4-FFF2-40B4-BE49-F238E27FC236}">
                <a16:creationId xmlns:a16="http://schemas.microsoft.com/office/drawing/2014/main" id="{D05F72AB-9143-4CEB-9995-BC46F87996D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60000" y="1764000"/>
            <a:ext cx="2448000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140C74ED-3843-44B5-A036-98F1C0983D0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60000" y="2268000"/>
            <a:ext cx="2448000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7CB3B72F-829E-4802-89CE-5FAA887211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12000" y="1764000"/>
            <a:ext cx="2195512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6" name="Tijdelijke aanduiding voor tekst 3">
            <a:extLst>
              <a:ext uri="{FF2B5EF4-FFF2-40B4-BE49-F238E27FC236}">
                <a16:creationId xmlns:a16="http://schemas.microsoft.com/office/drawing/2014/main" id="{E96C0F79-C1F5-448A-9B02-130652C5EFD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12000" y="2268000"/>
            <a:ext cx="2195512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3008B147-EF81-4851-A6A3-FDBC85BB5B4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10369" y="1764000"/>
            <a:ext cx="4362394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D61D01F4-0D94-49A0-A0C6-2A6964B3939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910369" y="2268000"/>
            <a:ext cx="4362394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12238712-852D-4C83-A179-EE0F3F65535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55650" y="1764000"/>
            <a:ext cx="306000" cy="306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Tijdelijke aanduiding voor afbeelding 12">
            <a:extLst>
              <a:ext uri="{FF2B5EF4-FFF2-40B4-BE49-F238E27FC236}">
                <a16:creationId xmlns:a16="http://schemas.microsoft.com/office/drawing/2014/main" id="{B94B33D8-9ADC-46F3-9BAD-244DD869287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55650" y="2268000"/>
            <a:ext cx="306000" cy="3060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Tijdelijke aanduiding voor afbeelding 12">
            <a:extLst>
              <a:ext uri="{FF2B5EF4-FFF2-40B4-BE49-F238E27FC236}">
                <a16:creationId xmlns:a16="http://schemas.microsoft.com/office/drawing/2014/main" id="{7B078E79-A086-4E54-9016-28A2DBA0692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708000" y="1764000"/>
            <a:ext cx="306000" cy="306000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Tijdelijke aanduiding voor afbeelding 12">
            <a:extLst>
              <a:ext uri="{FF2B5EF4-FFF2-40B4-BE49-F238E27FC236}">
                <a16:creationId xmlns:a16="http://schemas.microsoft.com/office/drawing/2014/main" id="{9A2E3717-085D-4920-9B0E-8DBF1A42FCA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708000" y="2268000"/>
            <a:ext cx="306000" cy="306000"/>
          </a:xfr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8" name="Tijdelijke aanduiding voor afbeelding 12">
            <a:extLst>
              <a:ext uri="{FF2B5EF4-FFF2-40B4-BE49-F238E27FC236}">
                <a16:creationId xmlns:a16="http://schemas.microsoft.com/office/drawing/2014/main" id="{77467CBB-F989-40AA-BAA1-DDC3FE2145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408000" y="1764000"/>
            <a:ext cx="306000" cy="306000"/>
          </a:xfr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9" name="Tijdelijke aanduiding voor afbeelding 12">
            <a:extLst>
              <a:ext uri="{FF2B5EF4-FFF2-40B4-BE49-F238E27FC236}">
                <a16:creationId xmlns:a16="http://schemas.microsoft.com/office/drawing/2014/main" id="{1C25A578-0CC7-464F-9CFB-1B9EC232EF8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408000" y="2268000"/>
            <a:ext cx="306000" cy="306000"/>
          </a:xfr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09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5">
          <p15:clr>
            <a:srgbClr val="FBAE40"/>
          </p15:clr>
        </p15:guide>
        <p15:guide id="2" orient="horz" pos="2058">
          <p15:clr>
            <a:srgbClr val="FBAE40"/>
          </p15:clr>
        </p15:guide>
        <p15:guide id="3" orient="horz" pos="4026">
          <p15:clr>
            <a:srgbClr val="FBAE40"/>
          </p15:clr>
        </p15:guide>
        <p15:guide id="4" pos="4044">
          <p15:clr>
            <a:srgbClr val="FBAE40"/>
          </p15:clr>
        </p15:guide>
        <p15:guide id="5" pos="4362">
          <p15:clr>
            <a:srgbClr val="FBAE40"/>
          </p15:clr>
        </p15:guide>
        <p15:guide id="6" pos="2661">
          <p15:clr>
            <a:srgbClr val="FBAE40"/>
          </p15:clr>
        </p15:guide>
        <p15:guide id="7" pos="234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Titeldia met vierkan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jdelijke aanduiding voor afbeelding 65">
            <a:extLst>
              <a:ext uri="{FF2B5EF4-FFF2-40B4-BE49-F238E27FC236}">
                <a16:creationId xmlns:a16="http://schemas.microsoft.com/office/drawing/2014/main" id="{C993F618-5D8C-4CD3-B26D-F74E759872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6858000" cy="6858000"/>
          </a:xfrm>
          <a:solidFill>
            <a:schemeClr val="bg1">
              <a:lumMod val="85000"/>
            </a:schemeClr>
          </a:solidFill>
        </p:spPr>
        <p:txBody>
          <a:bodyPr tIns="3816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861E45-7D0B-4CBE-BF29-EEB926363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6000" y="5295900"/>
            <a:ext cx="4513088" cy="788988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0A17F5-F68D-450E-924D-50BE1E84C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000" y="3854640"/>
            <a:ext cx="4513088" cy="67627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69FD9-1A34-44C5-BB96-B626ABE7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6000" y="6264000"/>
            <a:ext cx="2340000" cy="184666"/>
          </a:xfrm>
        </p:spPr>
        <p:txBody>
          <a:bodyPr vert="horz"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05FF67-098D-42EF-9DDB-0B34D97B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73572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7F641E-4810-428B-93B4-F028FBE4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273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77695BF-4150-4BB7-8197-EF140D4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000" y="1766078"/>
            <a:ext cx="4516033" cy="1990582"/>
          </a:xfrm>
        </p:spPr>
        <p:txBody>
          <a:bodyPr anchor="b" anchorCtr="0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11" name="Deltares_Logo_groot">
            <a:extLst>
              <a:ext uri="{FF2B5EF4-FFF2-40B4-BE49-F238E27FC236}">
                <a16:creationId xmlns:a16="http://schemas.microsoft.com/office/drawing/2014/main" id="{07BC8CE6-4B06-4C93-9DE2-B3D24820A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180000"/>
            <a:ext cx="2340000" cy="760500"/>
          </a:xfrm>
          <a:prstGeom prst="rect">
            <a:avLst/>
          </a:prstGeom>
        </p:spPr>
      </p:pic>
      <p:sp>
        <p:nvSpPr>
          <p:cNvPr id="62" name="TX_Enabling_deltalife_wit">
            <a:extLst>
              <a:ext uri="{FF2B5EF4-FFF2-40B4-BE49-F238E27FC236}">
                <a16:creationId xmlns:a16="http://schemas.microsoft.com/office/drawing/2014/main" id="{8230CF4F-5316-4F99-A0B8-28EA9797ED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0801" y="5947577"/>
            <a:ext cx="3176270" cy="756001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rIns="4284000"/>
          <a:lstStyle>
            <a:lvl1pPr marL="0" indent="0">
              <a:buNone/>
              <a:defRPr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802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oofdstuk / Tussendia (Gro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454C307C-D04D-4709-9FD4-571150894DD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447038"/>
            <a:ext cx="5497462" cy="5943600"/>
          </a:xfrm>
          <a:custGeom>
            <a:avLst/>
            <a:gdLst>
              <a:gd name="connsiteX0" fmla="*/ 2525662 w 5497462"/>
              <a:gd name="connsiteY0" fmla="*/ 0 h 5943600"/>
              <a:gd name="connsiteX1" fmla="*/ 5497462 w 5497462"/>
              <a:gd name="connsiteY1" fmla="*/ 2971800 h 5943600"/>
              <a:gd name="connsiteX2" fmla="*/ 2525662 w 5497462"/>
              <a:gd name="connsiteY2" fmla="*/ 5943600 h 5943600"/>
              <a:gd name="connsiteX3" fmla="*/ 61399 w 5497462"/>
              <a:gd name="connsiteY3" fmla="*/ 4633362 h 5943600"/>
              <a:gd name="connsiteX4" fmla="*/ 0 w 5497462"/>
              <a:gd name="connsiteY4" fmla="*/ 4532297 h 5943600"/>
              <a:gd name="connsiteX5" fmla="*/ 0 w 5497462"/>
              <a:gd name="connsiteY5" fmla="*/ 1411304 h 5943600"/>
              <a:gd name="connsiteX6" fmla="*/ 61399 w 5497462"/>
              <a:gd name="connsiteY6" fmla="*/ 1310238 h 5943600"/>
              <a:gd name="connsiteX7" fmla="*/ 2525662 w 5497462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62" h="5943600">
                <a:moveTo>
                  <a:pt x="2525662" y="0"/>
                </a:moveTo>
                <a:cubicBezTo>
                  <a:pt x="4166942" y="0"/>
                  <a:pt x="5497462" y="1330520"/>
                  <a:pt x="5497462" y="2971800"/>
                </a:cubicBezTo>
                <a:cubicBezTo>
                  <a:pt x="5497462" y="4613080"/>
                  <a:pt x="4166942" y="5943600"/>
                  <a:pt x="2525662" y="5943600"/>
                </a:cubicBezTo>
                <a:cubicBezTo>
                  <a:pt x="1499862" y="5943600"/>
                  <a:pt x="595453" y="5423866"/>
                  <a:pt x="61399" y="4633362"/>
                </a:cubicBezTo>
                <a:lnTo>
                  <a:pt x="0" y="4532297"/>
                </a:lnTo>
                <a:lnTo>
                  <a:pt x="0" y="1411304"/>
                </a:lnTo>
                <a:lnTo>
                  <a:pt x="61399" y="1310238"/>
                </a:lnTo>
                <a:cubicBezTo>
                  <a:pt x="595453" y="519735"/>
                  <a:pt x="1499862" y="0"/>
                  <a:pt x="252566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E2BD3A-5DDA-4757-ACCB-7CC38D75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1762124"/>
            <a:ext cx="10512000" cy="1368000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77DC50-5611-4E05-B13C-BEF10B116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000" y="3564000"/>
            <a:ext cx="10585450" cy="1517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09971E-F873-4027-AEC0-F79E132D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3488" y="4586300"/>
            <a:ext cx="153888" cy="1262844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93B534-D0A1-49CD-B3E2-FA8113F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3488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AD1C2C-AB5C-4424-9980-A055EC5C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7279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19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oofdstuk / Tussen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2BD3A-5DDA-4757-ACCB-7CC38D75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1762124"/>
            <a:ext cx="10512000" cy="1368000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77DC50-5611-4E05-B13C-BEF10B116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000" y="3564000"/>
            <a:ext cx="10585450" cy="1517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09971E-F873-4027-AEC0-F79E132D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3488" y="4586300"/>
            <a:ext cx="153888" cy="1262844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93B534-D0A1-49CD-B3E2-FA8113F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3488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AD1C2C-AB5C-4424-9980-A055EC5C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7279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FE604B20-D198-4E8C-9B1F-0066D909E5D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447038"/>
            <a:ext cx="5497462" cy="5943600"/>
          </a:xfrm>
          <a:custGeom>
            <a:avLst/>
            <a:gdLst>
              <a:gd name="connsiteX0" fmla="*/ 2525662 w 5497462"/>
              <a:gd name="connsiteY0" fmla="*/ 0 h 5943600"/>
              <a:gd name="connsiteX1" fmla="*/ 5497462 w 5497462"/>
              <a:gd name="connsiteY1" fmla="*/ 2971800 h 5943600"/>
              <a:gd name="connsiteX2" fmla="*/ 2525662 w 5497462"/>
              <a:gd name="connsiteY2" fmla="*/ 5943600 h 5943600"/>
              <a:gd name="connsiteX3" fmla="*/ 61399 w 5497462"/>
              <a:gd name="connsiteY3" fmla="*/ 4633362 h 5943600"/>
              <a:gd name="connsiteX4" fmla="*/ 0 w 5497462"/>
              <a:gd name="connsiteY4" fmla="*/ 4532297 h 5943600"/>
              <a:gd name="connsiteX5" fmla="*/ 0 w 5497462"/>
              <a:gd name="connsiteY5" fmla="*/ 1411304 h 5943600"/>
              <a:gd name="connsiteX6" fmla="*/ 61399 w 5497462"/>
              <a:gd name="connsiteY6" fmla="*/ 1310238 h 5943600"/>
              <a:gd name="connsiteX7" fmla="*/ 2525662 w 5497462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62" h="5943600">
                <a:moveTo>
                  <a:pt x="2525662" y="0"/>
                </a:moveTo>
                <a:cubicBezTo>
                  <a:pt x="4166942" y="0"/>
                  <a:pt x="5497462" y="1330520"/>
                  <a:pt x="5497462" y="2971800"/>
                </a:cubicBezTo>
                <a:cubicBezTo>
                  <a:pt x="5497462" y="4613080"/>
                  <a:pt x="4166942" y="5943600"/>
                  <a:pt x="2525662" y="5943600"/>
                </a:cubicBezTo>
                <a:cubicBezTo>
                  <a:pt x="1499862" y="5943600"/>
                  <a:pt x="595453" y="5423866"/>
                  <a:pt x="61399" y="4633362"/>
                </a:cubicBezTo>
                <a:lnTo>
                  <a:pt x="0" y="4532297"/>
                </a:lnTo>
                <a:lnTo>
                  <a:pt x="0" y="1411304"/>
                </a:lnTo>
                <a:lnTo>
                  <a:pt x="61399" y="1310238"/>
                </a:lnTo>
                <a:cubicBezTo>
                  <a:pt x="595453" y="519735"/>
                  <a:pt x="1499862" y="0"/>
                  <a:pt x="252566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73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EC7CA-9C23-4C8C-8E52-48827CB3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AB16DB44-A35C-4555-8271-1BC45D5E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8298A93-251E-4C71-ACF3-6A138886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74A889B-77F6-4552-B217-7A2CA16B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EBD329-956B-407B-9AD6-0D41AC6CB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1" y="1762124"/>
            <a:ext cx="10517112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ijdelijke aanduiding voor afbeelding 13">
            <a:extLst>
              <a:ext uri="{FF2B5EF4-FFF2-40B4-BE49-F238E27FC236}">
                <a16:creationId xmlns:a16="http://schemas.microsoft.com/office/drawing/2014/main" id="{29C6F091-D152-418D-B9F8-A87580FF62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33588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1" name="Tijdelijke aanduiding voor afbeelding 13">
            <a:extLst>
              <a:ext uri="{FF2B5EF4-FFF2-40B4-BE49-F238E27FC236}">
                <a16:creationId xmlns:a16="http://schemas.microsoft.com/office/drawing/2014/main" id="{60BE643B-1ED0-4C44-A1BD-69154E578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73876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2" name="Tijdelijke aanduiding voor afbeelding 13">
            <a:extLst>
              <a:ext uri="{FF2B5EF4-FFF2-40B4-BE49-F238E27FC236}">
                <a16:creationId xmlns:a16="http://schemas.microsoft.com/office/drawing/2014/main" id="{A065EEC8-0E39-4605-AE1D-D95CBC9048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14164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3" name="Tijdelijke aanduiding voor afbeelding 13">
            <a:extLst>
              <a:ext uri="{FF2B5EF4-FFF2-40B4-BE49-F238E27FC236}">
                <a16:creationId xmlns:a16="http://schemas.microsoft.com/office/drawing/2014/main" id="{48162130-D103-42A6-B07E-E8EF059018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54452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7250C887-952A-4DC1-8215-8DFA36C6EDD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94740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5" name="Tijdelijke aanduiding voor afbeelding 13">
            <a:extLst>
              <a:ext uri="{FF2B5EF4-FFF2-40B4-BE49-F238E27FC236}">
                <a16:creationId xmlns:a16="http://schemas.microsoft.com/office/drawing/2014/main" id="{B0075813-47FE-4243-A0DB-86635BED62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735028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6" name="Tijdelijke aanduiding voor afbeelding 13">
            <a:extLst>
              <a:ext uri="{FF2B5EF4-FFF2-40B4-BE49-F238E27FC236}">
                <a16:creationId xmlns:a16="http://schemas.microsoft.com/office/drawing/2014/main" id="{B8D44326-7D12-4338-99E1-2E879D21A25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75317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4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BD4A7-30E2-4E78-B4FA-A8B2C41A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89361EE-4435-4145-8E9D-4F0A53E9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6DFBB55-F053-4FC0-8FD6-FD27BC57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20EB44-40D1-4CAF-8FFD-29202A0A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4A6160-4B2C-4199-AB7C-023FEDE195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650" y="1768763"/>
            <a:ext cx="5076175" cy="43181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ijdelijke aanduiding voor inhoud 6">
            <a:extLst>
              <a:ext uri="{FF2B5EF4-FFF2-40B4-BE49-F238E27FC236}">
                <a16:creationId xmlns:a16="http://schemas.microsoft.com/office/drawing/2014/main" id="{A7315F35-EA75-4506-B955-CB617ACBDB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1825" y="1770636"/>
            <a:ext cx="5076175" cy="43181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359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met tit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360240-711C-40DC-B819-28D5F76EA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1762125"/>
            <a:ext cx="5065347" cy="742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85B8C4-FFE1-4941-89E1-E5B658D71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650" y="2556001"/>
            <a:ext cx="5065347" cy="3528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D244503-4D19-475F-8DE3-680EA8CDC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997" y="1762125"/>
            <a:ext cx="5087002" cy="742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D37810D-DEFA-432E-B30A-7F13B7EF0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997" y="2556001"/>
            <a:ext cx="5087002" cy="3528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D5B83A0-F52F-4A50-A779-6FBDEC06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DF3265-27D0-49AD-8963-A3EC3CB2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32C89B3-2645-49EA-AE6E-C0189B3A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CFFACB9-41BE-4C1C-8FD9-C0590014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74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77C9B-D616-43D5-9E9C-399615DA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97891F0-8DCB-4D52-8695-2AD66508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B044C9F-B1E5-43F8-ABA5-F8A0AF3B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4021C5-B1DD-464A-832F-A03BCAB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62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Footer Bar">
            <a:extLst>
              <a:ext uri="{FF2B5EF4-FFF2-40B4-BE49-F238E27FC236}">
                <a16:creationId xmlns:a16="http://schemas.microsoft.com/office/drawing/2014/main" id="{022EB8B7-6824-4AED-BB2B-C0B109993AD1}"/>
              </a:ext>
            </a:extLst>
          </p:cNvPr>
          <p:cNvGrpSpPr/>
          <p:nvPr userDrawn="1"/>
        </p:nvGrpSpPr>
        <p:grpSpPr>
          <a:xfrm>
            <a:off x="11742000" y="0"/>
            <a:ext cx="450000" cy="6858000"/>
            <a:chOff x="11742000" y="0"/>
            <a:chExt cx="450000" cy="6858000"/>
          </a:xfrm>
          <a:solidFill>
            <a:schemeClr val="accent2">
              <a:alpha val="5882"/>
            </a:schemeClr>
          </a:solidFill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9F9EE001-C15B-435E-9F44-1622C159FC17}"/>
                </a:ext>
              </a:extLst>
            </p:cNvPr>
            <p:cNvSpPr/>
            <p:nvPr userDrawn="1"/>
          </p:nvSpPr>
          <p:spPr>
            <a:xfrm>
              <a:off x="11742000" y="0"/>
              <a:ext cx="450000" cy="6858000"/>
            </a:xfrm>
            <a:prstGeom prst="rect">
              <a:avLst/>
            </a:prstGeom>
            <a:solidFill>
              <a:srgbClr val="F1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32440EA2-337B-4EDA-9C88-10B9002EF364}"/>
                </a:ext>
              </a:extLst>
            </p:cNvPr>
            <p:cNvCxnSpPr/>
            <p:nvPr userDrawn="1"/>
          </p:nvCxnSpPr>
          <p:spPr>
            <a:xfrm>
              <a:off x="11801530" y="6081711"/>
              <a:ext cx="324000" cy="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E966F5-006F-433A-9691-0B17633B2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41695"/>
            <a:ext cx="10517113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/>
              <a:t>Dia</a:t>
            </a:r>
            <a:r>
              <a:rPr lang="en-GB" dirty="0"/>
              <a:t> met </a:t>
            </a:r>
            <a:r>
              <a:rPr lang="en-GB" dirty="0" err="1"/>
              <a:t>tekst</a:t>
            </a:r>
            <a:r>
              <a:rPr lang="en-GB" dirty="0"/>
              <a:t>. </a:t>
            </a:r>
            <a:r>
              <a:rPr lang="en-GB" dirty="0" err="1"/>
              <a:t>Voorbeeld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lange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over twee regels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B2E2CE-1F7F-4603-9A75-FEAAFF738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1768763"/>
            <a:ext cx="10512349" cy="43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Level 1, default bullets</a:t>
            </a:r>
          </a:p>
          <a:p>
            <a:pPr lvl="1"/>
            <a:r>
              <a:rPr lang="en-GB" dirty="0"/>
              <a:t>Level 2, (sub bullets)</a:t>
            </a:r>
          </a:p>
          <a:p>
            <a:pPr lvl="2"/>
            <a:r>
              <a:rPr lang="en-GB" dirty="0"/>
              <a:t>Level 3 (</a:t>
            </a:r>
            <a:r>
              <a:rPr lang="en-GB" dirty="0" err="1"/>
              <a:t>bodytext</a:t>
            </a:r>
            <a:r>
              <a:rPr lang="en-GB" dirty="0"/>
              <a:t>)</a:t>
            </a:r>
          </a:p>
          <a:p>
            <a:pPr lvl="3"/>
            <a:r>
              <a:rPr lang="en-GB" dirty="0"/>
              <a:t>Level 4 (Subtitle)</a:t>
            </a:r>
          </a:p>
          <a:p>
            <a:pPr lvl="4"/>
            <a:r>
              <a:rPr lang="en-GB" dirty="0"/>
              <a:t>Level 5 (numbers)</a:t>
            </a:r>
          </a:p>
          <a:p>
            <a:pPr lvl="5"/>
            <a:r>
              <a:rPr lang="en-GB" dirty="0"/>
              <a:t>Level (sub numbers)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4571E1-7B78-4AC3-AB7A-7A15720DF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20000" y="4157669"/>
            <a:ext cx="153888" cy="1485895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lvl1pPr algn="l">
              <a:defRPr sz="1000" b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04B6D2-F868-492E-8371-701F4F999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89372" y="541695"/>
            <a:ext cx="153888" cy="5101869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lvl1pPr algn="l">
              <a:defRPr lang="nl-NL" sz="10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491C4D-045B-4D79-8E4E-A715678EC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3163" y="6413498"/>
            <a:ext cx="450000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2B3F14-D836-496B-80A2-23BE75BD68C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Deltares_Logo_klein">
            <a:extLst>
              <a:ext uri="{FF2B5EF4-FFF2-40B4-BE49-F238E27FC236}">
                <a16:creationId xmlns:a16="http://schemas.microsoft.com/office/drawing/2014/main" id="{CA5E38F1-EE2E-4740-B411-6A2F5838BEC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56" y="6267123"/>
            <a:ext cx="1188000" cy="3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5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7" r:id="rId3"/>
    <p:sldLayoutId id="2147483691" r:id="rId4"/>
    <p:sldLayoutId id="2147483692" r:id="rId5"/>
    <p:sldLayoutId id="2147483664" r:id="rId6"/>
    <p:sldLayoutId id="2147483687" r:id="rId7"/>
    <p:sldLayoutId id="2147483689" r:id="rId8"/>
    <p:sldLayoutId id="2147483690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96" r:id="rId17"/>
    <p:sldLayoutId id="2147483682" r:id="rId18"/>
    <p:sldLayoutId id="2147483683" r:id="rId19"/>
    <p:sldLayoutId id="2147483749" r:id="rId20"/>
    <p:sldLayoutId id="2147483681" r:id="rId21"/>
    <p:sldLayoutId id="2147483752" r:id="rId22"/>
    <p:sldLayoutId id="2147483699" r:id="rId23"/>
    <p:sldLayoutId id="2147483748" r:id="rId24"/>
    <p:sldLayoutId id="2147483656" r:id="rId25"/>
    <p:sldLayoutId id="2147483753" r:id="rId26"/>
    <p:sldLayoutId id="2147483698" r:id="rId27"/>
    <p:sldLayoutId id="2147483754" r:id="rId2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24000" indent="-324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8000" indent="-32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24000" indent="-3240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+mj-lt"/>
        <a:buAutoNum type="arabicPeriod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48000" indent="-324000" algn="l" defTabSz="914400" rtl="0" eaLnBrk="1" latinLnBrk="0" hangingPunct="1">
        <a:lnSpc>
          <a:spcPct val="90000"/>
        </a:lnSpc>
        <a:spcBef>
          <a:spcPts val="500"/>
        </a:spcBef>
        <a:buSzPct val="95000"/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110" userDrawn="1">
          <p15:clr>
            <a:srgbClr val="F26B43"/>
          </p15:clr>
        </p15:guide>
        <p15:guide id="3" pos="476" userDrawn="1">
          <p15:clr>
            <a:srgbClr val="F26B43"/>
          </p15:clr>
        </p15:guide>
        <p15:guide id="4" orient="horz" pos="4133" userDrawn="1">
          <p15:clr>
            <a:srgbClr val="F26B43"/>
          </p15:clr>
        </p15:guide>
        <p15:guide id="6" pos="792" userDrawn="1">
          <p15:clr>
            <a:srgbClr val="F26B43"/>
          </p15:clr>
        </p15:guide>
        <p15:guide id="7" orient="horz" pos="3833" userDrawn="1">
          <p15:clr>
            <a:srgbClr val="F26B43"/>
          </p15:clr>
        </p15:guide>
        <p15:guide id="8" orient="horz" pos="336" userDrawn="1">
          <p15:clr>
            <a:srgbClr val="F26B43"/>
          </p15:clr>
        </p15:guide>
        <p15:guide id="9" pos="7098" userDrawn="1">
          <p15:clr>
            <a:srgbClr val="F26B43"/>
          </p15:clr>
        </p15:guide>
        <p15:guide id="10" pos="74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F144C476-7D94-4DC0-8AB1-42D9958ABBBB}"/>
              </a:ext>
            </a:extLst>
          </p:cNvPr>
          <p:cNvGrpSpPr/>
          <p:nvPr/>
        </p:nvGrpSpPr>
        <p:grpSpPr>
          <a:xfrm>
            <a:off x="611837" y="1639580"/>
            <a:ext cx="6787786" cy="3543986"/>
            <a:chOff x="611837" y="1639580"/>
            <a:chExt cx="6787786" cy="35439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BA007E-4074-4A23-BAF8-69FB72F74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7564" y="1639582"/>
              <a:ext cx="1312059" cy="354398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CB8CE1A-5B8F-4ABF-8F2C-7AF9B775B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127" r="39366"/>
            <a:stretch/>
          </p:blipFill>
          <p:spPr>
            <a:xfrm>
              <a:off x="2908145" y="1665579"/>
              <a:ext cx="3201747" cy="35008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AFC861-8B00-480B-AEC9-7DDEFB22FC5A}"/>
                </a:ext>
              </a:extLst>
            </p:cNvPr>
            <p:cNvSpPr/>
            <p:nvPr/>
          </p:nvSpPr>
          <p:spPr>
            <a:xfrm>
              <a:off x="611837" y="1639580"/>
              <a:ext cx="6787786" cy="35439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4A3CE1A-327D-4E7C-BF0F-36A81CFE85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505" b="6880"/>
            <a:stretch/>
          </p:blipFill>
          <p:spPr>
            <a:xfrm>
              <a:off x="646562" y="1717982"/>
              <a:ext cx="2226205" cy="343523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41179-8A94-45D4-B522-3486B9711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81A82-11A8-42A6-A66B-A8C3C963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1</a:t>
            </a:fld>
            <a:endParaRPr lang="nl-N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30A6DF-5329-4EC2-BB86-F80C342B5088}"/>
              </a:ext>
            </a:extLst>
          </p:cNvPr>
          <p:cNvSpPr txBox="1"/>
          <p:nvPr/>
        </p:nvSpPr>
        <p:spPr>
          <a:xfrm>
            <a:off x="8838872" y="2499996"/>
            <a:ext cx="27280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resources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info: reservoirs, groundwater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891E12-F53E-4944-9088-757677946112}"/>
              </a:ext>
            </a:extLst>
          </p:cNvPr>
          <p:cNvGrpSpPr/>
          <p:nvPr/>
        </p:nvGrpSpPr>
        <p:grpSpPr>
          <a:xfrm>
            <a:off x="7667884" y="3173412"/>
            <a:ext cx="3827867" cy="3684588"/>
            <a:chOff x="4671356" y="2544777"/>
            <a:chExt cx="3827867" cy="368458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575BB7E-B40F-4B79-B134-25A910A98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9285"/>
            <a:stretch/>
          </p:blipFill>
          <p:spPr>
            <a:xfrm>
              <a:off x="4671356" y="2544777"/>
              <a:ext cx="3814067" cy="354398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3DB6611-4C5B-4E1F-9CD8-6BDBE50D91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3426" t="42682" r="5780" b="18063"/>
            <a:stretch/>
          </p:blipFill>
          <p:spPr>
            <a:xfrm>
              <a:off x="5912654" y="3015472"/>
              <a:ext cx="2518943" cy="1142197"/>
            </a:xfrm>
            <a:prstGeom prst="rect">
              <a:avLst/>
            </a:prstGeom>
          </p:spPr>
        </p:pic>
        <p:sp>
          <p:nvSpPr>
            <p:cNvPr id="19" name="Arrow: Left 18">
              <a:extLst>
                <a:ext uri="{FF2B5EF4-FFF2-40B4-BE49-F238E27FC236}">
                  <a16:creationId xmlns:a16="http://schemas.microsoft.com/office/drawing/2014/main" id="{FE562B5F-1CFC-460A-AED7-EB18329FC495}"/>
                </a:ext>
              </a:extLst>
            </p:cNvPr>
            <p:cNvSpPr/>
            <p:nvPr/>
          </p:nvSpPr>
          <p:spPr>
            <a:xfrm rot="2530070">
              <a:off x="7877139" y="5896410"/>
              <a:ext cx="622084" cy="332955"/>
            </a:xfrm>
            <a:prstGeom prst="leftArrow">
              <a:avLst>
                <a:gd name="adj1" fmla="val 42660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65148FE-5682-4F4E-BEC1-6047BC525F1C}"/>
              </a:ext>
            </a:extLst>
          </p:cNvPr>
          <p:cNvSpPr txBox="1"/>
          <p:nvPr/>
        </p:nvSpPr>
        <p:spPr>
          <a:xfrm>
            <a:off x="8313200" y="2484453"/>
            <a:ext cx="6560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FCA107-52FE-4669-BFEC-36BE8C3D7CB0}"/>
              </a:ext>
            </a:extLst>
          </p:cNvPr>
          <p:cNvSpPr txBox="1"/>
          <p:nvPr/>
        </p:nvSpPr>
        <p:spPr>
          <a:xfrm>
            <a:off x="6752060" y="1402223"/>
            <a:ext cx="258485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drought indices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meteo, soil moisture, agriculture, low flows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A0B5F1-6320-4CD4-B491-510D744FA49C}"/>
              </a:ext>
            </a:extLst>
          </p:cNvPr>
          <p:cNvSpPr/>
          <p:nvPr/>
        </p:nvSpPr>
        <p:spPr>
          <a:xfrm>
            <a:off x="611838" y="5332944"/>
            <a:ext cx="701099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Globally applicable, locally relevant.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Open source, easy access, low maintenance.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Historic and operational information (real-time &amp; drought forecasting)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0163DC-5E20-401C-9586-53EE4568A918}"/>
              </a:ext>
            </a:extLst>
          </p:cNvPr>
          <p:cNvSpPr/>
          <p:nvPr/>
        </p:nvSpPr>
        <p:spPr>
          <a:xfrm>
            <a:off x="75706" y="129413"/>
            <a:ext cx="11892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Next Generation Drought Index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giving a complete overview off local/regional drought hazards and risks</a:t>
            </a:r>
          </a:p>
          <a:p>
            <a:pPr algn="ctr"/>
            <a:r>
              <a:rPr lang="en-US" sz="20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Earth Engine application - combining open data and model simulations</a:t>
            </a:r>
          </a:p>
        </p:txBody>
      </p:sp>
    </p:spTree>
    <p:extLst>
      <p:ext uri="{BB962C8B-B14F-4D97-AF65-F5344CB8AC3E}">
        <p14:creationId xmlns:p14="http://schemas.microsoft.com/office/powerpoint/2010/main" val="32910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15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F144C476-7D94-4DC0-8AB1-42D9958ABBBB}"/>
              </a:ext>
            </a:extLst>
          </p:cNvPr>
          <p:cNvGrpSpPr/>
          <p:nvPr/>
        </p:nvGrpSpPr>
        <p:grpSpPr>
          <a:xfrm>
            <a:off x="611837" y="1639580"/>
            <a:ext cx="6787786" cy="3543986"/>
            <a:chOff x="611837" y="1639580"/>
            <a:chExt cx="6787786" cy="35439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BA007E-4074-4A23-BAF8-69FB72F74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7564" y="1639582"/>
              <a:ext cx="1312059" cy="354398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CB8CE1A-5B8F-4ABF-8F2C-7AF9B775B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127" r="39366"/>
            <a:stretch/>
          </p:blipFill>
          <p:spPr>
            <a:xfrm>
              <a:off x="2908145" y="1665579"/>
              <a:ext cx="3201747" cy="35008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AFC861-8B00-480B-AEC9-7DDEFB22FC5A}"/>
                </a:ext>
              </a:extLst>
            </p:cNvPr>
            <p:cNvSpPr/>
            <p:nvPr/>
          </p:nvSpPr>
          <p:spPr>
            <a:xfrm>
              <a:off x="611837" y="1639580"/>
              <a:ext cx="6787786" cy="35439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4A3CE1A-327D-4E7C-BF0F-36A81CFE85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505" b="6880"/>
            <a:stretch/>
          </p:blipFill>
          <p:spPr>
            <a:xfrm>
              <a:off x="646562" y="1717982"/>
              <a:ext cx="2226205" cy="343523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4" name="Arrow: Left 13">
            <a:extLst>
              <a:ext uri="{FF2B5EF4-FFF2-40B4-BE49-F238E27FC236}">
                <a16:creationId xmlns:a16="http://schemas.microsoft.com/office/drawing/2014/main" id="{D1994186-13F5-471C-92E4-83ECD98FEDFC}"/>
              </a:ext>
            </a:extLst>
          </p:cNvPr>
          <p:cNvSpPr/>
          <p:nvPr/>
        </p:nvSpPr>
        <p:spPr>
          <a:xfrm rot="2530070">
            <a:off x="3943639" y="3658997"/>
            <a:ext cx="622084" cy="332955"/>
          </a:xfrm>
          <a:prstGeom prst="leftArrow">
            <a:avLst>
              <a:gd name="adj1" fmla="val 4266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41179-8A94-45D4-B522-3486B9711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81A82-11A8-42A6-A66B-A8C3C963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2</a:t>
            </a:fld>
            <a:endParaRPr lang="nl-N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30A6DF-5329-4EC2-BB86-F80C342B5088}"/>
              </a:ext>
            </a:extLst>
          </p:cNvPr>
          <p:cNvSpPr txBox="1"/>
          <p:nvPr/>
        </p:nvSpPr>
        <p:spPr>
          <a:xfrm>
            <a:off x="8838872" y="2499996"/>
            <a:ext cx="27280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resources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info: reservoirs, groundwater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891E12-F53E-4944-9088-757677946112}"/>
              </a:ext>
            </a:extLst>
          </p:cNvPr>
          <p:cNvGrpSpPr/>
          <p:nvPr/>
        </p:nvGrpSpPr>
        <p:grpSpPr>
          <a:xfrm>
            <a:off x="7667884" y="3173412"/>
            <a:ext cx="3827867" cy="3684588"/>
            <a:chOff x="4671356" y="2544777"/>
            <a:chExt cx="3827867" cy="368458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575BB7E-B40F-4B79-B134-25A910A98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9285"/>
            <a:stretch/>
          </p:blipFill>
          <p:spPr>
            <a:xfrm>
              <a:off x="4671356" y="2544777"/>
              <a:ext cx="3814067" cy="354398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3DB6611-4C5B-4E1F-9CD8-6BDBE50D91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3426" t="42682" r="5780" b="18063"/>
            <a:stretch/>
          </p:blipFill>
          <p:spPr>
            <a:xfrm>
              <a:off x="5912654" y="3015472"/>
              <a:ext cx="2518943" cy="1142197"/>
            </a:xfrm>
            <a:prstGeom prst="rect">
              <a:avLst/>
            </a:prstGeom>
          </p:spPr>
        </p:pic>
        <p:sp>
          <p:nvSpPr>
            <p:cNvPr id="19" name="Arrow: Left 18">
              <a:extLst>
                <a:ext uri="{FF2B5EF4-FFF2-40B4-BE49-F238E27FC236}">
                  <a16:creationId xmlns:a16="http://schemas.microsoft.com/office/drawing/2014/main" id="{FE562B5F-1CFC-460A-AED7-EB18329FC495}"/>
                </a:ext>
              </a:extLst>
            </p:cNvPr>
            <p:cNvSpPr/>
            <p:nvPr/>
          </p:nvSpPr>
          <p:spPr>
            <a:xfrm rot="2530070">
              <a:off x="7877139" y="5896410"/>
              <a:ext cx="622084" cy="332955"/>
            </a:xfrm>
            <a:prstGeom prst="leftArrow">
              <a:avLst>
                <a:gd name="adj1" fmla="val 42660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65148FE-5682-4F4E-BEC1-6047BC525F1C}"/>
              </a:ext>
            </a:extLst>
          </p:cNvPr>
          <p:cNvSpPr txBox="1"/>
          <p:nvPr/>
        </p:nvSpPr>
        <p:spPr>
          <a:xfrm>
            <a:off x="8313200" y="2484453"/>
            <a:ext cx="6560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&amp;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802328-68AB-46A2-BA76-590EB14CD4F8}"/>
              </a:ext>
            </a:extLst>
          </p:cNvPr>
          <p:cNvSpPr txBox="1"/>
          <p:nvPr/>
        </p:nvSpPr>
        <p:spPr>
          <a:xfrm>
            <a:off x="3522991" y="4760739"/>
            <a:ext cx="20618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spatial map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FCA107-52FE-4669-BFEC-36BE8C3D7CB0}"/>
              </a:ext>
            </a:extLst>
          </p:cNvPr>
          <p:cNvSpPr txBox="1"/>
          <p:nvPr/>
        </p:nvSpPr>
        <p:spPr>
          <a:xfrm>
            <a:off x="6752060" y="1402223"/>
            <a:ext cx="258485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drought indices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meteo, soil moisture, agriculture, low flows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BA9003-7169-4E41-8B19-D523B49B6B4F}"/>
              </a:ext>
            </a:extLst>
          </p:cNvPr>
          <p:cNvCxnSpPr/>
          <p:nvPr/>
        </p:nvCxnSpPr>
        <p:spPr>
          <a:xfrm>
            <a:off x="755650" y="3900668"/>
            <a:ext cx="1918102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E69103-361A-45BB-80AE-FDDB0F315C89}"/>
              </a:ext>
            </a:extLst>
          </p:cNvPr>
          <p:cNvCxnSpPr/>
          <p:nvPr/>
        </p:nvCxnSpPr>
        <p:spPr>
          <a:xfrm>
            <a:off x="755650" y="2965048"/>
            <a:ext cx="1918102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E6FA026-C891-4596-B5E7-06C0AE483C96}"/>
              </a:ext>
            </a:extLst>
          </p:cNvPr>
          <p:cNvCxnSpPr/>
          <p:nvPr/>
        </p:nvCxnSpPr>
        <p:spPr>
          <a:xfrm>
            <a:off x="778613" y="2294687"/>
            <a:ext cx="1918102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3CA8864-6D08-4F06-9902-7F3745485FEC}"/>
              </a:ext>
            </a:extLst>
          </p:cNvPr>
          <p:cNvSpPr txBox="1"/>
          <p:nvPr/>
        </p:nvSpPr>
        <p:spPr>
          <a:xfrm>
            <a:off x="2828766" y="1541540"/>
            <a:ext cx="131205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sector specific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thresholds</a:t>
            </a:r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2334E95E-3A4A-4AB7-8AF3-360015A34EF0}"/>
              </a:ext>
            </a:extLst>
          </p:cNvPr>
          <p:cNvSpPr/>
          <p:nvPr/>
        </p:nvSpPr>
        <p:spPr>
          <a:xfrm>
            <a:off x="1501232" y="1412417"/>
            <a:ext cx="509455" cy="50832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1731725-0F27-42EF-B08D-12FDF59D23DF}"/>
              </a:ext>
            </a:extLst>
          </p:cNvPr>
          <p:cNvCxnSpPr/>
          <p:nvPr/>
        </p:nvCxnSpPr>
        <p:spPr>
          <a:xfrm>
            <a:off x="1749426" y="1587840"/>
            <a:ext cx="0" cy="364202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187CF5C-6BEB-4177-9073-0550F3DFD04D}"/>
              </a:ext>
            </a:extLst>
          </p:cNvPr>
          <p:cNvSpPr txBox="1"/>
          <p:nvPr/>
        </p:nvSpPr>
        <p:spPr>
          <a:xfrm>
            <a:off x="101508" y="4682585"/>
            <a:ext cx="188388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time series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historic and forecasted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E8729F-ACCB-4FA7-96EF-50F255783979}"/>
              </a:ext>
            </a:extLst>
          </p:cNvPr>
          <p:cNvSpPr txBox="1"/>
          <p:nvPr/>
        </p:nvSpPr>
        <p:spPr>
          <a:xfrm>
            <a:off x="4884549" y="2270797"/>
            <a:ext cx="96001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drought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info</a:t>
            </a:r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69B2C417-725F-4C16-B4E8-D14728C6811F}"/>
              </a:ext>
            </a:extLst>
          </p:cNvPr>
          <p:cNvSpPr/>
          <p:nvPr/>
        </p:nvSpPr>
        <p:spPr>
          <a:xfrm>
            <a:off x="5484852" y="3173697"/>
            <a:ext cx="357601" cy="369332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B6A902-D658-42C7-A6AA-6899F4BCE3B2}"/>
              </a:ext>
            </a:extLst>
          </p:cNvPr>
          <p:cNvSpPr/>
          <p:nvPr/>
        </p:nvSpPr>
        <p:spPr>
          <a:xfrm>
            <a:off x="2860771" y="5489996"/>
            <a:ext cx="366347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Integrate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impact datasets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monitoring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data.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ADBE917-C862-4A89-A904-634C67C926F7}"/>
              </a:ext>
            </a:extLst>
          </p:cNvPr>
          <p:cNvSpPr/>
          <p:nvPr/>
        </p:nvSpPr>
        <p:spPr>
          <a:xfrm>
            <a:off x="75706" y="129413"/>
            <a:ext cx="11892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Next Generation Drought Index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giving a complete overview off local/regional drought hazards and risks</a:t>
            </a:r>
          </a:p>
          <a:p>
            <a:pPr algn="ctr"/>
            <a:r>
              <a:rPr lang="en-US" sz="20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Earth Engine application - combining open data and model simulations</a:t>
            </a:r>
          </a:p>
        </p:txBody>
      </p:sp>
    </p:spTree>
    <p:extLst>
      <p:ext uri="{BB962C8B-B14F-4D97-AF65-F5344CB8AC3E}">
        <p14:creationId xmlns:p14="http://schemas.microsoft.com/office/powerpoint/2010/main" val="374265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ADBE917-C862-4A89-A904-634C67C926F7}"/>
              </a:ext>
            </a:extLst>
          </p:cNvPr>
          <p:cNvSpPr/>
          <p:nvPr/>
        </p:nvSpPr>
        <p:spPr>
          <a:xfrm>
            <a:off x="75706" y="129413"/>
            <a:ext cx="11892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Next Generation Drought Index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giving a complete overview off local/regional drought hazards and risks</a:t>
            </a:r>
          </a:p>
          <a:p>
            <a:pPr algn="ctr"/>
            <a:r>
              <a:rPr lang="en-US" sz="20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Earth Engine application - combining open data and model simulations</a:t>
            </a:r>
          </a:p>
        </p:txBody>
      </p:sp>
      <p:pic>
        <p:nvPicPr>
          <p:cNvPr id="33" name="Picture 2" descr="10 million face drought in the Sahel – 'The cycles are getting closer  together' – Desdemona Despair">
            <a:extLst>
              <a:ext uri="{FF2B5EF4-FFF2-40B4-BE49-F238E27FC236}">
                <a16:creationId xmlns:a16="http://schemas.microsoft.com/office/drawing/2014/main" id="{E18AD576-7BFF-42CB-B032-10313403D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0"/>
          <a:stretch/>
        </p:blipFill>
        <p:spPr bwMode="auto">
          <a:xfrm>
            <a:off x="-13682" y="4025479"/>
            <a:ext cx="5311433" cy="283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jdelijke aanduiding voor dianummer 15">
            <a:extLst>
              <a:ext uri="{FF2B5EF4-FFF2-40B4-BE49-F238E27FC236}">
                <a16:creationId xmlns:a16="http://schemas.microsoft.com/office/drawing/2014/main" id="{D3832A70-624D-434D-B1FD-302CB368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27363" y="6413498"/>
            <a:ext cx="450000" cy="184666"/>
          </a:xfrm>
        </p:spPr>
        <p:txBody>
          <a:bodyPr/>
          <a:lstStyle/>
          <a:p>
            <a:fld id="{F42B3F14-D836-496B-80A2-23BE75BD68C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42C404-C674-4B94-98E5-8CA59930022E}"/>
              </a:ext>
            </a:extLst>
          </p:cNvPr>
          <p:cNvSpPr txBox="1"/>
          <p:nvPr/>
        </p:nvSpPr>
        <p:spPr>
          <a:xfrm>
            <a:off x="1656442" y="2419791"/>
            <a:ext cx="1830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INSERT IMAGE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6B54EA3-B7E9-4E40-A672-B9C55878F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861" y="1688822"/>
            <a:ext cx="2420866" cy="2830358"/>
          </a:xfrm>
          <a:prstGeom prst="rect">
            <a:avLst/>
          </a:prstGeom>
        </p:spPr>
      </p:pic>
      <p:pic>
        <p:nvPicPr>
          <p:cNvPr id="45" name="Picture Placeholder 1">
            <a:extLst>
              <a:ext uri="{FF2B5EF4-FFF2-40B4-BE49-F238E27FC236}">
                <a16:creationId xmlns:a16="http://schemas.microsoft.com/office/drawing/2014/main" id="{1D5DF60A-F673-4B49-BFD5-AEEBEE6DF6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78" r="11293" b="4178"/>
          <a:stretch/>
        </p:blipFill>
        <p:spPr>
          <a:xfrm>
            <a:off x="-3819" y="1738446"/>
            <a:ext cx="1897460" cy="27532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48EF1A3-3489-4B0C-A494-F868FC7CCC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095" y="1688821"/>
            <a:ext cx="1014657" cy="2830358"/>
          </a:xfrm>
          <a:prstGeom prst="rect">
            <a:avLst/>
          </a:prstGeom>
        </p:spPr>
      </p:pic>
      <p:sp>
        <p:nvSpPr>
          <p:cNvPr id="47" name="Tijdelijke aanduiding voor tekst 7">
            <a:extLst>
              <a:ext uri="{FF2B5EF4-FFF2-40B4-BE49-F238E27FC236}">
                <a16:creationId xmlns:a16="http://schemas.microsoft.com/office/drawing/2014/main" id="{BFCC2699-6B00-48A5-9A0E-CDBA9A563E6B}"/>
              </a:ext>
            </a:extLst>
          </p:cNvPr>
          <p:cNvSpPr txBox="1">
            <a:spLocks/>
          </p:cNvSpPr>
          <p:nvPr/>
        </p:nvSpPr>
        <p:spPr>
          <a:xfrm>
            <a:off x="5335334" y="2290551"/>
            <a:ext cx="3488668" cy="788988"/>
          </a:xfrm>
          <a:prstGeom prst="rect">
            <a:avLst/>
          </a:prstGeom>
        </p:spPr>
        <p:txBody>
          <a:bodyPr/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8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648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5000"/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Dimmie Hendriks</a:t>
            </a:r>
          </a:p>
          <a:p>
            <a:pPr marL="0" indent="0" algn="ctr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Pieter Hazenberg</a:t>
            </a:r>
          </a:p>
          <a:p>
            <a:pPr marL="0" indent="0" algn="ctr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Genna Donchyts</a:t>
            </a:r>
          </a:p>
          <a:p>
            <a:pPr marL="0" indent="0" algn="ctr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Arjen Haag</a:t>
            </a:r>
          </a:p>
        </p:txBody>
      </p:sp>
      <p:sp>
        <p:nvSpPr>
          <p:cNvPr id="48" name="Titel 5">
            <a:extLst>
              <a:ext uri="{FF2B5EF4-FFF2-40B4-BE49-F238E27FC236}">
                <a16:creationId xmlns:a16="http://schemas.microsoft.com/office/drawing/2014/main" id="{AE3C5890-465A-4D13-BC48-EFC8EFBE1F61}"/>
              </a:ext>
            </a:extLst>
          </p:cNvPr>
          <p:cNvSpPr txBox="1">
            <a:spLocks/>
          </p:cNvSpPr>
          <p:nvPr/>
        </p:nvSpPr>
        <p:spPr>
          <a:xfrm>
            <a:off x="6266270" y="4422916"/>
            <a:ext cx="4399280" cy="19905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We are interested in cooperation to improve NGDI.</a:t>
            </a:r>
          </a:p>
          <a:p>
            <a:pPr algn="ctr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Please contact us: dimmie.Hendriks@deltares.nl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ijdelijke aanduiding voor tekst 7">
            <a:extLst>
              <a:ext uri="{FF2B5EF4-FFF2-40B4-BE49-F238E27FC236}">
                <a16:creationId xmlns:a16="http://schemas.microsoft.com/office/drawing/2014/main" id="{712BE783-EC31-44C8-8BE2-9985D5F52AEC}"/>
              </a:ext>
            </a:extLst>
          </p:cNvPr>
          <p:cNvSpPr txBox="1">
            <a:spLocks/>
          </p:cNvSpPr>
          <p:nvPr/>
        </p:nvSpPr>
        <p:spPr>
          <a:xfrm>
            <a:off x="7758452" y="2305769"/>
            <a:ext cx="3691868" cy="788988"/>
          </a:xfrm>
          <a:prstGeom prst="rect">
            <a:avLst/>
          </a:prstGeom>
        </p:spPr>
        <p:txBody>
          <a:bodyPr/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8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648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5000"/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Patricia Trambauer</a:t>
            </a:r>
          </a:p>
          <a:p>
            <a:pPr marL="0" indent="0" algn="ctr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Frederiek Sperna-Weiland</a:t>
            </a:r>
          </a:p>
          <a:p>
            <a:pPr marL="0" indent="0" algn="ctr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Martijn Kwant</a:t>
            </a:r>
          </a:p>
          <a:p>
            <a:pPr marL="0" indent="0" algn="ctr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Jonas Götte</a:t>
            </a:r>
          </a:p>
        </p:txBody>
      </p:sp>
      <p:sp>
        <p:nvSpPr>
          <p:cNvPr id="51" name="Titel 5">
            <a:extLst>
              <a:ext uri="{FF2B5EF4-FFF2-40B4-BE49-F238E27FC236}">
                <a16:creationId xmlns:a16="http://schemas.microsoft.com/office/drawing/2014/main" id="{33086C2F-BD3A-4C01-82F3-62757E30BBD7}"/>
              </a:ext>
            </a:extLst>
          </p:cNvPr>
          <p:cNvSpPr txBox="1">
            <a:spLocks/>
          </p:cNvSpPr>
          <p:nvPr/>
        </p:nvSpPr>
        <p:spPr>
          <a:xfrm>
            <a:off x="6154736" y="1738446"/>
            <a:ext cx="4399280" cy="462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experts involved:</a:t>
            </a:r>
          </a:p>
        </p:txBody>
      </p:sp>
    </p:spTree>
    <p:extLst>
      <p:ext uri="{BB962C8B-B14F-4D97-AF65-F5344CB8AC3E}">
        <p14:creationId xmlns:p14="http://schemas.microsoft.com/office/powerpoint/2010/main" val="3065374269"/>
      </p:ext>
    </p:extLst>
  </p:cSld>
  <p:clrMapOvr>
    <a:masterClrMapping/>
  </p:clrMapOvr>
</p:sld>
</file>

<file path=ppt/theme/theme1.xml><?xml version="1.0" encoding="utf-8"?>
<a:theme xmlns:a="http://schemas.openxmlformats.org/drawingml/2006/main" name="Deltares">
  <a:themeElements>
    <a:clrScheme name="Deltares">
      <a:dk1>
        <a:sysClr val="windowText" lastClr="000000"/>
      </a:dk1>
      <a:lt1>
        <a:sysClr val="window" lastClr="FFFFFF"/>
      </a:lt1>
      <a:dk2>
        <a:srgbClr val="080C80"/>
      </a:dk2>
      <a:lt2>
        <a:srgbClr val="F2F2F2"/>
      </a:lt2>
      <a:accent1>
        <a:srgbClr val="080C80"/>
      </a:accent1>
      <a:accent2>
        <a:srgbClr val="0D38E0"/>
      </a:accent2>
      <a:accent3>
        <a:srgbClr val="0EBBF0"/>
      </a:accent3>
      <a:accent4>
        <a:srgbClr val="00B389"/>
      </a:accent4>
      <a:accent5>
        <a:srgbClr val="00CC96"/>
      </a:accent5>
      <a:accent6>
        <a:srgbClr val="00E6A1"/>
      </a:accent6>
      <a:hlink>
        <a:srgbClr val="0D38E0"/>
      </a:hlink>
      <a:folHlink>
        <a:srgbClr val="7070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tares - Sjabloon UK.potx" id="{60C54E0E-A5B2-4FEE-8E0B-136331C7CB0D}" vid="{4F8657CA-FEBF-4234-88FD-946F34CF5C03}"/>
    </a:ext>
  </a:extLst>
</a:theme>
</file>

<file path=ppt/theme/theme2.xml><?xml version="1.0" encoding="utf-8"?>
<a:theme xmlns:a="http://schemas.openxmlformats.org/drawingml/2006/main" name="Kantoorthema">
  <a:themeElements>
    <a:clrScheme name="Deltares">
      <a:dk1>
        <a:sysClr val="windowText" lastClr="000000"/>
      </a:dk1>
      <a:lt1>
        <a:sysClr val="window" lastClr="FFFFFF"/>
      </a:lt1>
      <a:dk2>
        <a:srgbClr val="0A28A3"/>
      </a:dk2>
      <a:lt2>
        <a:srgbClr val="FFFFFF"/>
      </a:lt2>
      <a:accent1>
        <a:srgbClr val="0A28A3"/>
      </a:accent1>
      <a:accent2>
        <a:srgbClr val="0E43F0"/>
      </a:accent2>
      <a:accent3>
        <a:srgbClr val="0ECAF0"/>
      </a:accent3>
      <a:accent4>
        <a:srgbClr val="00B389"/>
      </a:accent4>
      <a:accent5>
        <a:srgbClr val="00CC96"/>
      </a:accent5>
      <a:accent6>
        <a:srgbClr val="00E6A1"/>
      </a:accent6>
      <a:hlink>
        <a:srgbClr val="0E43F0"/>
      </a:hlink>
      <a:folHlink>
        <a:srgbClr val="0A28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Deltares">
      <a:dk1>
        <a:sysClr val="windowText" lastClr="000000"/>
      </a:dk1>
      <a:lt1>
        <a:sysClr val="window" lastClr="FFFFFF"/>
      </a:lt1>
      <a:dk2>
        <a:srgbClr val="0A28A3"/>
      </a:dk2>
      <a:lt2>
        <a:srgbClr val="FFFFFF"/>
      </a:lt2>
      <a:accent1>
        <a:srgbClr val="0A28A3"/>
      </a:accent1>
      <a:accent2>
        <a:srgbClr val="0E43F0"/>
      </a:accent2>
      <a:accent3>
        <a:srgbClr val="0ECAF0"/>
      </a:accent3>
      <a:accent4>
        <a:srgbClr val="00B389"/>
      </a:accent4>
      <a:accent5>
        <a:srgbClr val="00CC96"/>
      </a:accent5>
      <a:accent6>
        <a:srgbClr val="00E6A1"/>
      </a:accent6>
      <a:hlink>
        <a:srgbClr val="0E43F0"/>
      </a:hlink>
      <a:folHlink>
        <a:srgbClr val="0A28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BE554B83645F4EB7590A94B302BE78" ma:contentTypeVersion="13" ma:contentTypeDescription="Create a new document." ma:contentTypeScope="" ma:versionID="391b09c944ba025cb5e365742fa6fddb">
  <xsd:schema xmlns:xsd="http://www.w3.org/2001/XMLSchema" xmlns:xs="http://www.w3.org/2001/XMLSchema" xmlns:p="http://schemas.microsoft.com/office/2006/metadata/properties" xmlns:ns3="b23c6709-dca3-46e4-b7b1-37c66dc9e62b" xmlns:ns4="0450f0a2-f275-4b4b-acb1-b41cce1afab8" targetNamespace="http://schemas.microsoft.com/office/2006/metadata/properties" ma:root="true" ma:fieldsID="ad7de4cd16ac6fa5d08218851fd38c74" ns3:_="" ns4:_="">
    <xsd:import namespace="b23c6709-dca3-46e4-b7b1-37c66dc9e62b"/>
    <xsd:import namespace="0450f0a2-f275-4b4b-acb1-b41cce1afa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c6709-dca3-46e4-b7b1-37c66dc9e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50f0a2-f275-4b4b-acb1-b41cce1afab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DF6626-F3CA-4DB6-97F3-50ACA793C97C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0450f0a2-f275-4b4b-acb1-b41cce1afab8"/>
    <ds:schemaRef ds:uri="b23c6709-dca3-46e4-b7b1-37c66dc9e62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F049C5-34FC-4054-9737-0DAA15D8F6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4E5BF9-4C39-4CA9-B1CB-643C18D566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3c6709-dca3-46e4-b7b1-37c66dc9e62b"/>
    <ds:schemaRef ds:uri="0450f0a2-f275-4b4b-acb1-b41cce1afa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Deltares - Template UK</Template>
  <TotalTime>925</TotalTime>
  <Words>218</Words>
  <Application>Microsoft Office PowerPoint</Application>
  <PresentationFormat>Widescreen</PresentationFormat>
  <Paragraphs>39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Deltares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Pieter Hazenberg</dc:creator>
  <dc:description>Template implementation by HQ Solutions B.V.</dc:description>
  <cp:lastModifiedBy>Dimmie Hendriks</cp:lastModifiedBy>
  <cp:revision>60</cp:revision>
  <dcterms:created xsi:type="dcterms:W3CDTF">2021-02-28T11:35:18Z</dcterms:created>
  <dcterms:modified xsi:type="dcterms:W3CDTF">2021-04-29T08:46:02Z</dcterms:modified>
  <cp:version>1.0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0x010100C9BE554B83645F4EB7590A94B302BE78</vt:lpwstr>
  </property>
  <property fmtid="{D5CDD505-2E9C-101B-9397-08002B2CF9AE}" pid="3" name="TaxKeyword">
    <vt:lpwstr/>
  </property>
</Properties>
</file>