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slideLayouts/slideLayout8.xml" ContentType="application/vnd.openxmlformats-officedocument.presentationml.slideLayout+xml"/>
  <Override PartName="/ppt/theme/theme5.xml" ContentType="application/vnd.openxmlformats-officedocument.theme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Layouts/slideLayout10.xml" ContentType="application/vnd.openxmlformats-officedocument.presentationml.slideLayout+xml"/>
  <Override PartName="/ppt/theme/theme7.xml" ContentType="application/vnd.openxmlformats-officedocument.theme+xml"/>
  <Override PartName="/ppt/slideLayouts/slideLayout11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heme/theme10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5" r:id="rId2"/>
    <p:sldMasterId id="2147483702" r:id="rId3"/>
    <p:sldMasterId id="2147483695" r:id="rId4"/>
    <p:sldMasterId id="2147483713" r:id="rId5"/>
    <p:sldMasterId id="2147483707" r:id="rId6"/>
    <p:sldMasterId id="2147483709" r:id="rId7"/>
    <p:sldMasterId id="2147483711" r:id="rId8"/>
  </p:sldMasterIdLst>
  <p:notesMasterIdLst>
    <p:notesMasterId r:id="rId25"/>
  </p:notesMasterIdLst>
  <p:handoutMasterIdLst>
    <p:handoutMasterId r:id="rId26"/>
  </p:handoutMasterIdLst>
  <p:sldIdLst>
    <p:sldId id="264" r:id="rId9"/>
    <p:sldId id="272" r:id="rId10"/>
    <p:sldId id="273" r:id="rId11"/>
    <p:sldId id="274" r:id="rId12"/>
    <p:sldId id="275" r:id="rId13"/>
    <p:sldId id="277" r:id="rId14"/>
    <p:sldId id="278" r:id="rId15"/>
    <p:sldId id="279" r:id="rId16"/>
    <p:sldId id="281" r:id="rId17"/>
    <p:sldId id="280" r:id="rId18"/>
    <p:sldId id="282" r:id="rId19"/>
    <p:sldId id="283" r:id="rId20"/>
    <p:sldId id="286" r:id="rId21"/>
    <p:sldId id="287" r:id="rId22"/>
    <p:sldId id="284" r:id="rId23"/>
    <p:sldId id="289" r:id="rId24"/>
  </p:sldIdLst>
  <p:sldSz cx="9906000" cy="6858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527">
          <p15:clr>
            <a:srgbClr val="A4A3A4"/>
          </p15:clr>
        </p15:guide>
        <p15:guide id="3" orient="horz" pos="346">
          <p15:clr>
            <a:srgbClr val="A4A3A4"/>
          </p15:clr>
        </p15:guide>
        <p15:guide id="4" orient="horz" pos="709">
          <p15:clr>
            <a:srgbClr val="A4A3A4"/>
          </p15:clr>
        </p15:guide>
        <p15:guide id="5" pos="3120">
          <p15:clr>
            <a:srgbClr val="A4A3A4"/>
          </p15:clr>
        </p15:guide>
        <p15:guide id="6" pos="606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tolte, T.R." initials="ST" lastIdx="4" clrIdx="0">
    <p:extLst>
      <p:ext uri="{19B8F6BF-5375-455C-9EA6-DF929625EA0E}">
        <p15:presenceInfo xmlns:p15="http://schemas.microsoft.com/office/powerpoint/2012/main" userId="S-1-5-21-2168278232-4161785195-1102373599-46959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07BD7"/>
    <a:srgbClr val="D5D000"/>
    <a:srgbClr val="D9D9D9"/>
    <a:srgbClr val="CFCFCF"/>
    <a:srgbClr val="C0C0C0"/>
    <a:srgbClr val="FFFFFF"/>
    <a:srgbClr val="80B931"/>
    <a:srgbClr val="00B262"/>
    <a:srgbClr val="C4BF00"/>
    <a:srgbClr val="00A38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253" y="67"/>
      </p:cViewPr>
      <p:guideLst>
        <p:guide orient="horz" pos="2160"/>
        <p:guide orient="horz" pos="527"/>
        <p:guide orient="horz" pos="346"/>
        <p:guide orient="horz" pos="709"/>
        <p:guide pos="3120"/>
        <p:guide pos="606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7" d="100"/>
          <a:sy n="87" d="100"/>
        </p:scale>
        <p:origin x="-3030" y="-78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3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presProps" Target="presProp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9B36D6-20D3-4E99-80B6-156C5618C797}" type="datetimeFigureOut">
              <a:rPr lang="en-US" smtClean="0"/>
              <a:pPr/>
              <a:t>4/28/2021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DF6649-FABD-4396-81FD-C10355C48A9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663014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DFECDD-BCE5-483E-8997-4A8C30DE5CCF}" type="datetimeFigureOut">
              <a:rPr lang="en-US" smtClean="0"/>
              <a:pPr/>
              <a:t>4/28/2021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52500" y="685800"/>
            <a:ext cx="4953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94E553-B046-499D-AE55-E79620BF8D9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26852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2139" y="5107521"/>
            <a:ext cx="9364331" cy="725470"/>
          </a:xfrm>
          <a:prstGeom prst="rect">
            <a:avLst/>
          </a:prstGeom>
        </p:spPr>
        <p:txBody>
          <a:bodyPr anchor="t" anchorCtr="0"/>
          <a:lstStyle>
            <a:lvl1pPr algn="l">
              <a:lnSpc>
                <a:spcPts val="3300"/>
              </a:lnSpc>
              <a:defRPr sz="30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GB" noProof="0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23" y="158407"/>
            <a:ext cx="9379747" cy="714380"/>
          </a:xfrm>
          <a:prstGeom prst="rect">
            <a:avLst/>
          </a:prstGeom>
        </p:spPr>
        <p:txBody>
          <a:bodyPr anchor="ctr" anchorCtr="0"/>
          <a:lstStyle>
            <a:lvl1pPr algn="l" defTabSz="914400" rtl="0" eaLnBrk="1" latinLnBrk="0" hangingPunct="1">
              <a:lnSpc>
                <a:spcPts val="2700"/>
              </a:lnSpc>
              <a:spcBef>
                <a:spcPct val="0"/>
              </a:spcBef>
              <a:buNone/>
              <a:defRPr lang="en-US" sz="2600" b="1" kern="120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r>
              <a:rPr lang="en-GB" noProof="0" dirty="0" smtClean="0"/>
              <a:t>Click to edit Master title style</a:t>
            </a:r>
            <a:endParaRPr lang="en-GB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6723" y="1142985"/>
            <a:ext cx="9379747" cy="4643469"/>
          </a:xfrm>
          <a:prstGeom prst="rect">
            <a:avLst/>
          </a:prstGeom>
        </p:spPr>
        <p:txBody>
          <a:bodyPr anchor="t" anchorCtr="0"/>
          <a:lstStyle>
            <a:lvl1pPr marL="268288" indent="-268288" algn="l" defTabSz="914400" rtl="0" eaLnBrk="1" latinLnBrk="0" hangingPunct="1">
              <a:spcBef>
                <a:spcPts val="1800"/>
              </a:spcBef>
              <a:buClr>
                <a:srgbClr val="06368B"/>
              </a:buClr>
              <a:buSzPct val="110000"/>
              <a:buFont typeface="Wingdings" pitchFamily="2" charset="2"/>
              <a:buChar char="§"/>
              <a:defRPr lang="en-US" sz="2400" kern="1200" smtClean="0">
                <a:solidFill>
                  <a:srgbClr val="05368B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71488" indent="-203200" algn="l" defTabSz="914400" rtl="0" eaLnBrk="1" latinLnBrk="0" hangingPunct="1">
              <a:spcBef>
                <a:spcPts val="300"/>
              </a:spcBef>
              <a:buFont typeface="Arial" pitchFamily="34" charset="0"/>
              <a:buChar char="•"/>
              <a:defRPr lang="en-US" sz="2200" kern="1200" smtClean="0">
                <a:solidFill>
                  <a:srgbClr val="05368B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757238" indent="-266700" algn="l" defTabSz="720725" rtl="0" eaLnBrk="1" latinLnBrk="0" hangingPunct="1">
              <a:spcBef>
                <a:spcPts val="0"/>
              </a:spcBef>
              <a:buClr>
                <a:srgbClr val="FF0000"/>
              </a:buClr>
              <a:buFont typeface="Arial" pitchFamily="34" charset="0"/>
              <a:buChar char="&gt;"/>
              <a:defRPr lang="en-US" sz="2000" kern="1200" smtClean="0">
                <a:solidFill>
                  <a:srgbClr val="05368B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081088" indent="-265113" algn="l" defTabSz="914400" rtl="0" eaLnBrk="1" latinLnBrk="0" hangingPunct="1">
              <a:spcBef>
                <a:spcPts val="0"/>
              </a:spcBef>
              <a:buClr>
                <a:srgbClr val="06368B"/>
              </a:buClr>
              <a:buFont typeface="Arial" pitchFamily="34" charset="0"/>
              <a:buChar char="–"/>
              <a:defRPr lang="en-US" sz="2000" kern="1200" smtClean="0">
                <a:solidFill>
                  <a:srgbClr val="05368B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357313" indent="-277813" algn="l" defTabSz="914400" rtl="0" eaLnBrk="1" latinLnBrk="0" hangingPunct="1">
              <a:spcBef>
                <a:spcPts val="0"/>
              </a:spcBef>
              <a:defRPr lang="en-US" sz="2000" kern="1200">
                <a:solidFill>
                  <a:srgbClr val="05368B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</a:lstStyle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  <a:endParaRPr lang="en-GB" noProof="0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2"/>
          <p:cNvSpPr>
            <a:spLocks noGrp="1"/>
          </p:cNvSpPr>
          <p:nvPr>
            <p:ph idx="10"/>
          </p:nvPr>
        </p:nvSpPr>
        <p:spPr>
          <a:xfrm>
            <a:off x="216723" y="1285860"/>
            <a:ext cx="4581495" cy="4429156"/>
          </a:xfrm>
          <a:prstGeom prst="rect">
            <a:avLst/>
          </a:prstGeom>
        </p:spPr>
        <p:txBody>
          <a:bodyPr/>
          <a:lstStyle>
            <a:lvl1pPr marL="268288" indent="-268288" algn="l" defTabSz="914400" rtl="0" eaLnBrk="1" latinLnBrk="0" hangingPunct="1">
              <a:spcBef>
                <a:spcPts val="1200"/>
              </a:spcBef>
              <a:buClr>
                <a:srgbClr val="06368B"/>
              </a:buClr>
              <a:buSzPct val="110000"/>
              <a:buFont typeface="Wingdings" pitchFamily="2" charset="2"/>
              <a:buChar char="§"/>
              <a:defRPr lang="en-US" sz="2200" kern="1200" smtClean="0">
                <a:solidFill>
                  <a:srgbClr val="05368B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71488" indent="-203200" algn="l" defTabSz="914400" rtl="0" eaLnBrk="1" latinLnBrk="0" hangingPunct="1">
              <a:spcBef>
                <a:spcPts val="300"/>
              </a:spcBef>
              <a:buFont typeface="Arial" pitchFamily="34" charset="0"/>
              <a:buChar char="•"/>
              <a:defRPr lang="en-US" sz="2000" kern="1200" smtClean="0">
                <a:solidFill>
                  <a:srgbClr val="05368B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757238" indent="-266700" algn="l" defTabSz="720725" rtl="0" eaLnBrk="1" latinLnBrk="0" hangingPunct="1">
              <a:spcBef>
                <a:spcPts val="0"/>
              </a:spcBef>
              <a:buClr>
                <a:srgbClr val="FF0000"/>
              </a:buClr>
              <a:buFont typeface="Arial" pitchFamily="34" charset="0"/>
              <a:buChar char="&gt;"/>
              <a:defRPr lang="en-US" sz="1800" kern="1200" smtClean="0">
                <a:solidFill>
                  <a:srgbClr val="05368B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081088" indent="-265113" algn="l" defTabSz="914400" rtl="0" eaLnBrk="1" latinLnBrk="0" hangingPunct="1">
              <a:spcBef>
                <a:spcPts val="0"/>
              </a:spcBef>
              <a:buClr>
                <a:srgbClr val="06368B"/>
              </a:buClr>
              <a:buFont typeface="Arial" pitchFamily="34" charset="0"/>
              <a:buChar char="–"/>
              <a:defRPr lang="en-US" sz="1800" kern="1200" smtClean="0">
                <a:solidFill>
                  <a:srgbClr val="05368B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357313" indent="-277813" algn="l" defTabSz="914400" rtl="0" eaLnBrk="1" latinLnBrk="0" hangingPunct="1">
              <a:spcBef>
                <a:spcPts val="0"/>
              </a:spcBef>
              <a:defRPr lang="en-US" sz="1800" kern="1200">
                <a:solidFill>
                  <a:srgbClr val="05368B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</a:lstStyle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  <a:endParaRPr lang="en-GB" noProof="0" dirty="0"/>
          </a:p>
        </p:txBody>
      </p:sp>
      <p:sp>
        <p:nvSpPr>
          <p:cNvPr id="10" name="Content Placeholder 2"/>
          <p:cNvSpPr>
            <a:spLocks noGrp="1"/>
          </p:cNvSpPr>
          <p:nvPr>
            <p:ph idx="11"/>
          </p:nvPr>
        </p:nvSpPr>
        <p:spPr>
          <a:xfrm>
            <a:off x="5090425" y="1285860"/>
            <a:ext cx="4581495" cy="4429156"/>
          </a:xfrm>
          <a:prstGeom prst="rect">
            <a:avLst/>
          </a:prstGeom>
        </p:spPr>
        <p:txBody>
          <a:bodyPr/>
          <a:lstStyle>
            <a:lvl1pPr marL="268288" indent="-268288" algn="l" defTabSz="914400" rtl="0" eaLnBrk="1" latinLnBrk="0" hangingPunct="1">
              <a:spcBef>
                <a:spcPts val="1200"/>
              </a:spcBef>
              <a:buClr>
                <a:srgbClr val="06368B"/>
              </a:buClr>
              <a:buSzPct val="110000"/>
              <a:buFont typeface="Wingdings" pitchFamily="2" charset="2"/>
              <a:buChar char="§"/>
              <a:defRPr lang="en-US" sz="2200" kern="1200" smtClean="0">
                <a:solidFill>
                  <a:srgbClr val="05368B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71488" indent="-203200" algn="l" defTabSz="914400" rtl="0" eaLnBrk="1" latinLnBrk="0" hangingPunct="1">
              <a:spcBef>
                <a:spcPts val="300"/>
              </a:spcBef>
              <a:buFont typeface="Arial" pitchFamily="34" charset="0"/>
              <a:buChar char="•"/>
              <a:defRPr lang="en-US" sz="2000" kern="1200" smtClean="0">
                <a:solidFill>
                  <a:srgbClr val="05368B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757238" indent="-266700" algn="l" defTabSz="720725" rtl="0" eaLnBrk="1" latinLnBrk="0" hangingPunct="1">
              <a:spcBef>
                <a:spcPts val="0"/>
              </a:spcBef>
              <a:buClr>
                <a:srgbClr val="FF0000"/>
              </a:buClr>
              <a:buFont typeface="Arial" pitchFamily="34" charset="0"/>
              <a:buChar char="&gt;"/>
              <a:defRPr lang="en-US" sz="1800" kern="1200" smtClean="0">
                <a:solidFill>
                  <a:srgbClr val="05368B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081088" indent="-265113" algn="l" defTabSz="914400" rtl="0" eaLnBrk="1" latinLnBrk="0" hangingPunct="1">
              <a:spcBef>
                <a:spcPts val="0"/>
              </a:spcBef>
              <a:buClr>
                <a:srgbClr val="06368B"/>
              </a:buClr>
              <a:buFont typeface="Arial" pitchFamily="34" charset="0"/>
              <a:buChar char="–"/>
              <a:defRPr lang="en-US" sz="1800" kern="1200" smtClean="0">
                <a:solidFill>
                  <a:srgbClr val="05368B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357313" indent="-277813" algn="l" defTabSz="914400" rtl="0" eaLnBrk="1" latinLnBrk="0" hangingPunct="1">
              <a:spcBef>
                <a:spcPts val="0"/>
              </a:spcBef>
              <a:defRPr lang="en-US" sz="1800" kern="1200">
                <a:solidFill>
                  <a:srgbClr val="05368B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</a:lstStyle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  <a:endParaRPr lang="en-GB" noProof="0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16723" y="158407"/>
            <a:ext cx="9379747" cy="714380"/>
          </a:xfrm>
          <a:prstGeom prst="rect">
            <a:avLst/>
          </a:prstGeom>
        </p:spPr>
        <p:txBody>
          <a:bodyPr anchor="ctr" anchorCtr="0"/>
          <a:lstStyle>
            <a:lvl1pPr algn="l" defTabSz="914400" rtl="0" eaLnBrk="1" latinLnBrk="0" hangingPunct="1">
              <a:lnSpc>
                <a:spcPts val="2700"/>
              </a:lnSpc>
              <a:spcBef>
                <a:spcPct val="0"/>
              </a:spcBef>
              <a:buNone/>
              <a:defRPr lang="en-US" sz="2600" b="1" kern="120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r>
              <a:rPr lang="en-GB" noProof="0" dirty="0" smtClean="0"/>
              <a:t>Click to edit Master title style</a:t>
            </a:r>
            <a:endParaRPr lang="en-GB" noProof="0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32139" y="1285860"/>
            <a:ext cx="4566079" cy="639762"/>
          </a:xfrm>
          <a:prstGeom prst="rect">
            <a:avLst/>
          </a:prstGeom>
        </p:spPr>
        <p:txBody>
          <a:bodyPr anchor="t" anchorCtr="0"/>
          <a:lstStyle>
            <a:lvl1pPr marL="0" indent="0">
              <a:buNone/>
              <a:defRPr sz="2200" b="1">
                <a:solidFill>
                  <a:srgbClr val="05368B"/>
                </a:solidFill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noProof="0" dirty="0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0425" y="1285860"/>
            <a:ext cx="4602000" cy="639762"/>
          </a:xfrm>
          <a:prstGeom prst="rect">
            <a:avLst/>
          </a:prstGeom>
        </p:spPr>
        <p:txBody>
          <a:bodyPr anchor="t" anchorCtr="0"/>
          <a:lstStyle>
            <a:lvl1pPr marL="0" indent="0">
              <a:buNone/>
              <a:defRPr sz="2200" b="1">
                <a:solidFill>
                  <a:srgbClr val="05368B"/>
                </a:solidFill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noProof="0" smtClean="0"/>
              <a:t>Click to 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0"/>
          </p:nvPr>
        </p:nvSpPr>
        <p:spPr>
          <a:xfrm>
            <a:off x="216723" y="1912505"/>
            <a:ext cx="4581495" cy="3678686"/>
          </a:xfrm>
          <a:prstGeom prst="rect">
            <a:avLst/>
          </a:prstGeom>
        </p:spPr>
        <p:txBody>
          <a:bodyPr/>
          <a:lstStyle>
            <a:lvl1pPr marL="268288" indent="-268288" algn="l" defTabSz="914400" rtl="0" eaLnBrk="1" latinLnBrk="0" hangingPunct="1">
              <a:spcBef>
                <a:spcPts val="1200"/>
              </a:spcBef>
              <a:buClr>
                <a:srgbClr val="06368B"/>
              </a:buClr>
              <a:buSzPct val="110000"/>
              <a:buFont typeface="Wingdings" pitchFamily="2" charset="2"/>
              <a:buChar char="§"/>
              <a:defRPr lang="en-US" sz="2200" kern="1200" smtClean="0">
                <a:solidFill>
                  <a:srgbClr val="05368B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71488" indent="-203200" algn="l" defTabSz="914400" rtl="0" eaLnBrk="1" latinLnBrk="0" hangingPunct="1">
              <a:spcBef>
                <a:spcPts val="300"/>
              </a:spcBef>
              <a:buFont typeface="Arial" pitchFamily="34" charset="0"/>
              <a:buChar char="•"/>
              <a:defRPr lang="en-US" sz="2000" kern="1200" smtClean="0">
                <a:solidFill>
                  <a:srgbClr val="05368B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757238" indent="-266700" algn="l" defTabSz="720725" rtl="0" eaLnBrk="1" latinLnBrk="0" hangingPunct="1">
              <a:spcBef>
                <a:spcPts val="0"/>
              </a:spcBef>
              <a:buClr>
                <a:srgbClr val="FF0000"/>
              </a:buClr>
              <a:buFont typeface="Arial" pitchFamily="34" charset="0"/>
              <a:buChar char="&gt;"/>
              <a:defRPr lang="en-US" sz="1800" kern="1200" smtClean="0">
                <a:solidFill>
                  <a:srgbClr val="05368B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081088" indent="-265113" algn="l" defTabSz="914400" rtl="0" eaLnBrk="1" latinLnBrk="0" hangingPunct="1">
              <a:spcBef>
                <a:spcPts val="0"/>
              </a:spcBef>
              <a:buClr>
                <a:srgbClr val="06368B"/>
              </a:buClr>
              <a:buFont typeface="Arial" pitchFamily="34" charset="0"/>
              <a:buChar char="–"/>
              <a:defRPr lang="en-US" sz="1800" kern="1200" smtClean="0">
                <a:solidFill>
                  <a:srgbClr val="05368B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357313" indent="-277813" algn="l" defTabSz="914400" rtl="0" eaLnBrk="1" latinLnBrk="0" hangingPunct="1">
              <a:spcBef>
                <a:spcPts val="0"/>
              </a:spcBef>
              <a:defRPr lang="en-US" sz="1800" kern="1200">
                <a:solidFill>
                  <a:srgbClr val="05368B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</a:lstStyle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  <a:endParaRPr lang="en-GB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1"/>
          </p:nvPr>
        </p:nvSpPr>
        <p:spPr>
          <a:xfrm>
            <a:off x="5090425" y="1912505"/>
            <a:ext cx="4581495" cy="3678686"/>
          </a:xfrm>
          <a:prstGeom prst="rect">
            <a:avLst/>
          </a:prstGeom>
        </p:spPr>
        <p:txBody>
          <a:bodyPr/>
          <a:lstStyle>
            <a:lvl1pPr marL="268288" indent="-268288" algn="l" defTabSz="914400" rtl="0" eaLnBrk="1" latinLnBrk="0" hangingPunct="1">
              <a:spcBef>
                <a:spcPts val="1200"/>
              </a:spcBef>
              <a:buClr>
                <a:srgbClr val="06368B"/>
              </a:buClr>
              <a:buSzPct val="110000"/>
              <a:buFont typeface="Wingdings" pitchFamily="2" charset="2"/>
              <a:buChar char="§"/>
              <a:defRPr lang="en-US" sz="2200" kern="1200" smtClean="0">
                <a:solidFill>
                  <a:srgbClr val="05368B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71488" indent="-203200" algn="l" defTabSz="914400" rtl="0" eaLnBrk="1" latinLnBrk="0" hangingPunct="1">
              <a:spcBef>
                <a:spcPts val="300"/>
              </a:spcBef>
              <a:buFont typeface="Arial" pitchFamily="34" charset="0"/>
              <a:buChar char="•"/>
              <a:defRPr lang="en-US" sz="2000" kern="1200" smtClean="0">
                <a:solidFill>
                  <a:srgbClr val="05368B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757238" indent="-266700" algn="l" defTabSz="720725" rtl="0" eaLnBrk="1" latinLnBrk="0" hangingPunct="1">
              <a:spcBef>
                <a:spcPts val="0"/>
              </a:spcBef>
              <a:buClr>
                <a:srgbClr val="FF0000"/>
              </a:buClr>
              <a:buFont typeface="Arial" pitchFamily="34" charset="0"/>
              <a:buChar char="&gt;"/>
              <a:defRPr lang="en-US" sz="1800" kern="1200" smtClean="0">
                <a:solidFill>
                  <a:srgbClr val="05368B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081088" indent="-265113" algn="l" defTabSz="914400" rtl="0" eaLnBrk="1" latinLnBrk="0" hangingPunct="1">
              <a:spcBef>
                <a:spcPts val="0"/>
              </a:spcBef>
              <a:buClr>
                <a:srgbClr val="06368B"/>
              </a:buClr>
              <a:buFont typeface="Arial" pitchFamily="34" charset="0"/>
              <a:buChar char="–"/>
              <a:defRPr lang="en-US" sz="1800" kern="1200" smtClean="0">
                <a:solidFill>
                  <a:srgbClr val="05368B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357313" indent="-277813" algn="l" defTabSz="914400" rtl="0" eaLnBrk="1" latinLnBrk="0" hangingPunct="1">
              <a:spcBef>
                <a:spcPts val="0"/>
              </a:spcBef>
              <a:defRPr lang="en-US" sz="1800" kern="1200">
                <a:solidFill>
                  <a:srgbClr val="05368B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</a:lstStyle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  <a:endParaRPr lang="en-GB" noProof="0" dirty="0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216723" y="158407"/>
            <a:ext cx="9379747" cy="714380"/>
          </a:xfrm>
          <a:prstGeom prst="rect">
            <a:avLst/>
          </a:prstGeom>
        </p:spPr>
        <p:txBody>
          <a:bodyPr anchor="ctr" anchorCtr="0"/>
          <a:lstStyle>
            <a:lvl1pPr algn="l" defTabSz="914400" rtl="0" eaLnBrk="1" latinLnBrk="0" hangingPunct="1">
              <a:lnSpc>
                <a:spcPts val="2700"/>
              </a:lnSpc>
              <a:spcBef>
                <a:spcPct val="0"/>
              </a:spcBef>
              <a:buNone/>
              <a:defRPr lang="en-US" sz="2600" b="1" kern="120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r>
              <a:rPr lang="en-GB" noProof="0" dirty="0" smtClean="0"/>
              <a:t>Click to edit Master title style</a:t>
            </a:r>
            <a:endParaRPr lang="en-GB" noProof="0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216723" y="158407"/>
            <a:ext cx="9379747" cy="714380"/>
          </a:xfrm>
          <a:prstGeom prst="rect">
            <a:avLst/>
          </a:prstGeom>
        </p:spPr>
        <p:txBody>
          <a:bodyPr anchor="ctr" anchorCtr="0"/>
          <a:lstStyle>
            <a:lvl1pPr algn="l" defTabSz="914400" rtl="0" eaLnBrk="1" latinLnBrk="0" hangingPunct="1">
              <a:lnSpc>
                <a:spcPts val="2700"/>
              </a:lnSpc>
              <a:spcBef>
                <a:spcPct val="0"/>
              </a:spcBef>
              <a:buNone/>
              <a:defRPr lang="en-US" sz="2600" b="1" kern="120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r>
              <a:rPr lang="en-GB" noProof="0" dirty="0" smtClean="0"/>
              <a:t>Click to edit Master title style</a:t>
            </a:r>
            <a:endParaRPr lang="en-GB" noProof="0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216723" y="158407"/>
            <a:ext cx="9379747" cy="714380"/>
          </a:xfrm>
          <a:prstGeom prst="rect">
            <a:avLst/>
          </a:prstGeom>
        </p:spPr>
        <p:txBody>
          <a:bodyPr anchor="ctr" anchorCtr="0"/>
          <a:lstStyle>
            <a:lvl1pPr algn="l" defTabSz="914400" rtl="0" eaLnBrk="1" latinLnBrk="0" hangingPunct="1">
              <a:lnSpc>
                <a:spcPts val="2700"/>
              </a:lnSpc>
              <a:spcBef>
                <a:spcPct val="0"/>
              </a:spcBef>
              <a:buNone/>
              <a:defRPr lang="en-US" sz="2600" b="1" kern="120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r>
              <a:rPr lang="en-GB" noProof="0" dirty="0" smtClean="0"/>
              <a:t>Click to edit Master title style</a:t>
            </a:r>
            <a:endParaRPr lang="en-GB" noProof="0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/>
          <p:cNvSpPr>
            <a:spLocks noGrp="1"/>
          </p:cNvSpPr>
          <p:nvPr>
            <p:ph idx="10"/>
          </p:nvPr>
        </p:nvSpPr>
        <p:spPr>
          <a:xfrm>
            <a:off x="3173003" y="1142985"/>
            <a:ext cx="6500858" cy="4643469"/>
          </a:xfrm>
          <a:prstGeom prst="rect">
            <a:avLst/>
          </a:prstGeom>
        </p:spPr>
        <p:txBody>
          <a:bodyPr/>
          <a:lstStyle>
            <a:lvl1pPr marL="268288" indent="-268288" algn="l" defTabSz="914400" rtl="0" eaLnBrk="1" latinLnBrk="0" hangingPunct="1">
              <a:spcBef>
                <a:spcPts val="1200"/>
              </a:spcBef>
              <a:buClr>
                <a:srgbClr val="06368B"/>
              </a:buClr>
              <a:buSzPct val="110000"/>
              <a:buFont typeface="Wingdings" pitchFamily="2" charset="2"/>
              <a:buChar char="§"/>
              <a:defRPr lang="en-US" sz="2200" kern="1200" smtClean="0">
                <a:solidFill>
                  <a:srgbClr val="05368B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71488" indent="-203200" algn="l" defTabSz="914400" rtl="0" eaLnBrk="1" latinLnBrk="0" hangingPunct="1">
              <a:spcBef>
                <a:spcPts val="300"/>
              </a:spcBef>
              <a:buFont typeface="Arial" pitchFamily="34" charset="0"/>
              <a:buChar char="•"/>
              <a:defRPr lang="en-US" sz="2000" kern="1200" smtClean="0">
                <a:solidFill>
                  <a:srgbClr val="05368B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757238" indent="-266700" algn="l" defTabSz="720725" rtl="0" eaLnBrk="1" latinLnBrk="0" hangingPunct="1">
              <a:spcBef>
                <a:spcPts val="0"/>
              </a:spcBef>
              <a:buClr>
                <a:srgbClr val="FF0000"/>
              </a:buClr>
              <a:buFont typeface="Arial" pitchFamily="34" charset="0"/>
              <a:buChar char="&gt;"/>
              <a:defRPr lang="en-US" sz="1800" kern="1200" smtClean="0">
                <a:solidFill>
                  <a:srgbClr val="05368B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081088" indent="-265113" algn="l" defTabSz="914400" rtl="0" eaLnBrk="1" latinLnBrk="0" hangingPunct="1">
              <a:spcBef>
                <a:spcPts val="0"/>
              </a:spcBef>
              <a:buClr>
                <a:srgbClr val="06368B"/>
              </a:buClr>
              <a:buFont typeface="Arial" pitchFamily="34" charset="0"/>
              <a:buChar char="–"/>
              <a:defRPr lang="en-US" sz="1800" kern="1200" smtClean="0">
                <a:solidFill>
                  <a:srgbClr val="05368B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347788" indent="-268288" algn="l" defTabSz="914400" rtl="0" eaLnBrk="1" latinLnBrk="0" hangingPunct="1">
              <a:spcBef>
                <a:spcPts val="0"/>
              </a:spcBef>
              <a:defRPr lang="en-US" sz="1800" kern="1200">
                <a:solidFill>
                  <a:srgbClr val="05368B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</a:lstStyle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  <a:endParaRPr lang="en-GB" noProof="0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216723" y="158407"/>
            <a:ext cx="9379747" cy="714380"/>
          </a:xfrm>
          <a:prstGeom prst="rect">
            <a:avLst/>
          </a:prstGeom>
        </p:spPr>
        <p:txBody>
          <a:bodyPr anchor="ctr" anchorCtr="0"/>
          <a:lstStyle>
            <a:lvl1pPr algn="l" defTabSz="914400" rtl="0" eaLnBrk="1" latinLnBrk="0" hangingPunct="1">
              <a:lnSpc>
                <a:spcPts val="2700"/>
              </a:lnSpc>
              <a:spcBef>
                <a:spcPct val="0"/>
              </a:spcBef>
              <a:buNone/>
              <a:defRPr lang="en-US" sz="2600" b="1" kern="120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r>
              <a:rPr lang="en-GB" noProof="0" dirty="0" smtClean="0"/>
              <a:t>Click to edit Master title style</a:t>
            </a:r>
            <a:endParaRPr lang="en-GB" noProof="0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216723" y="158407"/>
            <a:ext cx="9379747" cy="714380"/>
          </a:xfrm>
          <a:prstGeom prst="rect">
            <a:avLst/>
          </a:prstGeom>
        </p:spPr>
        <p:txBody>
          <a:bodyPr anchor="ctr" anchorCtr="0"/>
          <a:lstStyle>
            <a:lvl1pPr algn="l" defTabSz="914400" rtl="0" eaLnBrk="1" latinLnBrk="0" hangingPunct="1">
              <a:lnSpc>
                <a:spcPts val="2700"/>
              </a:lnSpc>
              <a:spcBef>
                <a:spcPct val="0"/>
              </a:spcBef>
              <a:buNone/>
              <a:defRPr lang="en-US" sz="2600" b="1" kern="120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r>
              <a:rPr lang="en-GB" noProof="0" dirty="0" smtClean="0"/>
              <a:t>Click to edit Master title style</a:t>
            </a:r>
            <a:endParaRPr lang="en-GB" noProof="0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3.jpeg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jpe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5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6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8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9.xml"/></Relationships>
</file>

<file path=ppt/slideMasters/_rels/slideMaster7.xml.rels><?xml version="1.0" encoding="UTF-8" standalone="yes"?>
<Relationships xmlns="http://schemas.openxmlformats.org/package/2006/relationships"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0.xml"/></Relationships>
</file>

<file path=ppt/slideMasters/_rels/slideMaster8.xml.rels><?xml version="1.0" encoding="UTF-8" standalone="yes"?>
<Relationships xmlns="http://schemas.openxmlformats.org/package/2006/relationships"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7135" y="148704"/>
            <a:ext cx="2676144" cy="795528"/>
          </a:xfrm>
          <a:prstGeom prst="rect">
            <a:avLst/>
          </a:prstGeom>
        </p:spPr>
      </p:pic>
      <p:pic>
        <p:nvPicPr>
          <p:cNvPr id="5" name="Picture 4" descr="ENG_log_ivm_FC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202605" y="155563"/>
            <a:ext cx="4410583" cy="779323"/>
          </a:xfrm>
          <a:prstGeom prst="rect">
            <a:avLst/>
          </a:prstGeom>
        </p:spPr>
      </p:pic>
      <p:sp>
        <p:nvSpPr>
          <p:cNvPr id="8" name="Freeform 7"/>
          <p:cNvSpPr/>
          <p:nvPr userDrawn="1"/>
        </p:nvSpPr>
        <p:spPr>
          <a:xfrm>
            <a:off x="6959600" y="-11905"/>
            <a:ext cx="310357" cy="1150142"/>
          </a:xfrm>
          <a:custGeom>
            <a:avLst/>
            <a:gdLst>
              <a:gd name="connsiteX0" fmla="*/ 0 w 311944"/>
              <a:gd name="connsiteY0" fmla="*/ 0 h 1138238"/>
              <a:gd name="connsiteX1" fmla="*/ 97631 w 311944"/>
              <a:gd name="connsiteY1" fmla="*/ 57150 h 1138238"/>
              <a:gd name="connsiteX2" fmla="*/ 42862 w 311944"/>
              <a:gd name="connsiteY2" fmla="*/ 276225 h 1138238"/>
              <a:gd name="connsiteX3" fmla="*/ 311944 w 311944"/>
              <a:gd name="connsiteY3" fmla="*/ 533400 h 1138238"/>
              <a:gd name="connsiteX4" fmla="*/ 52387 w 311944"/>
              <a:gd name="connsiteY4" fmla="*/ 795338 h 1138238"/>
              <a:gd name="connsiteX5" fmla="*/ 52387 w 311944"/>
              <a:gd name="connsiteY5" fmla="*/ 1138238 h 1138238"/>
              <a:gd name="connsiteX6" fmla="*/ 14287 w 311944"/>
              <a:gd name="connsiteY6" fmla="*/ 1138238 h 1138238"/>
              <a:gd name="connsiteX7" fmla="*/ 11906 w 311944"/>
              <a:gd name="connsiteY7" fmla="*/ 771525 h 1138238"/>
              <a:gd name="connsiteX8" fmla="*/ 245269 w 311944"/>
              <a:gd name="connsiteY8" fmla="*/ 535782 h 1138238"/>
              <a:gd name="connsiteX9" fmla="*/ 2381 w 311944"/>
              <a:gd name="connsiteY9" fmla="*/ 290513 h 1138238"/>
              <a:gd name="connsiteX10" fmla="*/ 0 w 311944"/>
              <a:gd name="connsiteY10" fmla="*/ 0 h 1138238"/>
              <a:gd name="connsiteX0" fmla="*/ 0 w 311944"/>
              <a:gd name="connsiteY0" fmla="*/ 2381 h 1140619"/>
              <a:gd name="connsiteX1" fmla="*/ 37405 w 311944"/>
              <a:gd name="connsiteY1" fmla="*/ 0 h 1140619"/>
              <a:gd name="connsiteX2" fmla="*/ 42862 w 311944"/>
              <a:gd name="connsiteY2" fmla="*/ 278606 h 1140619"/>
              <a:gd name="connsiteX3" fmla="*/ 311944 w 311944"/>
              <a:gd name="connsiteY3" fmla="*/ 535781 h 1140619"/>
              <a:gd name="connsiteX4" fmla="*/ 52387 w 311944"/>
              <a:gd name="connsiteY4" fmla="*/ 797719 h 1140619"/>
              <a:gd name="connsiteX5" fmla="*/ 52387 w 311944"/>
              <a:gd name="connsiteY5" fmla="*/ 1140619 h 1140619"/>
              <a:gd name="connsiteX6" fmla="*/ 14287 w 311944"/>
              <a:gd name="connsiteY6" fmla="*/ 1140619 h 1140619"/>
              <a:gd name="connsiteX7" fmla="*/ 11906 w 311944"/>
              <a:gd name="connsiteY7" fmla="*/ 773906 h 1140619"/>
              <a:gd name="connsiteX8" fmla="*/ 245269 w 311944"/>
              <a:gd name="connsiteY8" fmla="*/ 538163 h 1140619"/>
              <a:gd name="connsiteX9" fmla="*/ 2381 w 311944"/>
              <a:gd name="connsiteY9" fmla="*/ 292894 h 1140619"/>
              <a:gd name="connsiteX10" fmla="*/ 0 w 311944"/>
              <a:gd name="connsiteY10" fmla="*/ 2381 h 1140619"/>
              <a:gd name="connsiteX0" fmla="*/ 0 w 311944"/>
              <a:gd name="connsiteY0" fmla="*/ 0 h 1162050"/>
              <a:gd name="connsiteX1" fmla="*/ 37405 w 311944"/>
              <a:gd name="connsiteY1" fmla="*/ 21431 h 1162050"/>
              <a:gd name="connsiteX2" fmla="*/ 42862 w 311944"/>
              <a:gd name="connsiteY2" fmla="*/ 300037 h 1162050"/>
              <a:gd name="connsiteX3" fmla="*/ 311944 w 311944"/>
              <a:gd name="connsiteY3" fmla="*/ 557212 h 1162050"/>
              <a:gd name="connsiteX4" fmla="*/ 52387 w 311944"/>
              <a:gd name="connsiteY4" fmla="*/ 819150 h 1162050"/>
              <a:gd name="connsiteX5" fmla="*/ 52387 w 311944"/>
              <a:gd name="connsiteY5" fmla="*/ 1162050 h 1162050"/>
              <a:gd name="connsiteX6" fmla="*/ 14287 w 311944"/>
              <a:gd name="connsiteY6" fmla="*/ 1162050 h 1162050"/>
              <a:gd name="connsiteX7" fmla="*/ 11906 w 311944"/>
              <a:gd name="connsiteY7" fmla="*/ 795337 h 1162050"/>
              <a:gd name="connsiteX8" fmla="*/ 245269 w 311944"/>
              <a:gd name="connsiteY8" fmla="*/ 559594 h 1162050"/>
              <a:gd name="connsiteX9" fmla="*/ 2381 w 311944"/>
              <a:gd name="connsiteY9" fmla="*/ 314325 h 1162050"/>
              <a:gd name="connsiteX10" fmla="*/ 0 w 311944"/>
              <a:gd name="connsiteY10" fmla="*/ 0 h 1162050"/>
              <a:gd name="connsiteX0" fmla="*/ 0 w 311944"/>
              <a:gd name="connsiteY0" fmla="*/ 7144 h 1169194"/>
              <a:gd name="connsiteX1" fmla="*/ 37405 w 311944"/>
              <a:gd name="connsiteY1" fmla="*/ 0 h 1169194"/>
              <a:gd name="connsiteX2" fmla="*/ 42862 w 311944"/>
              <a:gd name="connsiteY2" fmla="*/ 307181 h 1169194"/>
              <a:gd name="connsiteX3" fmla="*/ 311944 w 311944"/>
              <a:gd name="connsiteY3" fmla="*/ 564356 h 1169194"/>
              <a:gd name="connsiteX4" fmla="*/ 52387 w 311944"/>
              <a:gd name="connsiteY4" fmla="*/ 826294 h 1169194"/>
              <a:gd name="connsiteX5" fmla="*/ 52387 w 311944"/>
              <a:gd name="connsiteY5" fmla="*/ 1169194 h 1169194"/>
              <a:gd name="connsiteX6" fmla="*/ 14287 w 311944"/>
              <a:gd name="connsiteY6" fmla="*/ 1169194 h 1169194"/>
              <a:gd name="connsiteX7" fmla="*/ 11906 w 311944"/>
              <a:gd name="connsiteY7" fmla="*/ 802481 h 1169194"/>
              <a:gd name="connsiteX8" fmla="*/ 245269 w 311944"/>
              <a:gd name="connsiteY8" fmla="*/ 566738 h 1169194"/>
              <a:gd name="connsiteX9" fmla="*/ 2381 w 311944"/>
              <a:gd name="connsiteY9" fmla="*/ 321469 h 1169194"/>
              <a:gd name="connsiteX10" fmla="*/ 0 w 311944"/>
              <a:gd name="connsiteY10" fmla="*/ 7144 h 1169194"/>
              <a:gd name="connsiteX0" fmla="*/ 0 w 311944"/>
              <a:gd name="connsiteY0" fmla="*/ 0 h 1162050"/>
              <a:gd name="connsiteX1" fmla="*/ 37405 w 311944"/>
              <a:gd name="connsiteY1" fmla="*/ 4762 h 1162050"/>
              <a:gd name="connsiteX2" fmla="*/ 42862 w 311944"/>
              <a:gd name="connsiteY2" fmla="*/ 300037 h 1162050"/>
              <a:gd name="connsiteX3" fmla="*/ 311944 w 311944"/>
              <a:gd name="connsiteY3" fmla="*/ 557212 h 1162050"/>
              <a:gd name="connsiteX4" fmla="*/ 52387 w 311944"/>
              <a:gd name="connsiteY4" fmla="*/ 819150 h 1162050"/>
              <a:gd name="connsiteX5" fmla="*/ 52387 w 311944"/>
              <a:gd name="connsiteY5" fmla="*/ 1162050 h 1162050"/>
              <a:gd name="connsiteX6" fmla="*/ 14287 w 311944"/>
              <a:gd name="connsiteY6" fmla="*/ 1162050 h 1162050"/>
              <a:gd name="connsiteX7" fmla="*/ 11906 w 311944"/>
              <a:gd name="connsiteY7" fmla="*/ 795337 h 1162050"/>
              <a:gd name="connsiteX8" fmla="*/ 245269 w 311944"/>
              <a:gd name="connsiteY8" fmla="*/ 559594 h 1162050"/>
              <a:gd name="connsiteX9" fmla="*/ 2381 w 311944"/>
              <a:gd name="connsiteY9" fmla="*/ 314325 h 1162050"/>
              <a:gd name="connsiteX10" fmla="*/ 0 w 311944"/>
              <a:gd name="connsiteY10" fmla="*/ 0 h 1162050"/>
              <a:gd name="connsiteX0" fmla="*/ 0 w 311944"/>
              <a:gd name="connsiteY0" fmla="*/ 50007 h 1212057"/>
              <a:gd name="connsiteX1" fmla="*/ 44549 w 311944"/>
              <a:gd name="connsiteY1" fmla="*/ 0 h 1212057"/>
              <a:gd name="connsiteX2" fmla="*/ 42862 w 311944"/>
              <a:gd name="connsiteY2" fmla="*/ 350044 h 1212057"/>
              <a:gd name="connsiteX3" fmla="*/ 311944 w 311944"/>
              <a:gd name="connsiteY3" fmla="*/ 607219 h 1212057"/>
              <a:gd name="connsiteX4" fmla="*/ 52387 w 311944"/>
              <a:gd name="connsiteY4" fmla="*/ 869157 h 1212057"/>
              <a:gd name="connsiteX5" fmla="*/ 52387 w 311944"/>
              <a:gd name="connsiteY5" fmla="*/ 1212057 h 1212057"/>
              <a:gd name="connsiteX6" fmla="*/ 14287 w 311944"/>
              <a:gd name="connsiteY6" fmla="*/ 1212057 h 1212057"/>
              <a:gd name="connsiteX7" fmla="*/ 11906 w 311944"/>
              <a:gd name="connsiteY7" fmla="*/ 845344 h 1212057"/>
              <a:gd name="connsiteX8" fmla="*/ 245269 w 311944"/>
              <a:gd name="connsiteY8" fmla="*/ 609601 h 1212057"/>
              <a:gd name="connsiteX9" fmla="*/ 2381 w 311944"/>
              <a:gd name="connsiteY9" fmla="*/ 364332 h 1212057"/>
              <a:gd name="connsiteX10" fmla="*/ 0 w 311944"/>
              <a:gd name="connsiteY10" fmla="*/ 50007 h 1212057"/>
              <a:gd name="connsiteX0" fmla="*/ 794 w 310357"/>
              <a:gd name="connsiteY0" fmla="*/ 14288 h 1212057"/>
              <a:gd name="connsiteX1" fmla="*/ 42962 w 310357"/>
              <a:gd name="connsiteY1" fmla="*/ 0 h 1212057"/>
              <a:gd name="connsiteX2" fmla="*/ 41275 w 310357"/>
              <a:gd name="connsiteY2" fmla="*/ 350044 h 1212057"/>
              <a:gd name="connsiteX3" fmla="*/ 310357 w 310357"/>
              <a:gd name="connsiteY3" fmla="*/ 607219 h 1212057"/>
              <a:gd name="connsiteX4" fmla="*/ 50800 w 310357"/>
              <a:gd name="connsiteY4" fmla="*/ 869157 h 1212057"/>
              <a:gd name="connsiteX5" fmla="*/ 50800 w 310357"/>
              <a:gd name="connsiteY5" fmla="*/ 1212057 h 1212057"/>
              <a:gd name="connsiteX6" fmla="*/ 12700 w 310357"/>
              <a:gd name="connsiteY6" fmla="*/ 1212057 h 1212057"/>
              <a:gd name="connsiteX7" fmla="*/ 10319 w 310357"/>
              <a:gd name="connsiteY7" fmla="*/ 845344 h 1212057"/>
              <a:gd name="connsiteX8" fmla="*/ 243682 w 310357"/>
              <a:gd name="connsiteY8" fmla="*/ 609601 h 1212057"/>
              <a:gd name="connsiteX9" fmla="*/ 794 w 310357"/>
              <a:gd name="connsiteY9" fmla="*/ 364332 h 1212057"/>
              <a:gd name="connsiteX10" fmla="*/ 794 w 310357"/>
              <a:gd name="connsiteY10" fmla="*/ 14288 h 1212057"/>
              <a:gd name="connsiteX0" fmla="*/ 794 w 310357"/>
              <a:gd name="connsiteY0" fmla="*/ 4763 h 1202532"/>
              <a:gd name="connsiteX1" fmla="*/ 42962 w 310357"/>
              <a:gd name="connsiteY1" fmla="*/ 0 h 1202532"/>
              <a:gd name="connsiteX2" fmla="*/ 41275 w 310357"/>
              <a:gd name="connsiteY2" fmla="*/ 340519 h 1202532"/>
              <a:gd name="connsiteX3" fmla="*/ 310357 w 310357"/>
              <a:gd name="connsiteY3" fmla="*/ 597694 h 1202532"/>
              <a:gd name="connsiteX4" fmla="*/ 50800 w 310357"/>
              <a:gd name="connsiteY4" fmla="*/ 859632 h 1202532"/>
              <a:gd name="connsiteX5" fmla="*/ 50800 w 310357"/>
              <a:gd name="connsiteY5" fmla="*/ 1202532 h 1202532"/>
              <a:gd name="connsiteX6" fmla="*/ 12700 w 310357"/>
              <a:gd name="connsiteY6" fmla="*/ 1202532 h 1202532"/>
              <a:gd name="connsiteX7" fmla="*/ 10319 w 310357"/>
              <a:gd name="connsiteY7" fmla="*/ 835819 h 1202532"/>
              <a:gd name="connsiteX8" fmla="*/ 243682 w 310357"/>
              <a:gd name="connsiteY8" fmla="*/ 600076 h 1202532"/>
              <a:gd name="connsiteX9" fmla="*/ 794 w 310357"/>
              <a:gd name="connsiteY9" fmla="*/ 354807 h 1202532"/>
              <a:gd name="connsiteX10" fmla="*/ 794 w 310357"/>
              <a:gd name="connsiteY10" fmla="*/ 4763 h 12025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10357" h="1202532">
                <a:moveTo>
                  <a:pt x="794" y="4763"/>
                </a:moveTo>
                <a:lnTo>
                  <a:pt x="42962" y="0"/>
                </a:lnTo>
                <a:cubicBezTo>
                  <a:pt x="42400" y="116681"/>
                  <a:pt x="41837" y="223838"/>
                  <a:pt x="41275" y="340519"/>
                </a:cubicBezTo>
                <a:lnTo>
                  <a:pt x="310357" y="597694"/>
                </a:lnTo>
                <a:lnTo>
                  <a:pt x="50800" y="859632"/>
                </a:lnTo>
                <a:lnTo>
                  <a:pt x="50800" y="1202532"/>
                </a:lnTo>
                <a:lnTo>
                  <a:pt x="12700" y="1202532"/>
                </a:lnTo>
                <a:cubicBezTo>
                  <a:pt x="11906" y="1080294"/>
                  <a:pt x="11113" y="958057"/>
                  <a:pt x="10319" y="835819"/>
                </a:cubicBezTo>
                <a:lnTo>
                  <a:pt x="243682" y="600076"/>
                </a:lnTo>
                <a:lnTo>
                  <a:pt x="794" y="354807"/>
                </a:lnTo>
                <a:cubicBezTo>
                  <a:pt x="0" y="256382"/>
                  <a:pt x="1588" y="98426"/>
                  <a:pt x="794" y="4763"/>
                </a:cubicBezTo>
                <a:close/>
              </a:path>
            </a:pathLst>
          </a:custGeom>
          <a:solidFill>
            <a:srgbClr val="D9D9D9">
              <a:alpha val="80784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0975" indent="-180975" algn="l" defTabSz="914400" rtl="0" eaLnBrk="1" latinLnBrk="0" hangingPunct="1">
              <a:spcBef>
                <a:spcPts val="600"/>
              </a:spcBef>
              <a:buClr>
                <a:srgbClr val="06368B"/>
              </a:buClr>
              <a:buSzPct val="110000"/>
              <a:buFont typeface="Wingdings" pitchFamily="2" charset="2"/>
              <a:buChar char="§"/>
            </a:pPr>
            <a:endParaRPr lang="en-GB" sz="1800" kern="1200" dirty="0" err="1" smtClean="0">
              <a:solidFill>
                <a:srgbClr val="05368B"/>
              </a:solidFill>
              <a:latin typeface="Arial" pitchFamily="34" charset="0"/>
              <a:ea typeface="+mn-ea"/>
              <a:cs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5" name="Straight Connector 24"/>
          <p:cNvCxnSpPr/>
          <p:nvPr/>
        </p:nvCxnSpPr>
        <p:spPr>
          <a:xfrm>
            <a:off x="0" y="6196610"/>
            <a:ext cx="9906000" cy="0"/>
          </a:xfrm>
          <a:prstGeom prst="line">
            <a:avLst/>
          </a:prstGeom>
          <a:ln w="22225">
            <a:solidFill>
              <a:srgbClr val="7FB92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9202163" y="6468928"/>
            <a:ext cx="54173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F440C9E-8CD4-414B-A1A4-9B21F6505BF4}" type="slidenum">
              <a:rPr lang="en-US" sz="1000" smtClean="0">
                <a:solidFill>
                  <a:srgbClr val="06368B"/>
                </a:solidFill>
                <a:latin typeface="Arial" pitchFamily="34" charset="0"/>
                <a:cs typeface="Arial" pitchFamily="34" charset="0"/>
              </a:rPr>
              <a:pPr algn="r"/>
              <a:t>‹#›</a:t>
            </a:fld>
            <a:endParaRPr lang="en-US" sz="1400" dirty="0">
              <a:solidFill>
                <a:srgbClr val="06368B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9" descr="ENG_log_ivm_FC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28464" y="6311829"/>
            <a:ext cx="2838506" cy="501547"/>
          </a:xfrm>
          <a:prstGeom prst="rect">
            <a:avLst/>
          </a:prstGeom>
        </p:spPr>
      </p:pic>
      <p:pic>
        <p:nvPicPr>
          <p:cNvPr id="12" name="Picture 11" descr="content_head5.jpg"/>
          <p:cNvPicPr>
            <a:picLocks noChangeAspect="1"/>
          </p:cNvPicPr>
          <p:nvPr userDrawn="1"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906000" cy="1109766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9" r:id="rId2"/>
    <p:sldLayoutId id="2147483690" r:id="rId3"/>
    <p:sldLayoutId id="2147483691" r:id="rId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9202163" y="6468928"/>
            <a:ext cx="54173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F440C9E-8CD4-414B-A1A4-9B21F6505BF4}" type="slidenum">
              <a:rPr lang="en-US" sz="1000" smtClean="0">
                <a:solidFill>
                  <a:srgbClr val="06368B"/>
                </a:solidFill>
                <a:latin typeface="Arial" pitchFamily="34" charset="0"/>
                <a:cs typeface="Arial" pitchFamily="34" charset="0"/>
              </a:rPr>
              <a:pPr algn="r"/>
              <a:t>‹#›</a:t>
            </a:fld>
            <a:endParaRPr lang="en-US" sz="1400" dirty="0">
              <a:solidFill>
                <a:srgbClr val="06368B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6" descr="content_head5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906000" cy="1109766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/>
          <p:cNvSpPr txBox="1"/>
          <p:nvPr/>
        </p:nvSpPr>
        <p:spPr>
          <a:xfrm>
            <a:off x="9202163" y="6468928"/>
            <a:ext cx="54173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F440C9E-8CD4-414B-A1A4-9B21F6505BF4}" type="slidenum">
              <a:rPr lang="en-US" sz="1000" smtClean="0">
                <a:solidFill>
                  <a:srgbClr val="06368B"/>
                </a:solidFill>
                <a:latin typeface="Arial" pitchFamily="34" charset="0"/>
                <a:cs typeface="Arial" pitchFamily="34" charset="0"/>
              </a:rPr>
              <a:pPr algn="r"/>
              <a:t>‹#›</a:t>
            </a:fld>
            <a:endParaRPr lang="en-US" sz="1400" dirty="0">
              <a:solidFill>
                <a:srgbClr val="06368B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6" descr="content_head5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906000" cy="1109766"/>
          </a:xfrm>
          <a:prstGeom prst="rect">
            <a:avLst/>
          </a:prstGeom>
        </p:spPr>
      </p:pic>
      <p:cxnSp>
        <p:nvCxnSpPr>
          <p:cNvPr id="9" name="Straight Connector 8"/>
          <p:cNvCxnSpPr/>
          <p:nvPr userDrawn="1"/>
        </p:nvCxnSpPr>
        <p:spPr>
          <a:xfrm>
            <a:off x="0" y="6196610"/>
            <a:ext cx="9906000" cy="0"/>
          </a:xfrm>
          <a:prstGeom prst="line">
            <a:avLst/>
          </a:prstGeom>
          <a:ln w="22225">
            <a:solidFill>
              <a:srgbClr val="7FB92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 descr="ENG_log_ivm_FC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128464" y="6311829"/>
            <a:ext cx="2838506" cy="501547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/>
          <p:cNvSpPr txBox="1"/>
          <p:nvPr/>
        </p:nvSpPr>
        <p:spPr>
          <a:xfrm>
            <a:off x="9202163" y="6468928"/>
            <a:ext cx="54173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F440C9E-8CD4-414B-A1A4-9B21F6505BF4}" type="slidenum">
              <a:rPr lang="en-US" sz="1000" smtClean="0">
                <a:solidFill>
                  <a:srgbClr val="06368B"/>
                </a:solidFill>
                <a:latin typeface="Arial" pitchFamily="34" charset="0"/>
                <a:cs typeface="Arial" pitchFamily="34" charset="0"/>
              </a:rPr>
              <a:pPr algn="r"/>
              <a:t>‹#›</a:t>
            </a:fld>
            <a:endParaRPr lang="en-US" sz="1400" dirty="0">
              <a:solidFill>
                <a:srgbClr val="06368B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0" y="6196610"/>
            <a:ext cx="9906000" cy="0"/>
          </a:xfrm>
          <a:prstGeom prst="line">
            <a:avLst/>
          </a:prstGeom>
          <a:ln w="22225">
            <a:solidFill>
              <a:srgbClr val="7FB92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 descr="ENG_log_ivm_FC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28464" y="6311829"/>
            <a:ext cx="2838506" cy="501547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/>
          <p:cNvSpPr txBox="1"/>
          <p:nvPr/>
        </p:nvSpPr>
        <p:spPr>
          <a:xfrm>
            <a:off x="9202163" y="6468928"/>
            <a:ext cx="54173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F440C9E-8CD4-414B-A1A4-9B21F6505BF4}" type="slidenum">
              <a:rPr lang="en-US" sz="1000" smtClean="0">
                <a:solidFill>
                  <a:srgbClr val="06368B"/>
                </a:solidFill>
                <a:latin typeface="Arial" pitchFamily="34" charset="0"/>
                <a:cs typeface="Arial" pitchFamily="34" charset="0"/>
              </a:rPr>
              <a:pPr algn="r"/>
              <a:t>‹#›</a:t>
            </a:fld>
            <a:endParaRPr lang="en-US" sz="1400" dirty="0">
              <a:solidFill>
                <a:srgbClr val="06368B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3" descr="content_head5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-490"/>
            <a:ext cx="9906000" cy="1109766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/>
          <p:cNvSpPr txBox="1"/>
          <p:nvPr/>
        </p:nvSpPr>
        <p:spPr>
          <a:xfrm>
            <a:off x="9202163" y="6468928"/>
            <a:ext cx="54173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F440C9E-8CD4-414B-A1A4-9B21F6505BF4}" type="slidenum">
              <a:rPr lang="en-US" sz="1000" smtClean="0">
                <a:solidFill>
                  <a:srgbClr val="06368B"/>
                </a:solidFill>
                <a:latin typeface="Arial" pitchFamily="34" charset="0"/>
                <a:cs typeface="Arial" pitchFamily="34" charset="0"/>
              </a:rPr>
              <a:pPr algn="r"/>
              <a:t>‹#›</a:t>
            </a:fld>
            <a:endParaRPr lang="en-US" sz="1400" dirty="0">
              <a:solidFill>
                <a:srgbClr val="06368B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ciencedirect.com/science/article/pii/S1364815218311447?casa_token=-zAlg-Li-pQAAAAA:TpXUDsj-KCAyjbuDaT_vcmwFwvXbRCuCmrorwmwVtHmFZlGkFKqmPWAsotF3nEK1zmycfZX9Rt0" TargetMode="External"/><Relationship Id="rId2" Type="http://schemas.openxmlformats.org/officeDocument/2006/relationships/hyperlink" Target="https://iopscience.iop.org/article/10.1088/1748-9326/5/4/044011/meta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662" y="1207109"/>
            <a:ext cx="9911662" cy="5569656"/>
          </a:xfrm>
          <a:prstGeom prst="rect">
            <a:avLst/>
          </a:prstGeom>
        </p:spPr>
      </p:pic>
      <p:pic>
        <p:nvPicPr>
          <p:cNvPr id="12" name="Picture 11" descr="slide_head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5055541"/>
            <a:ext cx="9906000" cy="1829843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48937" y="6381328"/>
            <a:ext cx="96570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Tristian Stolte, </a:t>
            </a:r>
            <a:r>
              <a:rPr lang="en-US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Philip Ward, Hans de </a:t>
            </a:r>
            <a:r>
              <a:rPr lang="en-US" sz="16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Moel</a:t>
            </a:r>
            <a:r>
              <a:rPr lang="en-US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 Felix van Veldhoven, Snigdha Garg &amp; Neuni Farhad</a:t>
            </a:r>
            <a:endParaRPr lang="en-US" sz="1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232139" y="5107520"/>
            <a:ext cx="9364331" cy="985775"/>
          </a:xfrm>
        </p:spPr>
        <p:txBody>
          <a:bodyPr anchor="ctr" anchorCtr="0"/>
          <a:lstStyle/>
          <a:p>
            <a:r>
              <a:rPr lang="en-US" dirty="0" smtClean="0"/>
              <a:t>Drought risk in urban areas: </a:t>
            </a:r>
            <a:br>
              <a:rPr lang="en-US" dirty="0" smtClean="0"/>
            </a:br>
            <a:r>
              <a:rPr lang="en-US" sz="2400" dirty="0" smtClean="0"/>
              <a:t>risk monetization of 98 cities globally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About the authors</a:t>
            </a:r>
            <a:endParaRPr lang="nl-N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6723" y="1142985"/>
            <a:ext cx="9379747" cy="5029215"/>
          </a:xfrm>
        </p:spPr>
        <p:txBody>
          <a:bodyPr/>
          <a:lstStyle/>
          <a:p>
            <a:r>
              <a:rPr lang="en-US" dirty="0" smtClean="0"/>
              <a:t>Institute for Environmental Studies:</a:t>
            </a:r>
          </a:p>
          <a:p>
            <a:pPr lvl="1"/>
            <a:r>
              <a:rPr lang="en-US" b="1" dirty="0" smtClean="0"/>
              <a:t>Tristian Stolte, MSc (Lead author) </a:t>
            </a:r>
            <a:r>
              <a:rPr lang="en-US" dirty="0" smtClean="0"/>
              <a:t>– PhD student in the field of global urban disaster risk </a:t>
            </a:r>
          </a:p>
          <a:p>
            <a:pPr lvl="1"/>
            <a:r>
              <a:rPr lang="en-US" b="1" dirty="0" smtClean="0"/>
              <a:t>Prof. Philip Ward </a:t>
            </a:r>
            <a:r>
              <a:rPr lang="en-US" dirty="0" smtClean="0"/>
              <a:t>– Professor </a:t>
            </a:r>
            <a:r>
              <a:rPr lang="en-GB" dirty="0"/>
              <a:t>of Global Water Risk </a:t>
            </a:r>
            <a:r>
              <a:rPr lang="en-GB" dirty="0" smtClean="0"/>
              <a:t>Dynamics</a:t>
            </a:r>
          </a:p>
          <a:p>
            <a:pPr lvl="1"/>
            <a:r>
              <a:rPr lang="en-GB" b="1" dirty="0" err="1" smtClean="0"/>
              <a:t>Dr.</a:t>
            </a:r>
            <a:r>
              <a:rPr lang="en-GB" b="1" dirty="0" smtClean="0"/>
              <a:t> Hans de </a:t>
            </a:r>
            <a:r>
              <a:rPr lang="en-GB" b="1" dirty="0" err="1" smtClean="0"/>
              <a:t>Moel</a:t>
            </a:r>
            <a:r>
              <a:rPr lang="en-GB" b="1" dirty="0" smtClean="0"/>
              <a:t> </a:t>
            </a:r>
            <a:r>
              <a:rPr lang="en-GB" dirty="0" smtClean="0"/>
              <a:t>– assistant </a:t>
            </a:r>
            <a:r>
              <a:rPr lang="en-GB" dirty="0"/>
              <a:t>professor in the field of natural hazard risk management, climate change and </a:t>
            </a:r>
            <a:r>
              <a:rPr lang="en-GB" dirty="0" smtClean="0"/>
              <a:t>adaptation </a:t>
            </a:r>
          </a:p>
          <a:p>
            <a:r>
              <a:rPr lang="en-GB" dirty="0" smtClean="0"/>
              <a:t>Climate Adaptation Services:</a:t>
            </a:r>
          </a:p>
          <a:p>
            <a:pPr lvl="1"/>
            <a:r>
              <a:rPr lang="en-GB" b="1" dirty="0" smtClean="0"/>
              <a:t>Felix van Veldhoven </a:t>
            </a:r>
            <a:r>
              <a:rPr lang="en-GB" dirty="0" smtClean="0"/>
              <a:t>– Climate change adaptation expert</a:t>
            </a:r>
          </a:p>
          <a:p>
            <a:r>
              <a:rPr lang="en-GB" dirty="0" smtClean="0"/>
              <a:t>C40 Cities:</a:t>
            </a:r>
          </a:p>
          <a:p>
            <a:pPr lvl="1"/>
            <a:r>
              <a:rPr lang="en-GB" b="1" dirty="0"/>
              <a:t>Snigdha Garg </a:t>
            </a:r>
            <a:r>
              <a:rPr lang="en-GB" dirty="0"/>
              <a:t>– Senior Manager, Adaptation Research and </a:t>
            </a:r>
            <a:r>
              <a:rPr lang="en-GB" dirty="0" smtClean="0"/>
              <a:t>Integration</a:t>
            </a:r>
          </a:p>
          <a:p>
            <a:pPr lvl="1"/>
            <a:r>
              <a:rPr lang="en-GB" b="1" dirty="0" smtClean="0"/>
              <a:t>Neuni Farhad </a:t>
            </a:r>
            <a:r>
              <a:rPr lang="en-GB" dirty="0" smtClean="0"/>
              <a:t>– Adaptation Research Manager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1922154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Drought in cities</a:t>
            </a:r>
            <a:endParaRPr lang="nl-NL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6349"/>
          <a:stretch/>
        </p:blipFill>
        <p:spPr>
          <a:xfrm>
            <a:off x="4191000" y="1600200"/>
            <a:ext cx="6765990" cy="106680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852" r="37360"/>
          <a:stretch/>
        </p:blipFill>
        <p:spPr>
          <a:xfrm>
            <a:off x="216723" y="4648200"/>
            <a:ext cx="5638800" cy="103455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64" t="1886" r="31516" b="56976"/>
          <a:stretch/>
        </p:blipFill>
        <p:spPr>
          <a:xfrm>
            <a:off x="25400" y="1465083"/>
            <a:ext cx="3093719" cy="16002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3179"/>
          <a:stretch/>
        </p:blipFill>
        <p:spPr>
          <a:xfrm>
            <a:off x="3255930" y="3127948"/>
            <a:ext cx="6624670" cy="1346752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>
            <a:off x="8229600" y="3886200"/>
            <a:ext cx="99060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4267200" y="1981200"/>
            <a:ext cx="121920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2667000" y="5410200"/>
            <a:ext cx="720899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457200" y="2514600"/>
            <a:ext cx="137160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409485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Past research</a:t>
            </a:r>
            <a:endParaRPr lang="nl-N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Hazard-centric</a:t>
            </a:r>
          </a:p>
          <a:p>
            <a:r>
              <a:rPr lang="en-US" dirty="0" smtClean="0"/>
              <a:t>Qualitative</a:t>
            </a:r>
          </a:p>
          <a:p>
            <a:r>
              <a:rPr lang="en-US" dirty="0" smtClean="0"/>
              <a:t>Case specific</a:t>
            </a:r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2340412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Our research</a:t>
            </a:r>
            <a:endParaRPr lang="nl-N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r>
              <a:rPr lang="en-US" strike="sngStrike" dirty="0" smtClean="0"/>
              <a:t>Hazard-centric</a:t>
            </a:r>
            <a:r>
              <a:rPr lang="en-US" dirty="0" smtClean="0"/>
              <a:t>     </a:t>
            </a:r>
            <a:r>
              <a:rPr lang="en-US" dirty="0" smtClean="0">
                <a:sym typeface="Wingdings" panose="05000000000000000000" pitchFamily="2" charset="2"/>
              </a:rPr>
              <a:t> Risk-centric</a:t>
            </a:r>
            <a:endParaRPr lang="en-US" dirty="0"/>
          </a:p>
          <a:p>
            <a:r>
              <a:rPr lang="en-US" dirty="0" smtClean="0"/>
              <a:t> </a:t>
            </a:r>
            <a:r>
              <a:rPr lang="en-US" strike="sngStrike" dirty="0" smtClean="0"/>
              <a:t>Qualitative </a:t>
            </a:r>
            <a:r>
              <a:rPr lang="en-US" dirty="0" smtClean="0"/>
              <a:t>	</a:t>
            </a:r>
            <a:r>
              <a:rPr lang="en-US" dirty="0" smtClean="0">
                <a:sym typeface="Wingdings" panose="05000000000000000000" pitchFamily="2" charset="2"/>
              </a:rPr>
              <a:t> Quantitative + Qualitative</a:t>
            </a:r>
            <a:endParaRPr lang="en-US" dirty="0"/>
          </a:p>
          <a:p>
            <a:r>
              <a:rPr lang="en-US" dirty="0" smtClean="0"/>
              <a:t> </a:t>
            </a:r>
            <a:r>
              <a:rPr lang="en-US" strike="sngStrike" dirty="0" smtClean="0"/>
              <a:t>Case specific</a:t>
            </a:r>
            <a:r>
              <a:rPr lang="en-US" dirty="0" smtClean="0"/>
              <a:t>	</a:t>
            </a:r>
            <a:r>
              <a:rPr lang="en-US" dirty="0" smtClean="0">
                <a:sym typeface="Wingdings" panose="05000000000000000000" pitchFamily="2" charset="2"/>
              </a:rPr>
              <a:t> Global scale</a:t>
            </a:r>
            <a:endParaRPr lang="en-US" dirty="0"/>
          </a:p>
          <a:p>
            <a:endParaRPr lang="nl-NL" dirty="0"/>
          </a:p>
        </p:txBody>
      </p:sp>
      <p:sp>
        <p:nvSpPr>
          <p:cNvPr id="4" name="TextBox 3"/>
          <p:cNvSpPr txBox="1"/>
          <p:nvPr/>
        </p:nvSpPr>
        <p:spPr>
          <a:xfrm>
            <a:off x="216722" y="3276600"/>
            <a:ext cx="9460677" cy="707886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buClr>
                <a:srgbClr val="06368B"/>
              </a:buClr>
              <a:buSzPct val="110000"/>
            </a:pPr>
            <a:r>
              <a:rPr lang="en-US" sz="2000" b="1" i="1" dirty="0" smtClean="0">
                <a:solidFill>
                  <a:srgbClr val="05368B"/>
                </a:solidFill>
                <a:cs typeface="Arial" pitchFamily="34" charset="0"/>
              </a:rPr>
              <a:t>Aim:</a:t>
            </a:r>
            <a:r>
              <a:rPr lang="en-US" sz="2000" i="1" dirty="0" smtClean="0">
                <a:solidFill>
                  <a:srgbClr val="05368B"/>
                </a:solidFill>
                <a:cs typeface="Arial" pitchFamily="34" charset="0"/>
              </a:rPr>
              <a:t> To </a:t>
            </a:r>
            <a:r>
              <a:rPr lang="en-GB" sz="2000" i="1" dirty="0" smtClean="0"/>
              <a:t>monetize </a:t>
            </a:r>
            <a:r>
              <a:rPr lang="en-GB" sz="2000" i="1" dirty="0"/>
              <a:t>drought risk &amp; to </a:t>
            </a:r>
            <a:r>
              <a:rPr lang="en-GB" sz="2000" i="1" dirty="0" smtClean="0"/>
              <a:t>identify corresponding possible adaptation actions in </a:t>
            </a:r>
            <a:r>
              <a:rPr lang="en-GB" sz="2000" i="1" dirty="0"/>
              <a:t>97 cities </a:t>
            </a:r>
            <a:r>
              <a:rPr lang="en-GB" sz="2000" i="1" dirty="0" smtClean="0"/>
              <a:t>globally for multiple climate and socioeconomic scenarios.</a:t>
            </a:r>
            <a:endParaRPr lang="nl-NL" sz="2000" i="1" dirty="0" err="1" smtClean="0">
              <a:solidFill>
                <a:srgbClr val="05368B"/>
              </a:solidFill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16721" y="3276600"/>
            <a:ext cx="8927279" cy="707886"/>
          </a:xfrm>
          <a:prstGeom prst="rect">
            <a:avLst/>
          </a:prstGeom>
          <a:noFill/>
          <a:ln w="12700">
            <a:solidFill>
              <a:srgbClr val="05368B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0975" indent="-180975" algn="l" defTabSz="914400" rtl="0" eaLnBrk="1" latinLnBrk="0" hangingPunct="1">
              <a:spcBef>
                <a:spcPts val="600"/>
              </a:spcBef>
              <a:buClr>
                <a:srgbClr val="06368B"/>
              </a:buClr>
              <a:buSzPct val="110000"/>
              <a:buFont typeface="Wingdings" pitchFamily="2" charset="2"/>
              <a:buChar char="§"/>
            </a:pPr>
            <a:endParaRPr lang="nl-NL" sz="1800" kern="1200" dirty="0" err="1" smtClean="0">
              <a:solidFill>
                <a:srgbClr val="05368B"/>
              </a:solidFill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04987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General overview</a:t>
            </a:r>
            <a:endParaRPr lang="nl-NL" dirty="0"/>
          </a:p>
        </p:txBody>
      </p:sp>
      <p:pic>
        <p:nvPicPr>
          <p:cNvPr id="5" name="Google Shape;79;gc969ce9905_0_15"/>
          <p:cNvPicPr preferRelativeResize="0"/>
          <p:nvPr/>
        </p:nvPicPr>
        <p:blipFill rotWithShape="1">
          <a:blip r:embed="rId2">
            <a:alphaModFix/>
          </a:blip>
          <a:srcRect t="26680" r="2963"/>
          <a:stretch/>
        </p:blipFill>
        <p:spPr>
          <a:xfrm>
            <a:off x="152401" y="1981200"/>
            <a:ext cx="9753600" cy="3940177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/>
          <p:cNvSpPr txBox="1"/>
          <p:nvPr/>
        </p:nvSpPr>
        <p:spPr>
          <a:xfrm>
            <a:off x="2743200" y="2057400"/>
            <a:ext cx="1905000" cy="369332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buClr>
                <a:srgbClr val="06368B"/>
              </a:buClr>
              <a:buSzPct val="110000"/>
            </a:pPr>
            <a:r>
              <a:rPr lang="en-US" b="1" dirty="0" smtClean="0">
                <a:gradFill flip="none" rotWithShape="1">
                  <a:gsLst>
                    <a:gs pos="0">
                      <a:schemeClr val="accent6">
                        <a:lumMod val="90000"/>
                      </a:schemeClr>
                    </a:gs>
                    <a:gs pos="55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rgbClr val="D5D000"/>
                    </a:gs>
                  </a:gsLst>
                  <a:lin ang="0" scaled="1"/>
                  <a:tileRect/>
                </a:gradFill>
                <a:latin typeface="Arial" pitchFamily="34" charset="0"/>
                <a:cs typeface="Arial" pitchFamily="34" charset="0"/>
              </a:rPr>
              <a:t>Hazard</a:t>
            </a:r>
            <a:endParaRPr lang="nl-NL" b="1" dirty="0" err="1" smtClean="0">
              <a:gradFill flip="none" rotWithShape="1">
                <a:gsLst>
                  <a:gs pos="0">
                    <a:schemeClr val="accent6">
                      <a:lumMod val="90000"/>
                    </a:schemeClr>
                  </a:gs>
                  <a:gs pos="55000">
                    <a:schemeClr val="accent1">
                      <a:lumMod val="45000"/>
                      <a:lumOff val="55000"/>
                    </a:schemeClr>
                  </a:gs>
                  <a:gs pos="100000">
                    <a:srgbClr val="D5D000"/>
                  </a:gs>
                </a:gsLst>
                <a:lin ang="0" scaled="1"/>
                <a:tileRect/>
              </a:gra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943600" y="2461307"/>
            <a:ext cx="1905000" cy="369332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buClr>
                <a:srgbClr val="06368B"/>
              </a:buClr>
              <a:buSzPct val="110000"/>
            </a:pPr>
            <a:r>
              <a:rPr lang="en-US" b="1" dirty="0" smtClean="0">
                <a:solidFill>
                  <a:srgbClr val="B07BD7"/>
                </a:solidFill>
                <a:latin typeface="Arial" pitchFamily="34" charset="0"/>
                <a:cs typeface="Arial" pitchFamily="34" charset="0"/>
              </a:rPr>
              <a:t>Risk</a:t>
            </a:r>
            <a:endParaRPr lang="nl-NL" b="1" dirty="0" err="1" smtClean="0">
              <a:solidFill>
                <a:srgbClr val="B07BD7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81449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oogle Shape;94;p19"/>
          <p:cNvPicPr preferRelativeResize="0"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556" b="11133"/>
          <a:stretch/>
        </p:blipFill>
        <p:spPr>
          <a:xfrm>
            <a:off x="58436" y="1524000"/>
            <a:ext cx="9533416" cy="40386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Hazard assessment – Hydrological drought</a:t>
            </a:r>
            <a:endParaRPr lang="nl-NL" dirty="0"/>
          </a:p>
        </p:txBody>
      </p:sp>
      <p:sp>
        <p:nvSpPr>
          <p:cNvPr id="4" name="Rectangle 3"/>
          <p:cNvSpPr/>
          <p:nvPr/>
        </p:nvSpPr>
        <p:spPr>
          <a:xfrm>
            <a:off x="1295400" y="2209800"/>
            <a:ext cx="1295400" cy="152400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0975" indent="-180975" algn="l" defTabSz="914400" rtl="0" eaLnBrk="1" latinLnBrk="0" hangingPunct="1">
              <a:spcBef>
                <a:spcPts val="600"/>
              </a:spcBef>
              <a:buClr>
                <a:srgbClr val="06368B"/>
              </a:buClr>
              <a:buSzPct val="110000"/>
              <a:buFont typeface="Wingdings" pitchFamily="2" charset="2"/>
              <a:buChar char="§"/>
            </a:pPr>
            <a:endParaRPr lang="nl-NL" sz="1800" kern="1200" dirty="0" err="1" smtClean="0">
              <a:solidFill>
                <a:srgbClr val="05368B"/>
              </a:solidFill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29837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Hazard assessment – Agricultural drought</a:t>
            </a:r>
            <a:endParaRPr lang="nl-NL" dirty="0"/>
          </a:p>
        </p:txBody>
      </p:sp>
      <p:pic>
        <p:nvPicPr>
          <p:cNvPr id="3" name="Google Shape;94;p19"/>
          <p:cNvPicPr preferRelativeResize="0"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125" b="19063"/>
          <a:stretch/>
        </p:blipFill>
        <p:spPr>
          <a:xfrm>
            <a:off x="12318" y="1676400"/>
            <a:ext cx="9788556" cy="37338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046420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1143000"/>
            <a:ext cx="8229600" cy="493560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Results</a:t>
            </a:r>
            <a:r>
              <a:rPr lang="en-US" dirty="0"/>
              <a:t> – </a:t>
            </a:r>
            <a:r>
              <a:rPr lang="en-US" dirty="0" smtClean="0"/>
              <a:t>hydrological </a:t>
            </a:r>
            <a:r>
              <a:rPr lang="en-US" dirty="0"/>
              <a:t>drought </a:t>
            </a:r>
            <a:r>
              <a:rPr lang="en-US" dirty="0" smtClean="0"/>
              <a:t>hazard – city example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8246098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Results – agricultural drought hazard – city example</a:t>
            </a:r>
            <a:endParaRPr lang="nl-NL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1109528"/>
            <a:ext cx="8382000" cy="4913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65065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costs of drought – unit prices of water saving</a:t>
            </a:r>
            <a:endParaRPr lang="nl-NL" dirty="0"/>
          </a:p>
        </p:txBody>
      </p:sp>
      <p:sp>
        <p:nvSpPr>
          <p:cNvPr id="4" name="Google Shape;171;gc63daa2d97_0_202"/>
          <p:cNvSpPr txBox="1">
            <a:spLocks/>
          </p:cNvSpPr>
          <p:nvPr/>
        </p:nvSpPr>
        <p:spPr>
          <a:xfrm>
            <a:off x="266750" y="1774825"/>
            <a:ext cx="8610600" cy="42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50" tIns="34275" rIns="68550" bIns="34275" anchor="t" anchorCtr="0">
            <a:noAutofit/>
          </a:bodyPr>
          <a:lstStyle>
            <a:lvl1pPr marL="268288" indent="-268288" algn="l" defTabSz="914400" rtl="0" eaLnBrk="1" latinLnBrk="0" hangingPunct="1">
              <a:spcBef>
                <a:spcPts val="1800"/>
              </a:spcBef>
              <a:buClr>
                <a:srgbClr val="06368B"/>
              </a:buClr>
              <a:buSzPct val="110000"/>
              <a:buFont typeface="Wingdings" pitchFamily="2" charset="2"/>
              <a:buChar char="§"/>
              <a:defRPr lang="en-US" sz="2400" kern="1200" smtClean="0">
                <a:solidFill>
                  <a:srgbClr val="05368B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71488" indent="-203200" algn="l" defTabSz="914400" rtl="0" eaLnBrk="1" latinLnBrk="0" hangingPunct="1">
              <a:spcBef>
                <a:spcPts val="300"/>
              </a:spcBef>
              <a:buFont typeface="Arial" pitchFamily="34" charset="0"/>
              <a:buChar char="•"/>
              <a:defRPr lang="en-US" sz="2200" kern="1200" smtClean="0">
                <a:solidFill>
                  <a:srgbClr val="05368B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757238" indent="-266700" algn="l" defTabSz="720725" rtl="0" eaLnBrk="1" latinLnBrk="0" hangingPunct="1">
              <a:spcBef>
                <a:spcPts val="0"/>
              </a:spcBef>
              <a:buClr>
                <a:srgbClr val="FF0000"/>
              </a:buClr>
              <a:buFont typeface="Arial" pitchFamily="34" charset="0"/>
              <a:buChar char="&gt;"/>
              <a:defRPr lang="en-US" sz="2000" kern="1200" smtClean="0">
                <a:solidFill>
                  <a:srgbClr val="05368B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081088" indent="-265113" algn="l" defTabSz="914400" rtl="0" eaLnBrk="1" latinLnBrk="0" hangingPunct="1">
              <a:spcBef>
                <a:spcPts val="0"/>
              </a:spcBef>
              <a:buClr>
                <a:srgbClr val="06368B"/>
              </a:buClr>
              <a:buFont typeface="Arial" pitchFamily="34" charset="0"/>
              <a:buChar char="–"/>
              <a:defRPr lang="en-US" sz="2000" kern="1200" smtClean="0">
                <a:solidFill>
                  <a:srgbClr val="05368B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357313" indent="-277813" algn="l" defTabSz="914400" rtl="0" eaLnBrk="1" latinLnBrk="0" hangingPunct="1">
              <a:spcBef>
                <a:spcPts val="0"/>
              </a:spcBef>
              <a:buFont typeface="Arial" pitchFamily="34" charset="0"/>
              <a:buChar char="»"/>
              <a:defRPr lang="en-US" sz="2000" kern="1200">
                <a:solidFill>
                  <a:srgbClr val="05368B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80000"/>
              </a:lnSpc>
              <a:spcBef>
                <a:spcPts val="750"/>
              </a:spcBef>
              <a:buFont typeface="Wingdings" pitchFamily="2" charset="2"/>
              <a:buNone/>
            </a:pPr>
            <a:r>
              <a:rPr lang="nl-NL" sz="1900" i="1" dirty="0" smtClean="0"/>
              <a:t>Unit </a:t>
            </a:r>
            <a:r>
              <a:rPr lang="nl-NL" sz="1900" i="1" dirty="0" err="1" smtClean="0"/>
              <a:t>cost</a:t>
            </a:r>
            <a:r>
              <a:rPr lang="nl-NL" sz="1900" i="1" dirty="0" smtClean="0"/>
              <a:t> of </a:t>
            </a:r>
            <a:r>
              <a:rPr lang="nl-NL" sz="1900" i="1" dirty="0" err="1" smtClean="0"/>
              <a:t>freshwater</a:t>
            </a:r>
            <a:r>
              <a:rPr lang="nl-NL" sz="1900" i="1" dirty="0" smtClean="0"/>
              <a:t> </a:t>
            </a:r>
            <a:r>
              <a:rPr lang="nl-NL" sz="1900" i="1" dirty="0" err="1" smtClean="0"/>
              <a:t>saving</a:t>
            </a:r>
            <a:r>
              <a:rPr lang="nl-NL" sz="1900" i="1" dirty="0" smtClean="0"/>
              <a:t>/</a:t>
            </a:r>
            <a:r>
              <a:rPr lang="nl-NL" sz="1900" i="1" dirty="0" err="1" smtClean="0"/>
              <a:t>production</a:t>
            </a:r>
            <a:r>
              <a:rPr lang="nl-NL" sz="1900" i="1" dirty="0" smtClean="0"/>
              <a:t> as a proxy of </a:t>
            </a:r>
            <a:r>
              <a:rPr lang="nl-NL" sz="1900" i="1" dirty="0" err="1" smtClean="0"/>
              <a:t>drought</a:t>
            </a:r>
            <a:r>
              <a:rPr lang="nl-NL" sz="1900" i="1" dirty="0" smtClean="0"/>
              <a:t> impact </a:t>
            </a:r>
            <a:r>
              <a:rPr lang="nl-NL" sz="1900" i="1" dirty="0" err="1" smtClean="0"/>
              <a:t>costs</a:t>
            </a:r>
            <a:endParaRPr lang="nl-NL" sz="1900" i="1" dirty="0"/>
          </a:p>
        </p:txBody>
      </p:sp>
      <p:graphicFrame>
        <p:nvGraphicFramePr>
          <p:cNvPr id="5" name="Google Shape;172;gc63daa2d97_0_202"/>
          <p:cNvGraphicFramePr/>
          <p:nvPr>
            <p:extLst>
              <p:ext uri="{D42A27DB-BD31-4B8C-83A1-F6EECF244321}">
                <p14:modId xmlns:p14="http://schemas.microsoft.com/office/powerpoint/2010/main" val="3030673345"/>
              </p:ext>
            </p:extLst>
          </p:nvPr>
        </p:nvGraphicFramePr>
        <p:xfrm>
          <a:off x="266696" y="2133334"/>
          <a:ext cx="8610600" cy="26619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0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70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70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nl-NL" sz="1800" u="none" strike="noStrike" cap="none" dirty="0"/>
                        <a:t>Adaptation </a:t>
                      </a:r>
                      <a:r>
                        <a:rPr lang="nl-NL" sz="1800" u="none" strike="noStrike" cap="none" dirty="0" err="1"/>
                        <a:t>measure</a:t>
                      </a:r>
                      <a:endParaRPr sz="18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nl-NL" sz="1800"/>
                        <a:t>Unit cost [USD/m</a:t>
                      </a:r>
                      <a:r>
                        <a:rPr lang="nl-NL" sz="1800" baseline="30000"/>
                        <a:t>3</a:t>
                      </a:r>
                      <a:r>
                        <a:rPr lang="nl-NL" sz="1800"/>
                        <a:t>]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nl-NL" sz="1800"/>
                        <a:t>Source</a:t>
                      </a:r>
                      <a:endParaRPr sz="18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nl-NL" sz="1800"/>
                        <a:t>Increase reservoir storage</a:t>
                      </a:r>
                      <a:endParaRPr sz="1800">
                        <a:solidFill>
                          <a:schemeClr val="dk2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nl-NL" sz="1800"/>
                        <a:t>Depends on water province</a:t>
                      </a:r>
                      <a:endParaRPr sz="1800">
                        <a:solidFill>
                          <a:schemeClr val="dk2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nl-NL" sz="1800" u="sng">
                          <a:hlinkClick r:id="rId2"/>
                        </a:rPr>
                        <a:t>Ward et al. (2010)</a:t>
                      </a:r>
                      <a:endParaRPr sz="1800">
                        <a:solidFill>
                          <a:schemeClr val="dk2"/>
                        </a:solidFill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nl-NL" sz="1800"/>
                        <a:t>Reuse urban-industry water</a:t>
                      </a:r>
                      <a:endParaRPr sz="1800">
                        <a:solidFill>
                          <a:schemeClr val="dk2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nl-NL" sz="1800"/>
                        <a:t>0.3</a:t>
                      </a:r>
                      <a:endParaRPr sz="1800">
                        <a:solidFill>
                          <a:schemeClr val="dk2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nl-NL" sz="1800" u="sng">
                          <a:hlinkClick r:id="rId3"/>
                        </a:rPr>
                        <a:t>Straatsma et al. (2020)</a:t>
                      </a:r>
                      <a:endParaRPr sz="1800">
                        <a:solidFill>
                          <a:schemeClr val="dk2"/>
                        </a:solidFill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nl-NL" sz="1800"/>
                        <a:t>Increase desalination</a:t>
                      </a:r>
                      <a:endParaRPr sz="1800">
                        <a:solidFill>
                          <a:schemeClr val="dk2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nl-NL" sz="1800"/>
                        <a:t>1</a:t>
                      </a:r>
                      <a:endParaRPr sz="1800">
                        <a:solidFill>
                          <a:schemeClr val="dk2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r>
                        <a:rPr lang="nl-NL" sz="1800" u="sng">
                          <a:hlinkClick r:id="rId3">
                            <a:extLst>
                              <a:ext uri="{A12FA001-AC4F-418D-AE19-62706E023703}">
                                <ahyp:hlinkClr xmlns="" xmlns:ahyp="http://schemas.microsoft.com/office/drawing/2018/hyperlinkcolor" val="tx"/>
                              </a:ext>
                            </a:extLst>
                          </a:hlinkClick>
                        </a:rPr>
                        <a:t>Straatsma et al. (2020)</a:t>
                      </a:r>
                      <a:endParaRPr sz="1800">
                        <a:solidFill>
                          <a:schemeClr val="dk2"/>
                        </a:solidFill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nl-NL" sz="1800" dirty="0" err="1"/>
                        <a:t>Reduce</a:t>
                      </a:r>
                      <a:r>
                        <a:rPr lang="nl-NL" sz="1800" dirty="0"/>
                        <a:t> </a:t>
                      </a:r>
                      <a:r>
                        <a:rPr lang="nl-NL" sz="1800" dirty="0" err="1"/>
                        <a:t>urban</a:t>
                      </a:r>
                      <a:r>
                        <a:rPr lang="nl-NL" sz="1800" dirty="0"/>
                        <a:t> /</a:t>
                      </a:r>
                      <a:r>
                        <a:rPr lang="nl-NL" sz="1800" dirty="0" err="1"/>
                        <a:t>industrial</a:t>
                      </a:r>
                      <a:r>
                        <a:rPr lang="nl-NL" sz="1800" dirty="0"/>
                        <a:t> </a:t>
                      </a:r>
                      <a:r>
                        <a:rPr lang="nl-NL" sz="1800" dirty="0" err="1"/>
                        <a:t>demand</a:t>
                      </a:r>
                      <a:endParaRPr sz="1800" dirty="0">
                        <a:solidFill>
                          <a:schemeClr val="dk2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nl-NL" sz="1800"/>
                        <a:t>2</a:t>
                      </a:r>
                      <a:endParaRPr sz="1800">
                        <a:solidFill>
                          <a:schemeClr val="dk2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r>
                        <a:rPr lang="nl-NL" sz="1800" u="sng" dirty="0" err="1">
                          <a:hlinkClick r:id="rId3">
                            <a:extLst>
                              <a:ext uri="{A12FA001-AC4F-418D-AE19-62706E023703}">
                                <ahyp:hlinkClr xmlns="" xmlns:ahyp="http://schemas.microsoft.com/office/drawing/2018/hyperlinkcolor" val="tx"/>
                              </a:ext>
                            </a:extLst>
                          </a:hlinkClick>
                        </a:rPr>
                        <a:t>Straatsma</a:t>
                      </a:r>
                      <a:r>
                        <a:rPr lang="nl-NL" sz="1800" u="sng" dirty="0">
                          <a:hlinkClick r:id="rId3">
                            <a:extLst>
                              <a:ext uri="{A12FA001-AC4F-418D-AE19-62706E023703}">
                                <ahyp:hlinkClr xmlns="" xmlns:ahyp="http://schemas.microsoft.com/office/drawing/2018/hyperlinkcolor" val="tx"/>
                              </a:ext>
                            </a:extLst>
                          </a:hlinkClick>
                        </a:rPr>
                        <a:t> et al. (2020)</a:t>
                      </a:r>
                      <a:endParaRPr sz="1800" dirty="0">
                        <a:solidFill>
                          <a:schemeClr val="dk2"/>
                        </a:solidFill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130915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Results – costs of drought in 2050 example</a:t>
            </a:r>
            <a:endParaRPr lang="nl-NL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0F49074-FEB3-4452-9EFE-D68495BB75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1219200"/>
            <a:ext cx="7301345" cy="472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1115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Adaptation frames</a:t>
            </a:r>
            <a:endParaRPr lang="nl-NL" dirty="0"/>
          </a:p>
        </p:txBody>
      </p:sp>
      <p:pic>
        <p:nvPicPr>
          <p:cNvPr id="6" name="Google Shape;205;gc969ce9905_0_4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685800" y="1534391"/>
            <a:ext cx="7767324" cy="3319401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CB2822C-4480-4FFC-A2A2-8D3B6B340EBA}"/>
              </a:ext>
            </a:extLst>
          </p:cNvPr>
          <p:cNvPicPr>
            <a:picLocks/>
          </p:cNvPicPr>
          <p:nvPr/>
        </p:nvPicPr>
        <p:blipFill rotWithShape="1">
          <a:blip r:embed="rId3"/>
          <a:srcRect t="9258"/>
          <a:stretch/>
        </p:blipFill>
        <p:spPr>
          <a:xfrm>
            <a:off x="816019" y="1562100"/>
            <a:ext cx="3463200" cy="2059200"/>
          </a:xfrm>
          <a:prstGeom prst="round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8391DFB-1399-4250-BE5D-8D7B0144DA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03547" y="1562100"/>
            <a:ext cx="3462544" cy="2057400"/>
          </a:xfrm>
          <a:prstGeom prst="round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615089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Adaptation types</a:t>
            </a:r>
            <a:endParaRPr lang="nl-NL" dirty="0"/>
          </a:p>
        </p:txBody>
      </p:sp>
      <p:pic>
        <p:nvPicPr>
          <p:cNvPr id="4" name="Google Shape;215;gc969ce9905_0_65"/>
          <p:cNvPicPr preferRelativeResize="0"/>
          <p:nvPr/>
        </p:nvPicPr>
        <p:blipFill rotWithShape="1">
          <a:blip r:embed="rId2">
            <a:alphaModFix/>
          </a:blip>
          <a:srcRect b="61584"/>
          <a:stretch/>
        </p:blipFill>
        <p:spPr>
          <a:xfrm>
            <a:off x="486995" y="2057401"/>
            <a:ext cx="8839201" cy="1066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384"/>
          <a:stretch/>
        </p:blipFill>
        <p:spPr>
          <a:xfrm>
            <a:off x="1219200" y="3080379"/>
            <a:ext cx="8289990" cy="119610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219200" y="4648200"/>
            <a:ext cx="8106996" cy="646331"/>
          </a:xfrm>
          <a:prstGeom prst="rect">
            <a:avLst/>
          </a:prstGeom>
          <a:ln>
            <a:solidFill>
              <a:schemeClr val="tx1"/>
            </a:solidFill>
            <a:prstDash val="dash"/>
          </a:ln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buClr>
                <a:srgbClr val="06368B"/>
              </a:buClr>
              <a:buSzPct val="110000"/>
            </a:pPr>
            <a:r>
              <a:rPr lang="en-US" dirty="0" smtClean="0">
                <a:solidFill>
                  <a:srgbClr val="05368B"/>
                </a:solidFill>
                <a:latin typeface="Arial" pitchFamily="34" charset="0"/>
                <a:cs typeface="Arial" pitchFamily="34" charset="0"/>
              </a:rPr>
              <a:t>For this project we will gather a list of possible adaptation options, including reactive, incremental, and transformative </a:t>
            </a:r>
            <a:r>
              <a:rPr lang="en-US" dirty="0" err="1" smtClean="0">
                <a:solidFill>
                  <a:srgbClr val="05368B"/>
                </a:solidFill>
                <a:latin typeface="Arial" pitchFamily="34" charset="0"/>
                <a:cs typeface="Arial" pitchFamily="34" charset="0"/>
              </a:rPr>
              <a:t>adatations</a:t>
            </a:r>
            <a:r>
              <a:rPr lang="en-US" dirty="0" smtClean="0">
                <a:solidFill>
                  <a:srgbClr val="05368B"/>
                </a:solidFill>
                <a:latin typeface="Arial" pitchFamily="34" charset="0"/>
                <a:cs typeface="Arial" pitchFamily="34" charset="0"/>
              </a:rPr>
              <a:t>. </a:t>
            </a:r>
            <a:endParaRPr lang="nl-NL" dirty="0" err="1" smtClean="0">
              <a:solidFill>
                <a:srgbClr val="05368B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25341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r>
              <a:rPr lang="en-US" dirty="0" smtClean="0"/>
              <a:t>First global overview of drought costs in urban areas</a:t>
            </a:r>
          </a:p>
          <a:p>
            <a:endParaRPr lang="nl-NL" dirty="0"/>
          </a:p>
        </p:txBody>
      </p:sp>
      <p:sp>
        <p:nvSpPr>
          <p:cNvPr id="3" name="Content Placeholder 2"/>
          <p:cNvSpPr>
            <a:spLocks noGrp="1"/>
          </p:cNvSpPr>
          <p:nvPr>
            <p:ph idx="11"/>
          </p:nvPr>
        </p:nvSpPr>
        <p:spPr/>
        <p:txBody>
          <a:bodyPr/>
          <a:lstStyle/>
          <a:p>
            <a:r>
              <a:rPr lang="en-US" dirty="0" smtClean="0"/>
              <a:t>Simplified approach; could we improve on the cost estimates?</a:t>
            </a:r>
            <a:endParaRPr lang="nl-NL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Discussion point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0002532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Contact us</a:t>
            </a:r>
            <a:endParaRPr lang="nl-NL" dirty="0"/>
          </a:p>
        </p:txBody>
      </p:sp>
      <p:sp>
        <p:nvSpPr>
          <p:cNvPr id="4" name="Content Placeholder 1"/>
          <p:cNvSpPr>
            <a:spLocks noGrp="1"/>
          </p:cNvSpPr>
          <p:nvPr>
            <p:ph idx="4294967295"/>
          </p:nvPr>
        </p:nvSpPr>
        <p:spPr>
          <a:xfrm>
            <a:off x="216723" y="1285860"/>
            <a:ext cx="9232077" cy="4429156"/>
          </a:xfrm>
          <a:prstGeom prst="rect">
            <a:avLst/>
          </a:prstGeom>
        </p:spPr>
        <p:txBody>
          <a:bodyPr/>
          <a:lstStyle/>
          <a:p>
            <a:pPr marL="0" indent="0">
              <a:buNone/>
            </a:pPr>
            <a:r>
              <a:rPr lang="nl-NL" sz="2000" i="1" dirty="0" err="1"/>
              <a:t>Tristian</a:t>
            </a:r>
            <a:r>
              <a:rPr lang="nl-NL" sz="2000" i="1" dirty="0"/>
              <a:t> Stolte - tristian.stolte@vu.nl</a:t>
            </a:r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071804334"/>
      </p:ext>
    </p:extLst>
  </p:cSld>
  <p:clrMapOvr>
    <a:masterClrMapping/>
  </p:clrMapOvr>
</p:sld>
</file>

<file path=ppt/theme/theme1.xml><?xml version="1.0" encoding="utf-8"?>
<a:theme xmlns:a="http://schemas.openxmlformats.org/drawingml/2006/main" name="powerpoint_template_A4">
  <a:themeElements>
    <a:clrScheme name="IVM Theme">
      <a:dk1>
        <a:srgbClr val="05368B"/>
      </a:dk1>
      <a:lt1>
        <a:sysClr val="window" lastClr="FFFFFF"/>
      </a:lt1>
      <a:dk2>
        <a:srgbClr val="0055A5"/>
      </a:dk2>
      <a:lt2>
        <a:srgbClr val="E5EEF6"/>
      </a:lt2>
      <a:accent1>
        <a:srgbClr val="7FB92F"/>
      </a:accent1>
      <a:accent2>
        <a:srgbClr val="BEE18F"/>
      </a:accent2>
      <a:accent3>
        <a:srgbClr val="DCF0C2"/>
      </a:accent3>
      <a:accent4>
        <a:srgbClr val="4281BB"/>
      </a:accent4>
      <a:accent5>
        <a:srgbClr val="B2CCE4"/>
      </a:accent5>
      <a:accent6>
        <a:srgbClr val="CCE3E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DAEDBF"/>
        </a:solidFill>
        <a:ln w="12700">
          <a:solidFill>
            <a:srgbClr val="05368B"/>
          </a:solidFill>
        </a:ln>
      </a:spPr>
      <a:bodyPr rtlCol="0" anchor="ctr"/>
      <a:lstStyle>
        <a:defPPr marL="180975" indent="-180975" algn="l" defTabSz="914400" rtl="0" eaLnBrk="1" latinLnBrk="0" hangingPunct="1">
          <a:spcBef>
            <a:spcPts val="600"/>
          </a:spcBef>
          <a:buClr>
            <a:srgbClr val="06368B"/>
          </a:buClr>
          <a:buSzPct val="110000"/>
          <a:buFont typeface="Wingdings" pitchFamily="2" charset="2"/>
          <a:buChar char="§"/>
          <a:defRPr sz="1800" kern="1200" dirty="0" err="1" smtClean="0">
            <a:solidFill>
              <a:srgbClr val="05368B"/>
            </a:solidFill>
            <a:latin typeface="Arial" pitchFamily="34" charset="0"/>
            <a:ea typeface="+mn-ea"/>
            <a:cs typeface="Arial" pitchFamily="34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/>
      <a:bodyPr/>
      <a:lstStyle>
        <a:defPPr marL="180975" indent="-180975">
          <a:spcBef>
            <a:spcPts val="600"/>
          </a:spcBef>
          <a:buClr>
            <a:srgbClr val="06368B"/>
          </a:buClr>
          <a:buSzPct val="110000"/>
          <a:buFont typeface="Wingdings" pitchFamily="2" charset="2"/>
          <a:buChar char="§"/>
          <a:defRPr dirty="0" err="1" smtClean="0">
            <a:solidFill>
              <a:srgbClr val="05368B"/>
            </a:solidFill>
            <a:latin typeface="Arial" pitchFamily="34" charset="0"/>
            <a:cs typeface="Arial" pitchFamily="34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P-slide A4 presentation 2020.potx" id="{05AFF8D6-1920-4936-BED0-7071E2774FD9}" vid="{CA8B2EB4-77DA-4871-A6FD-E393BD370D6B}"/>
    </a:ext>
  </a:extLst>
</a:theme>
</file>

<file path=ppt/theme/theme2.xml><?xml version="1.0" encoding="utf-8"?>
<a:theme xmlns:a="http://schemas.openxmlformats.org/drawingml/2006/main" name="Custom Design">
  <a:themeElements>
    <a:clrScheme name="IVM Theme">
      <a:dk1>
        <a:srgbClr val="05368B"/>
      </a:dk1>
      <a:lt1>
        <a:sysClr val="window" lastClr="FFFFFF"/>
      </a:lt1>
      <a:dk2>
        <a:srgbClr val="0055A5"/>
      </a:dk2>
      <a:lt2>
        <a:srgbClr val="E5EEF6"/>
      </a:lt2>
      <a:accent1>
        <a:srgbClr val="7FB92F"/>
      </a:accent1>
      <a:accent2>
        <a:srgbClr val="BEE18F"/>
      </a:accent2>
      <a:accent3>
        <a:srgbClr val="DCF0C2"/>
      </a:accent3>
      <a:accent4>
        <a:srgbClr val="4281BB"/>
      </a:accent4>
      <a:accent5>
        <a:srgbClr val="B2CCE4"/>
      </a:accent5>
      <a:accent6>
        <a:srgbClr val="CCE3E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DAEDBF"/>
        </a:solidFill>
        <a:ln w="12700">
          <a:solidFill>
            <a:srgbClr val="05368B"/>
          </a:solidFill>
        </a:ln>
      </a:spPr>
      <a:bodyPr rtlCol="0" anchor="ctr"/>
      <a:lstStyle>
        <a:defPPr marL="180975" indent="-180975" algn="l" defTabSz="914400" rtl="0" eaLnBrk="1" latinLnBrk="0" hangingPunct="1">
          <a:spcBef>
            <a:spcPts val="600"/>
          </a:spcBef>
          <a:buClr>
            <a:srgbClr val="06368B"/>
          </a:buClr>
          <a:buSzPct val="110000"/>
          <a:buFont typeface="Wingdings" pitchFamily="2" charset="2"/>
          <a:buChar char="§"/>
          <a:defRPr sz="1800" kern="1200" dirty="0" err="1" smtClean="0">
            <a:solidFill>
              <a:srgbClr val="05368B"/>
            </a:solidFill>
            <a:latin typeface="Arial" pitchFamily="34" charset="0"/>
            <a:ea typeface="+mn-ea"/>
            <a:cs typeface="Arial" pitchFamily="34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/>
      <a:bodyPr/>
      <a:lstStyle>
        <a:defPPr marL="180975" indent="-180975">
          <a:spcBef>
            <a:spcPts val="600"/>
          </a:spcBef>
          <a:buClr>
            <a:srgbClr val="06368B"/>
          </a:buClr>
          <a:buSzPct val="110000"/>
          <a:buFont typeface="Wingdings" pitchFamily="2" charset="2"/>
          <a:buChar char="§"/>
          <a:defRPr dirty="0" err="1" smtClean="0">
            <a:solidFill>
              <a:srgbClr val="05368B"/>
            </a:solidFill>
            <a:latin typeface="Arial" pitchFamily="34" charset="0"/>
            <a:cs typeface="Arial" pitchFamily="34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P-slide A4 presentation 2020.potx" id="{05AFF8D6-1920-4936-BED0-7071E2774FD9}" vid="{B2CE7CF4-9625-49D4-B778-B605ECD6679D}"/>
    </a:ext>
  </a:extLst>
</a:theme>
</file>

<file path=ppt/theme/theme3.xml><?xml version="1.0" encoding="utf-8"?>
<a:theme xmlns:a="http://schemas.openxmlformats.org/drawingml/2006/main" name="2_Custom Design">
  <a:themeElements>
    <a:clrScheme name="IVM PowerPoint">
      <a:dk1>
        <a:srgbClr val="05368B"/>
      </a:dk1>
      <a:lt1>
        <a:sysClr val="window" lastClr="FFFFFF"/>
      </a:lt1>
      <a:dk2>
        <a:srgbClr val="0055A5"/>
      </a:dk2>
      <a:lt2>
        <a:srgbClr val="E5EEF6"/>
      </a:lt2>
      <a:accent1>
        <a:srgbClr val="7FB92F"/>
      </a:accent1>
      <a:accent2>
        <a:srgbClr val="BEE18F"/>
      </a:accent2>
      <a:accent3>
        <a:srgbClr val="DCF0C2"/>
      </a:accent3>
      <a:accent4>
        <a:srgbClr val="4281BB"/>
      </a:accent4>
      <a:accent5>
        <a:srgbClr val="B2CCE4"/>
      </a:accent5>
      <a:accent6>
        <a:srgbClr val="CCE3E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DAEDBF"/>
        </a:solidFill>
        <a:ln w="12700">
          <a:solidFill>
            <a:srgbClr val="05368B"/>
          </a:solidFill>
        </a:ln>
      </a:spPr>
      <a:bodyPr rtlCol="0" anchor="ctr"/>
      <a:lstStyle>
        <a:defPPr marL="180975" indent="-180975" algn="l" defTabSz="914400" rtl="0" eaLnBrk="1" latinLnBrk="0" hangingPunct="1">
          <a:spcBef>
            <a:spcPts val="600"/>
          </a:spcBef>
          <a:buClr>
            <a:srgbClr val="06368B"/>
          </a:buClr>
          <a:buSzPct val="110000"/>
          <a:buFont typeface="Wingdings" pitchFamily="2" charset="2"/>
          <a:buChar char="§"/>
          <a:defRPr sz="1800" kern="1200" dirty="0" err="1" smtClean="0">
            <a:solidFill>
              <a:srgbClr val="05368B"/>
            </a:solidFill>
            <a:latin typeface="Arial" pitchFamily="34" charset="0"/>
            <a:ea typeface="+mn-ea"/>
            <a:cs typeface="Arial" pitchFamily="34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/>
      <a:bodyPr/>
      <a:lstStyle>
        <a:defPPr marL="180975" indent="-180975">
          <a:spcBef>
            <a:spcPts val="600"/>
          </a:spcBef>
          <a:buClr>
            <a:srgbClr val="06368B"/>
          </a:buClr>
          <a:buSzPct val="110000"/>
          <a:buFont typeface="Wingdings" pitchFamily="2" charset="2"/>
          <a:buChar char="§"/>
          <a:defRPr dirty="0" err="1" smtClean="0">
            <a:solidFill>
              <a:srgbClr val="05368B"/>
            </a:solidFill>
            <a:latin typeface="Arial" pitchFamily="34" charset="0"/>
            <a:cs typeface="Arial" pitchFamily="34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P-slide A4 presentation 2020.potx" id="{05AFF8D6-1920-4936-BED0-7071E2774FD9}" vid="{6D13344E-5292-4A51-87AD-3347632F2C3C}"/>
    </a:ext>
  </a:extLst>
</a:theme>
</file>

<file path=ppt/theme/theme4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DAEDBF"/>
        </a:solidFill>
        <a:ln w="12700">
          <a:solidFill>
            <a:srgbClr val="05368B"/>
          </a:solidFill>
        </a:ln>
      </a:spPr>
      <a:bodyPr rtlCol="0" anchor="ctr"/>
      <a:lstStyle>
        <a:defPPr marL="180975" indent="-180975" algn="l" defTabSz="914400" rtl="0" eaLnBrk="1" latinLnBrk="0" hangingPunct="1">
          <a:spcBef>
            <a:spcPts val="600"/>
          </a:spcBef>
          <a:buClr>
            <a:srgbClr val="06368B"/>
          </a:buClr>
          <a:buSzPct val="110000"/>
          <a:buFont typeface="Wingdings" pitchFamily="2" charset="2"/>
          <a:buChar char="§"/>
          <a:defRPr sz="1800" kern="1200" dirty="0" err="1" smtClean="0">
            <a:solidFill>
              <a:srgbClr val="05368B"/>
            </a:solidFill>
            <a:latin typeface="Arial" pitchFamily="34" charset="0"/>
            <a:ea typeface="+mn-ea"/>
            <a:cs typeface="Arial" pitchFamily="34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/>
      <a:bodyPr/>
      <a:lstStyle>
        <a:defPPr marL="180975" indent="-180975">
          <a:spcBef>
            <a:spcPts val="600"/>
          </a:spcBef>
          <a:buClr>
            <a:srgbClr val="06368B"/>
          </a:buClr>
          <a:buSzPct val="110000"/>
          <a:buFont typeface="Wingdings" pitchFamily="2" charset="2"/>
          <a:buChar char="§"/>
          <a:defRPr dirty="0" err="1" smtClean="0">
            <a:solidFill>
              <a:srgbClr val="05368B"/>
            </a:solidFill>
            <a:latin typeface="Arial" pitchFamily="34" charset="0"/>
            <a:cs typeface="Arial" pitchFamily="34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P-slide A4 presentation 2020.potx" id="{05AFF8D6-1920-4936-BED0-7071E2774FD9}" vid="{D4014533-B783-4D87-B883-47B4F8FDD0E7}"/>
    </a:ext>
  </a:extLst>
</a:theme>
</file>

<file path=ppt/theme/theme5.xml><?xml version="1.0" encoding="utf-8"?>
<a:theme xmlns:a="http://schemas.openxmlformats.org/drawingml/2006/main" name="6_Custom Design">
  <a:themeElements>
    <a:clrScheme name="IVM PowerPoint">
      <a:dk1>
        <a:srgbClr val="05368B"/>
      </a:dk1>
      <a:lt1>
        <a:sysClr val="window" lastClr="FFFFFF"/>
      </a:lt1>
      <a:dk2>
        <a:srgbClr val="0055A5"/>
      </a:dk2>
      <a:lt2>
        <a:srgbClr val="E5EEF6"/>
      </a:lt2>
      <a:accent1>
        <a:srgbClr val="7FB92F"/>
      </a:accent1>
      <a:accent2>
        <a:srgbClr val="BEE18F"/>
      </a:accent2>
      <a:accent3>
        <a:srgbClr val="DCF0C2"/>
      </a:accent3>
      <a:accent4>
        <a:srgbClr val="4281BB"/>
      </a:accent4>
      <a:accent5>
        <a:srgbClr val="B2CCE4"/>
      </a:accent5>
      <a:accent6>
        <a:srgbClr val="CCE3ED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DAEDBF"/>
        </a:solidFill>
        <a:ln w="12700">
          <a:solidFill>
            <a:srgbClr val="05368B"/>
          </a:solidFill>
        </a:ln>
      </a:spPr>
      <a:bodyPr rtlCol="0" anchor="ctr"/>
      <a:lstStyle>
        <a:defPPr marL="180975" indent="-180975" algn="l" defTabSz="914400" rtl="0" eaLnBrk="1" latinLnBrk="0" hangingPunct="1">
          <a:spcBef>
            <a:spcPts val="600"/>
          </a:spcBef>
          <a:buClr>
            <a:srgbClr val="06368B"/>
          </a:buClr>
          <a:buSzPct val="110000"/>
          <a:buFont typeface="Wingdings" pitchFamily="2" charset="2"/>
          <a:buChar char="§"/>
          <a:defRPr sz="1800" kern="1200" dirty="0" err="1" smtClean="0">
            <a:solidFill>
              <a:srgbClr val="05368B"/>
            </a:solidFill>
            <a:latin typeface="Arial" pitchFamily="34" charset="0"/>
            <a:ea typeface="+mn-ea"/>
            <a:cs typeface="Arial" pitchFamily="34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/>
      <a:bodyPr/>
      <a:lstStyle>
        <a:defPPr marL="180975" indent="-180975">
          <a:spcBef>
            <a:spcPts val="600"/>
          </a:spcBef>
          <a:buClr>
            <a:srgbClr val="06368B"/>
          </a:buClr>
          <a:buSzPct val="110000"/>
          <a:buFont typeface="Wingdings" pitchFamily="2" charset="2"/>
          <a:buChar char="§"/>
          <a:defRPr dirty="0" err="1" smtClean="0">
            <a:solidFill>
              <a:srgbClr val="05368B"/>
            </a:solidFill>
            <a:latin typeface="Arial" pitchFamily="34" charset="0"/>
            <a:cs typeface="Arial" pitchFamily="34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P-slide A4 presentation 2020.potx" id="{05AFF8D6-1920-4936-BED0-7071E2774FD9}" vid="{218A1389-7479-4194-BE85-B473C6683038}"/>
    </a:ext>
  </a:extLst>
</a:theme>
</file>

<file path=ppt/theme/theme6.xml><?xml version="1.0" encoding="utf-8"?>
<a:theme xmlns:a="http://schemas.openxmlformats.org/drawingml/2006/main" name="3_Custom Design">
  <a:themeElements>
    <a:clrScheme name="IVM PowerPoint">
      <a:dk1>
        <a:srgbClr val="05368B"/>
      </a:dk1>
      <a:lt1>
        <a:sysClr val="window" lastClr="FFFFFF"/>
      </a:lt1>
      <a:dk2>
        <a:srgbClr val="0055A5"/>
      </a:dk2>
      <a:lt2>
        <a:srgbClr val="E5EEF6"/>
      </a:lt2>
      <a:accent1>
        <a:srgbClr val="7FB92F"/>
      </a:accent1>
      <a:accent2>
        <a:srgbClr val="BEE18F"/>
      </a:accent2>
      <a:accent3>
        <a:srgbClr val="DCF0C2"/>
      </a:accent3>
      <a:accent4>
        <a:srgbClr val="4281BB"/>
      </a:accent4>
      <a:accent5>
        <a:srgbClr val="B2CCE4"/>
      </a:accent5>
      <a:accent6>
        <a:srgbClr val="CCE3ED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DAEDBF"/>
        </a:solidFill>
        <a:ln w="12700">
          <a:solidFill>
            <a:srgbClr val="05368B"/>
          </a:solidFill>
        </a:ln>
      </a:spPr>
      <a:bodyPr rtlCol="0" anchor="ctr"/>
      <a:lstStyle>
        <a:defPPr marL="180975" indent="-180975" algn="l" defTabSz="914400" rtl="0" eaLnBrk="1" latinLnBrk="0" hangingPunct="1">
          <a:spcBef>
            <a:spcPts val="600"/>
          </a:spcBef>
          <a:buClr>
            <a:srgbClr val="06368B"/>
          </a:buClr>
          <a:buSzPct val="110000"/>
          <a:buFont typeface="Wingdings" pitchFamily="2" charset="2"/>
          <a:buChar char="§"/>
          <a:defRPr sz="1800" kern="1200" dirty="0" err="1" smtClean="0">
            <a:solidFill>
              <a:srgbClr val="05368B"/>
            </a:solidFill>
            <a:latin typeface="Arial" pitchFamily="34" charset="0"/>
            <a:ea typeface="+mn-ea"/>
            <a:cs typeface="Arial" pitchFamily="34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/>
      <a:bodyPr/>
      <a:lstStyle>
        <a:defPPr marL="180975" indent="-180975">
          <a:spcBef>
            <a:spcPts val="600"/>
          </a:spcBef>
          <a:buClr>
            <a:srgbClr val="06368B"/>
          </a:buClr>
          <a:buSzPct val="110000"/>
          <a:buFont typeface="Wingdings" pitchFamily="2" charset="2"/>
          <a:buChar char="§"/>
          <a:defRPr dirty="0" err="1" smtClean="0">
            <a:solidFill>
              <a:srgbClr val="05368B"/>
            </a:solidFill>
            <a:latin typeface="Arial" pitchFamily="34" charset="0"/>
            <a:cs typeface="Arial" pitchFamily="34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P-slide A4 presentation 2020.potx" id="{05AFF8D6-1920-4936-BED0-7071E2774FD9}" vid="{79A2F647-AA54-4EA3-B9E5-779FBA1EA8E8}"/>
    </a:ext>
  </a:extLst>
</a:theme>
</file>

<file path=ppt/theme/theme7.xml><?xml version="1.0" encoding="utf-8"?>
<a:theme xmlns:a="http://schemas.openxmlformats.org/drawingml/2006/main" name="4_Custom Design">
  <a:themeElements>
    <a:clrScheme name="IVM PowerPoint">
      <a:dk1>
        <a:srgbClr val="05368B"/>
      </a:dk1>
      <a:lt1>
        <a:sysClr val="window" lastClr="FFFFFF"/>
      </a:lt1>
      <a:dk2>
        <a:srgbClr val="0055A5"/>
      </a:dk2>
      <a:lt2>
        <a:srgbClr val="E5EEF6"/>
      </a:lt2>
      <a:accent1>
        <a:srgbClr val="7FB92F"/>
      </a:accent1>
      <a:accent2>
        <a:srgbClr val="BEE18F"/>
      </a:accent2>
      <a:accent3>
        <a:srgbClr val="DCF0C2"/>
      </a:accent3>
      <a:accent4>
        <a:srgbClr val="4281BB"/>
      </a:accent4>
      <a:accent5>
        <a:srgbClr val="B2CCE4"/>
      </a:accent5>
      <a:accent6>
        <a:srgbClr val="CCE3ED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DAEDBF"/>
        </a:solidFill>
        <a:ln w="12700">
          <a:solidFill>
            <a:srgbClr val="05368B"/>
          </a:solidFill>
        </a:ln>
      </a:spPr>
      <a:bodyPr rtlCol="0" anchor="ctr"/>
      <a:lstStyle>
        <a:defPPr marL="180975" indent="-180975" algn="l" defTabSz="914400" rtl="0" eaLnBrk="1" latinLnBrk="0" hangingPunct="1">
          <a:spcBef>
            <a:spcPts val="600"/>
          </a:spcBef>
          <a:buClr>
            <a:srgbClr val="06368B"/>
          </a:buClr>
          <a:buSzPct val="110000"/>
          <a:buFont typeface="Wingdings" pitchFamily="2" charset="2"/>
          <a:buChar char="§"/>
          <a:defRPr sz="1800" kern="1200" dirty="0" err="1" smtClean="0">
            <a:solidFill>
              <a:srgbClr val="05368B"/>
            </a:solidFill>
            <a:latin typeface="Arial" pitchFamily="34" charset="0"/>
            <a:ea typeface="+mn-ea"/>
            <a:cs typeface="Arial" pitchFamily="34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/>
      <a:bodyPr/>
      <a:lstStyle>
        <a:defPPr marL="180975" indent="-180975">
          <a:spcBef>
            <a:spcPts val="600"/>
          </a:spcBef>
          <a:buClr>
            <a:srgbClr val="06368B"/>
          </a:buClr>
          <a:buSzPct val="110000"/>
          <a:buFont typeface="Wingdings" pitchFamily="2" charset="2"/>
          <a:buChar char="§"/>
          <a:defRPr dirty="0" err="1" smtClean="0">
            <a:solidFill>
              <a:srgbClr val="05368B"/>
            </a:solidFill>
            <a:latin typeface="Arial" pitchFamily="34" charset="0"/>
            <a:cs typeface="Arial" pitchFamily="34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P-slide A4 presentation 2020.potx" id="{05AFF8D6-1920-4936-BED0-7071E2774FD9}" vid="{9573E370-FD94-4FA0-AC7D-DF7F4317EB40}"/>
    </a:ext>
  </a:extLst>
</a:theme>
</file>

<file path=ppt/theme/theme8.xml><?xml version="1.0" encoding="utf-8"?>
<a:theme xmlns:a="http://schemas.openxmlformats.org/drawingml/2006/main" name="5_Custom Design">
  <a:themeElements>
    <a:clrScheme name="IVM PowerPoint">
      <a:dk1>
        <a:srgbClr val="05368B"/>
      </a:dk1>
      <a:lt1>
        <a:sysClr val="window" lastClr="FFFFFF"/>
      </a:lt1>
      <a:dk2>
        <a:srgbClr val="0055A5"/>
      </a:dk2>
      <a:lt2>
        <a:srgbClr val="E5EEF6"/>
      </a:lt2>
      <a:accent1>
        <a:srgbClr val="7FB92F"/>
      </a:accent1>
      <a:accent2>
        <a:srgbClr val="BEE18F"/>
      </a:accent2>
      <a:accent3>
        <a:srgbClr val="DCF0C2"/>
      </a:accent3>
      <a:accent4>
        <a:srgbClr val="4281BB"/>
      </a:accent4>
      <a:accent5>
        <a:srgbClr val="B2CCE4"/>
      </a:accent5>
      <a:accent6>
        <a:srgbClr val="CCE3ED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DAEDBF"/>
        </a:solidFill>
        <a:ln w="12700">
          <a:solidFill>
            <a:srgbClr val="05368B"/>
          </a:solidFill>
        </a:ln>
      </a:spPr>
      <a:bodyPr rtlCol="0" anchor="ctr"/>
      <a:lstStyle>
        <a:defPPr marL="180975" indent="-180975" algn="l" defTabSz="914400" rtl="0" eaLnBrk="1" latinLnBrk="0" hangingPunct="1">
          <a:spcBef>
            <a:spcPts val="600"/>
          </a:spcBef>
          <a:buClr>
            <a:srgbClr val="06368B"/>
          </a:buClr>
          <a:buSzPct val="110000"/>
          <a:buFont typeface="Wingdings" pitchFamily="2" charset="2"/>
          <a:buChar char="§"/>
          <a:defRPr sz="1800" kern="1200" dirty="0" err="1" smtClean="0">
            <a:solidFill>
              <a:srgbClr val="05368B"/>
            </a:solidFill>
            <a:latin typeface="Arial" pitchFamily="34" charset="0"/>
            <a:ea typeface="+mn-ea"/>
            <a:cs typeface="Arial" pitchFamily="34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/>
      <a:bodyPr/>
      <a:lstStyle>
        <a:defPPr marL="180975" indent="-180975">
          <a:spcBef>
            <a:spcPts val="600"/>
          </a:spcBef>
          <a:buClr>
            <a:srgbClr val="06368B"/>
          </a:buClr>
          <a:buSzPct val="110000"/>
          <a:buFont typeface="Wingdings" pitchFamily="2" charset="2"/>
          <a:buChar char="§"/>
          <a:defRPr dirty="0" err="1" smtClean="0">
            <a:solidFill>
              <a:srgbClr val="05368B"/>
            </a:solidFill>
            <a:latin typeface="Arial" pitchFamily="34" charset="0"/>
            <a:cs typeface="Arial" pitchFamily="34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P-slide A4 presentation 2020.potx" id="{05AFF8D6-1920-4936-BED0-7071E2774FD9}" vid="{CF27B1D8-599D-4DD2-9E79-5D0782DA2DF2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Global_urban_drought_costs_TRStolte</Template>
  <TotalTime>124</TotalTime>
  <Words>345</Words>
  <Application>Microsoft Office PowerPoint</Application>
  <PresentationFormat>A4 Paper (210x297 mm)</PresentationFormat>
  <Paragraphs>55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16</vt:i4>
      </vt:variant>
    </vt:vector>
  </HeadingPairs>
  <TitlesOfParts>
    <vt:vector size="27" baseType="lpstr">
      <vt:lpstr>Arial</vt:lpstr>
      <vt:lpstr>Calibri</vt:lpstr>
      <vt:lpstr>Wingdings</vt:lpstr>
      <vt:lpstr>powerpoint_template_A4</vt:lpstr>
      <vt:lpstr>Custom Design</vt:lpstr>
      <vt:lpstr>2_Custom Design</vt:lpstr>
      <vt:lpstr>1_Custom Design</vt:lpstr>
      <vt:lpstr>6_Custom Design</vt:lpstr>
      <vt:lpstr>3_Custom Design</vt:lpstr>
      <vt:lpstr>4_Custom Design</vt:lpstr>
      <vt:lpstr>5_Custom Design</vt:lpstr>
      <vt:lpstr>Drought risk in urban areas:  risk monetization of 98 cities globally</vt:lpstr>
      <vt:lpstr>About the authors</vt:lpstr>
      <vt:lpstr>Drought in cities</vt:lpstr>
      <vt:lpstr>Past research</vt:lpstr>
      <vt:lpstr>Our research</vt:lpstr>
      <vt:lpstr>General overview</vt:lpstr>
      <vt:lpstr>Hazard assessment – Hydrological drought</vt:lpstr>
      <vt:lpstr>Hazard assessment – Agricultural drought</vt:lpstr>
      <vt:lpstr>Results – hydrological drought hazard – city example</vt:lpstr>
      <vt:lpstr>Results – agricultural drought hazard – city example</vt:lpstr>
      <vt:lpstr>The costs of drought – unit prices of water saving</vt:lpstr>
      <vt:lpstr>Results – costs of drought in 2050 example</vt:lpstr>
      <vt:lpstr>Adaptation frames</vt:lpstr>
      <vt:lpstr>Adaptation types</vt:lpstr>
      <vt:lpstr>Discussion point</vt:lpstr>
      <vt:lpstr>Contact us</vt:lpstr>
    </vt:vector>
  </TitlesOfParts>
  <Company>Vrije Universiteit Amsterdam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Drought risk in urban areas:  risk monetization of 98 cities globally</dc:title>
  <dc:creator>Stolte, T.R.</dc:creator>
  <cp:lastModifiedBy>Stolte, T.R.</cp:lastModifiedBy>
  <cp:revision>14</cp:revision>
  <dcterms:created xsi:type="dcterms:W3CDTF">2021-04-15T18:54:53Z</dcterms:created>
  <dcterms:modified xsi:type="dcterms:W3CDTF">2021-04-28T10:01:29Z</dcterms:modified>
  <cp:contentStatus/>
</cp:coreProperties>
</file>