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648" r:id="rId1"/>
  </p:sldMasterIdLst>
  <p:notesMasterIdLst>
    <p:notesMasterId r:id="rId3"/>
  </p:notesMasterIdLst>
  <p:handoutMasterIdLst>
    <p:handoutMasterId r:id="rId4"/>
  </p:handoutMasterIdLst>
  <p:sldIdLst>
    <p:sldId id="257" r:id="rId2"/>
  </p:sldIdLst>
  <p:sldSz cx="51206400" cy="28803600"/>
  <p:notesSz cx="9271000" cy="7010400"/>
  <p:embeddedFontLst>
    <p:embeddedFont>
      <p:font typeface="Calibri" panose="020F0502020204030204" pitchFamily="34" charset="0"/>
      <p:regular r:id="rId5"/>
      <p:bold r:id="rId6"/>
      <p:italic r:id="rId7"/>
      <p:boldItalic r:id="rId8"/>
    </p:embeddedFont>
    <p:embeddedFont>
      <p:font typeface="Noto Sans" panose="020B0502040504020204" pitchFamily="34"/>
      <p:regular r:id="rId9"/>
      <p:bold r:id="rId10"/>
      <p:italic r:id="rId11"/>
      <p:boldItalic r:id="rId12"/>
    </p:embeddedFont>
    <p:embeddedFont>
      <p:font typeface="Open Sans" panose="020B0604020202020204" charset="0"/>
      <p:regular r:id="rId13"/>
      <p:bold r:id="rId14"/>
      <p:italic r:id="rId15"/>
      <p:boldItalic r:id="rId16"/>
    </p:embeddedFont>
    <p:embeddedFont>
      <p:font typeface="Nunito" panose="020B0604020202020204" charset="0"/>
      <p:regular r:id="rId17"/>
      <p:bold r:id="rId18"/>
      <p:italic r:id="rId19"/>
      <p:boldItalic r:id="rId20"/>
    </p:embeddedFont>
  </p:embeddedFontLst>
  <p:custDataLst>
    <p:tags r:id="rId21"/>
  </p:custDataLst>
  <p:defaultTextStyle>
    <a:defPPr>
      <a:defRPr lang="en-US"/>
    </a:defPPr>
    <a:lvl1pPr marL="0" algn="l" defTabSz="4389028" rtl="0" eaLnBrk="1" latinLnBrk="0" hangingPunct="1">
      <a:defRPr sz="8700" kern="1200">
        <a:solidFill>
          <a:schemeClr val="tx1"/>
        </a:solidFill>
        <a:latin typeface="+mn-lt"/>
        <a:ea typeface="+mn-ea"/>
        <a:cs typeface="+mn-cs"/>
      </a:defRPr>
    </a:lvl1pPr>
    <a:lvl2pPr marL="2194514" algn="l" defTabSz="4389028" rtl="0" eaLnBrk="1" latinLnBrk="0" hangingPunct="1">
      <a:defRPr sz="8700" kern="1200">
        <a:solidFill>
          <a:schemeClr val="tx1"/>
        </a:solidFill>
        <a:latin typeface="+mn-lt"/>
        <a:ea typeface="+mn-ea"/>
        <a:cs typeface="+mn-cs"/>
      </a:defRPr>
    </a:lvl2pPr>
    <a:lvl3pPr marL="4389028" algn="l" defTabSz="4389028" rtl="0" eaLnBrk="1" latinLnBrk="0" hangingPunct="1">
      <a:defRPr sz="8700" kern="1200">
        <a:solidFill>
          <a:schemeClr val="tx1"/>
        </a:solidFill>
        <a:latin typeface="+mn-lt"/>
        <a:ea typeface="+mn-ea"/>
        <a:cs typeface="+mn-cs"/>
      </a:defRPr>
    </a:lvl3pPr>
    <a:lvl4pPr marL="6583543" algn="l" defTabSz="4389028" rtl="0" eaLnBrk="1" latinLnBrk="0" hangingPunct="1">
      <a:defRPr sz="8700" kern="1200">
        <a:solidFill>
          <a:schemeClr val="tx1"/>
        </a:solidFill>
        <a:latin typeface="+mn-lt"/>
        <a:ea typeface="+mn-ea"/>
        <a:cs typeface="+mn-cs"/>
      </a:defRPr>
    </a:lvl4pPr>
    <a:lvl5pPr marL="8778057" algn="l" defTabSz="4389028" rtl="0" eaLnBrk="1" latinLnBrk="0" hangingPunct="1">
      <a:defRPr sz="8700" kern="1200">
        <a:solidFill>
          <a:schemeClr val="tx1"/>
        </a:solidFill>
        <a:latin typeface="+mn-lt"/>
        <a:ea typeface="+mn-ea"/>
        <a:cs typeface="+mn-cs"/>
      </a:defRPr>
    </a:lvl5pPr>
    <a:lvl6pPr marL="10972571" algn="l" defTabSz="4389028" rtl="0" eaLnBrk="1" latinLnBrk="0" hangingPunct="1">
      <a:defRPr sz="8700" kern="1200">
        <a:solidFill>
          <a:schemeClr val="tx1"/>
        </a:solidFill>
        <a:latin typeface="+mn-lt"/>
        <a:ea typeface="+mn-ea"/>
        <a:cs typeface="+mn-cs"/>
      </a:defRPr>
    </a:lvl6pPr>
    <a:lvl7pPr marL="13167085" algn="l" defTabSz="4389028" rtl="0" eaLnBrk="1" latinLnBrk="0" hangingPunct="1">
      <a:defRPr sz="8700" kern="1200">
        <a:solidFill>
          <a:schemeClr val="tx1"/>
        </a:solidFill>
        <a:latin typeface="+mn-lt"/>
        <a:ea typeface="+mn-ea"/>
        <a:cs typeface="+mn-cs"/>
      </a:defRPr>
    </a:lvl7pPr>
    <a:lvl8pPr marL="15361599" algn="l" defTabSz="4389028" rtl="0" eaLnBrk="1" latinLnBrk="0" hangingPunct="1">
      <a:defRPr sz="8700" kern="1200">
        <a:solidFill>
          <a:schemeClr val="tx1"/>
        </a:solidFill>
        <a:latin typeface="+mn-lt"/>
        <a:ea typeface="+mn-ea"/>
        <a:cs typeface="+mn-cs"/>
      </a:defRPr>
    </a:lvl8pPr>
    <a:lvl9pPr marL="17556114" algn="l" defTabSz="4389028" rtl="0" eaLnBrk="1" latinLnBrk="0" hangingPunct="1">
      <a:defRPr sz="87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9072" userDrawn="1">
          <p15:clr>
            <a:srgbClr val="A4A3A4"/>
          </p15:clr>
        </p15:guide>
        <p15:guide id="2" pos="16128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218099"/>
    <a:srgbClr val="4393A8"/>
    <a:srgbClr val="CCCCCC"/>
    <a:srgbClr val="C0504D"/>
    <a:srgbClr val="FFFFFF"/>
    <a:srgbClr val="CC9900"/>
    <a:srgbClr val="FFCC65"/>
    <a:srgbClr val="FFCC00"/>
    <a:srgbClr val="A167B2"/>
    <a:srgbClr val="35394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6054" autoAdjust="0"/>
    <p:restoredTop sz="94660"/>
  </p:normalViewPr>
  <p:slideViewPr>
    <p:cSldViewPr>
      <p:cViewPr varScale="1">
        <p:scale>
          <a:sx n="26" d="100"/>
          <a:sy n="26" d="100"/>
        </p:scale>
        <p:origin x="1136" y="180"/>
      </p:cViewPr>
      <p:guideLst>
        <p:guide orient="horz" pos="9072"/>
        <p:guide pos="16128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>
      <p:cViewPr>
        <p:scale>
          <a:sx n="66" d="100"/>
          <a:sy n="66" d="100"/>
        </p:scale>
        <p:origin x="0" y="0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4.fntdata"/><Relationship Id="rId13" Type="http://schemas.openxmlformats.org/officeDocument/2006/relationships/font" Target="fonts/font9.fntdata"/><Relationship Id="rId18" Type="http://schemas.openxmlformats.org/officeDocument/2006/relationships/font" Target="fonts/font14.fntdata"/><Relationship Id="rId3" Type="http://schemas.openxmlformats.org/officeDocument/2006/relationships/notesMaster" Target="notesMasters/notesMaster1.xml"/><Relationship Id="rId21" Type="http://schemas.openxmlformats.org/officeDocument/2006/relationships/tags" Target="tags/tag1.xml"/><Relationship Id="rId7" Type="http://schemas.openxmlformats.org/officeDocument/2006/relationships/font" Target="fonts/font3.fntdata"/><Relationship Id="rId12" Type="http://schemas.openxmlformats.org/officeDocument/2006/relationships/font" Target="fonts/font8.fntdata"/><Relationship Id="rId17" Type="http://schemas.openxmlformats.org/officeDocument/2006/relationships/font" Target="fonts/font13.fntdata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font" Target="fonts/font12.fntdata"/><Relationship Id="rId20" Type="http://schemas.openxmlformats.org/officeDocument/2006/relationships/font" Target="fonts/font16.fntdata"/><Relationship Id="rId1" Type="http://schemas.openxmlformats.org/officeDocument/2006/relationships/slideMaster" Target="slideMasters/slideMaster1.xml"/><Relationship Id="rId6" Type="http://schemas.openxmlformats.org/officeDocument/2006/relationships/font" Target="fonts/font2.fntdata"/><Relationship Id="rId11" Type="http://schemas.openxmlformats.org/officeDocument/2006/relationships/font" Target="fonts/font7.fntdata"/><Relationship Id="rId24" Type="http://schemas.openxmlformats.org/officeDocument/2006/relationships/theme" Target="theme/theme1.xml"/><Relationship Id="rId5" Type="http://schemas.openxmlformats.org/officeDocument/2006/relationships/font" Target="fonts/font1.fntdata"/><Relationship Id="rId15" Type="http://schemas.openxmlformats.org/officeDocument/2006/relationships/font" Target="fonts/font11.fntdata"/><Relationship Id="rId23" Type="http://schemas.openxmlformats.org/officeDocument/2006/relationships/viewProps" Target="viewProps.xml"/><Relationship Id="rId10" Type="http://schemas.openxmlformats.org/officeDocument/2006/relationships/font" Target="fonts/font6.fntdata"/><Relationship Id="rId19" Type="http://schemas.openxmlformats.org/officeDocument/2006/relationships/font" Target="fonts/font15.fntdata"/><Relationship Id="rId4" Type="http://schemas.openxmlformats.org/officeDocument/2006/relationships/handoutMaster" Target="handoutMasters/handoutMaster1.xml"/><Relationship Id="rId9" Type="http://schemas.openxmlformats.org/officeDocument/2006/relationships/font" Target="fonts/font5.fntdata"/><Relationship Id="rId14" Type="http://schemas.openxmlformats.org/officeDocument/2006/relationships/font" Target="fonts/font10.fntdata"/><Relationship Id="rId22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4017433" cy="350520"/>
          </a:xfrm>
          <a:prstGeom prst="rect">
            <a:avLst/>
          </a:prstGeom>
        </p:spPr>
        <p:txBody>
          <a:bodyPr vert="horz" lIns="93031" tIns="46516" rIns="93031" bIns="46516" rtlCol="0"/>
          <a:lstStyle>
            <a:defPPr>
              <a:defRPr kern="1200" smtId="4294967295"/>
            </a:defPPr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5251421" y="0"/>
            <a:ext cx="4017433" cy="350520"/>
          </a:xfrm>
          <a:prstGeom prst="rect">
            <a:avLst/>
          </a:prstGeom>
        </p:spPr>
        <p:txBody>
          <a:bodyPr vert="horz" lIns="93031" tIns="46516" rIns="93031" bIns="46516" rtlCol="0"/>
          <a:lstStyle>
            <a:defPPr>
              <a:defRPr kern="1200" smtId="4294967295"/>
            </a:defPPr>
            <a:lvl1pPr algn="r">
              <a:defRPr sz="1200"/>
            </a:lvl1pPr>
          </a:lstStyle>
          <a:p>
            <a:fld id="{9281E4DE-EB0E-4FB2-BE29-FC865D9A50FC}" type="datetimeFigureOut">
              <a:rPr lang="en-US" smtClean="0"/>
              <a:t>4/16/2021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6658664"/>
            <a:ext cx="4017433" cy="350520"/>
          </a:xfrm>
          <a:prstGeom prst="rect">
            <a:avLst/>
          </a:prstGeom>
        </p:spPr>
        <p:txBody>
          <a:bodyPr vert="horz" lIns="93031" tIns="46516" rIns="93031" bIns="46516" rtlCol="0" anchor="b"/>
          <a:lstStyle>
            <a:defPPr>
              <a:defRPr kern="1200" smtId="4294967295"/>
            </a:defPPr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5251421" y="6658664"/>
            <a:ext cx="4017433" cy="350520"/>
          </a:xfrm>
          <a:prstGeom prst="rect">
            <a:avLst/>
          </a:prstGeom>
        </p:spPr>
        <p:txBody>
          <a:bodyPr vert="horz" lIns="93031" tIns="46516" rIns="93031" bIns="46516" rtlCol="0" anchor="b"/>
          <a:lstStyle>
            <a:defPPr>
              <a:defRPr kern="1200" smtId="4294967295"/>
            </a:defPPr>
            <a:lvl1pPr algn="r">
              <a:defRPr sz="1200"/>
            </a:lvl1pPr>
          </a:lstStyle>
          <a:p>
            <a:fld id="{DE247C12-2C6F-4F8F-A764-8CB2FE9A43B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4679124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4017963" cy="35083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251450" y="0"/>
            <a:ext cx="4017963" cy="35083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FD0438C-6735-4216-9F51-19F15CFF9A76}" type="datetimeFigureOut">
              <a:rPr lang="en-US" smtClean="0"/>
              <a:t>4/16/2021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533650" y="876300"/>
            <a:ext cx="4203700" cy="23653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27100" y="3373438"/>
            <a:ext cx="7416800" cy="2760662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659563"/>
            <a:ext cx="4017963" cy="35083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251450" y="6659563"/>
            <a:ext cx="4017963" cy="35083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E526394-8D6E-4682-BB07-333E3F195AE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3101398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dirty="0" smtClean="0">
                <a:latin typeface="Open Sans" panose="020B0604020202020204" charset="0"/>
                <a:ea typeface="Open Sans" panose="020B0604020202020204" charset="0"/>
                <a:cs typeface="Open Sans" panose="020B0604020202020204" charset="0"/>
              </a:rPr>
              <a:t>Expecting longer dry spells and decreased annual precipitation</a:t>
            </a:r>
            <a:r>
              <a:rPr lang="en-US" sz="1200" dirty="0" smtClean="0">
                <a:solidFill>
                  <a:schemeClr val="accent1"/>
                </a:solidFill>
                <a:latin typeface="Open Sans" panose="020B0604020202020204" charset="0"/>
                <a:ea typeface="Open Sans" panose="020B0604020202020204" charset="0"/>
                <a:cs typeface="Open Sans" panose="020B0604020202020204" charset="0"/>
              </a:rPr>
              <a:t> (Cramer et al., 2018)</a:t>
            </a:r>
            <a:r>
              <a:rPr lang="en-US" sz="1200" dirty="0" smtClean="0">
                <a:latin typeface="Open Sans" panose="020B0604020202020204" charset="0"/>
                <a:ea typeface="Open Sans" panose="020B0604020202020204" charset="0"/>
                <a:cs typeface="Open Sans" panose="020B0604020202020204" charset="0"/>
              </a:rPr>
              <a:t>. 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E526394-8D6E-4682-BB07-333E3F195AE3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6611518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80420080"/>
      </p:ext>
    </p:extLst>
  </p:cSld>
  <p:clrMapOvr>
    <a:masterClrMapping/>
  </p:clrMapOvr>
  <p:transition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defPPr>
              <a:defRPr kern="1200" smtId="4294967295"/>
            </a:def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defPPr>
              <a:defRPr kern="1200" smtId="4294967295"/>
            </a:def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defPPr>
              <a:defRPr kern="1200" smtId="4294967295"/>
            </a:defPPr>
          </a:lstStyle>
          <a:p>
            <a:fld id="{F8E1F909-3568-40F5-8205-05484158C88C}" type="datetimeFigureOut">
              <a:rPr lang="en-US" smtClean="0"/>
              <a:t>4/16/2021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defPPr>
              <a:defRPr kern="1200" smtId="4294967295"/>
            </a:def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defPPr>
              <a:defRPr kern="1200" smtId="4294967295"/>
            </a:defPPr>
          </a:lstStyle>
          <a:p>
            <a:fld id="{5A40D005-FB29-4DA1-AF6A-7002CDC49E3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94413000"/>
      </p:ext>
    </p:extLst>
  </p:cSld>
  <p:clrMapOvr>
    <a:masterClrMapping/>
  </p:clrMapOvr>
  <p:transition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044954" y="18508983"/>
            <a:ext cx="43525441" cy="5720715"/>
          </a:xfrm>
        </p:spPr>
        <p:txBody>
          <a:bodyPr anchor="t"/>
          <a:lstStyle>
            <a:defPPr>
              <a:defRPr kern="1200" smtId="4294967295"/>
            </a:defPPr>
            <a:lvl1pPr algn="l">
              <a:defRPr sz="22401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044954" y="12208199"/>
            <a:ext cx="43525441" cy="6300785"/>
          </a:xfrm>
        </p:spPr>
        <p:txBody>
          <a:bodyPr anchor="b"/>
          <a:lstStyle>
            <a:defPPr>
              <a:defRPr kern="1200" smtId="4294967295"/>
            </a:defPPr>
            <a:lvl1pPr marL="0" indent="0">
              <a:buNone/>
              <a:defRPr sz="11317">
                <a:solidFill>
                  <a:schemeClr val="tx1">
                    <a:tint val="75000"/>
                  </a:schemeClr>
                </a:solidFill>
              </a:defRPr>
            </a:lvl1pPr>
            <a:lvl2pPr marL="2560339" indent="0">
              <a:buNone/>
              <a:defRPr sz="10150">
                <a:solidFill>
                  <a:schemeClr val="tx1">
                    <a:tint val="75000"/>
                  </a:schemeClr>
                </a:solidFill>
              </a:defRPr>
            </a:lvl2pPr>
            <a:lvl3pPr marL="5120679" indent="0">
              <a:buNone/>
              <a:defRPr sz="8984">
                <a:solidFill>
                  <a:schemeClr val="tx1">
                    <a:tint val="75000"/>
                  </a:schemeClr>
                </a:solidFill>
              </a:defRPr>
            </a:lvl3pPr>
            <a:lvl4pPr marL="7681020" indent="0">
              <a:buNone/>
              <a:defRPr sz="7817">
                <a:solidFill>
                  <a:schemeClr val="tx1">
                    <a:tint val="75000"/>
                  </a:schemeClr>
                </a:solidFill>
              </a:defRPr>
            </a:lvl4pPr>
            <a:lvl5pPr marL="10241359" indent="0">
              <a:buNone/>
              <a:defRPr sz="7817">
                <a:solidFill>
                  <a:schemeClr val="tx1">
                    <a:tint val="75000"/>
                  </a:schemeClr>
                </a:solidFill>
              </a:defRPr>
            </a:lvl5pPr>
            <a:lvl6pPr marL="12801699" indent="0">
              <a:buNone/>
              <a:defRPr sz="7817">
                <a:solidFill>
                  <a:schemeClr val="tx1">
                    <a:tint val="75000"/>
                  </a:schemeClr>
                </a:solidFill>
              </a:defRPr>
            </a:lvl6pPr>
            <a:lvl7pPr marL="15362038" indent="0">
              <a:buNone/>
              <a:defRPr sz="7817">
                <a:solidFill>
                  <a:schemeClr val="tx1">
                    <a:tint val="75000"/>
                  </a:schemeClr>
                </a:solidFill>
              </a:defRPr>
            </a:lvl7pPr>
            <a:lvl8pPr marL="17922378" indent="0">
              <a:buNone/>
              <a:defRPr sz="7817">
                <a:solidFill>
                  <a:schemeClr val="tx1">
                    <a:tint val="75000"/>
                  </a:schemeClr>
                </a:solidFill>
              </a:defRPr>
            </a:lvl8pPr>
            <a:lvl9pPr marL="20482718" indent="0">
              <a:buNone/>
              <a:defRPr sz="7817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defPPr>
              <a:defRPr kern="1200" smtId="4294967295"/>
            </a:defPPr>
          </a:lstStyle>
          <a:p>
            <a:fld id="{F8E1F909-3568-40F5-8205-05484158C88C}" type="datetimeFigureOut">
              <a:rPr lang="en-US" smtClean="0"/>
              <a:t>4/16/2021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defPPr>
              <a:defRPr kern="1200" smtId="4294967295"/>
            </a:def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defPPr>
              <a:defRPr kern="1200" smtId="4294967295"/>
            </a:defPPr>
          </a:lstStyle>
          <a:p>
            <a:fld id="{5A40D005-FB29-4DA1-AF6A-7002CDC49E3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52968356"/>
      </p:ext>
    </p:extLst>
  </p:cSld>
  <p:clrMapOvr>
    <a:masterClrMapping/>
  </p:clrMapOvr>
  <p:transition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defPPr>
              <a:defRPr kern="1200" smtId="4294967295"/>
            </a:def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9218935" y="21509359"/>
            <a:ext cx="82525868" cy="60827606"/>
          </a:xfrm>
        </p:spPr>
        <p:txBody>
          <a:bodyPr/>
          <a:lstStyle>
            <a:defPPr>
              <a:defRPr kern="1200" smtId="4294967295"/>
            </a:defPPr>
            <a:lvl1pPr>
              <a:defRPr sz="15634"/>
            </a:lvl1pPr>
            <a:lvl2pPr>
              <a:defRPr sz="13417"/>
            </a:lvl2pPr>
            <a:lvl3pPr>
              <a:defRPr sz="11317"/>
            </a:lvl3pPr>
            <a:lvl4pPr>
              <a:defRPr sz="10150"/>
            </a:lvl4pPr>
            <a:lvl5pPr>
              <a:defRPr sz="10150"/>
            </a:lvl5pPr>
            <a:lvl6pPr>
              <a:defRPr sz="10150"/>
            </a:lvl6pPr>
            <a:lvl7pPr>
              <a:defRPr sz="10150"/>
            </a:lvl7pPr>
            <a:lvl8pPr>
              <a:defRPr sz="10150"/>
            </a:lvl8pPr>
            <a:lvl9pPr>
              <a:defRPr sz="101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92598241" y="21509359"/>
            <a:ext cx="82525875" cy="60827606"/>
          </a:xfrm>
        </p:spPr>
        <p:txBody>
          <a:bodyPr/>
          <a:lstStyle>
            <a:defPPr>
              <a:defRPr kern="1200" smtId="4294967295"/>
            </a:defPPr>
            <a:lvl1pPr>
              <a:defRPr sz="15634"/>
            </a:lvl1pPr>
            <a:lvl2pPr>
              <a:defRPr sz="13417"/>
            </a:lvl2pPr>
            <a:lvl3pPr>
              <a:defRPr sz="11317"/>
            </a:lvl3pPr>
            <a:lvl4pPr>
              <a:defRPr sz="10150"/>
            </a:lvl4pPr>
            <a:lvl5pPr>
              <a:defRPr sz="10150"/>
            </a:lvl5pPr>
            <a:lvl6pPr>
              <a:defRPr sz="10150"/>
            </a:lvl6pPr>
            <a:lvl7pPr>
              <a:defRPr sz="10150"/>
            </a:lvl7pPr>
            <a:lvl8pPr>
              <a:defRPr sz="10150"/>
            </a:lvl8pPr>
            <a:lvl9pPr>
              <a:defRPr sz="101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defPPr>
              <a:defRPr kern="1200" smtId="4294967295"/>
            </a:defPPr>
          </a:lstStyle>
          <a:p>
            <a:fld id="{F8E1F909-3568-40F5-8205-05484158C88C}" type="datetimeFigureOut">
              <a:rPr lang="en-US" smtClean="0"/>
              <a:t>4/16/2021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defPPr>
              <a:defRPr kern="1200" smtId="4294967295"/>
            </a:def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defPPr>
              <a:defRPr kern="1200" smtId="4294967295"/>
            </a:defPPr>
          </a:lstStyle>
          <a:p>
            <a:fld id="{5A40D005-FB29-4DA1-AF6A-7002CDC49E3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17245142"/>
      </p:ext>
    </p:extLst>
  </p:cSld>
  <p:clrMapOvr>
    <a:masterClrMapping/>
  </p:clrMapOvr>
  <p:transition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60321" y="1153480"/>
            <a:ext cx="46085759" cy="4800600"/>
          </a:xfrm>
        </p:spPr>
        <p:txBody>
          <a:bodyPr/>
          <a:lstStyle>
            <a:defPPr>
              <a:defRPr kern="1200" smtId="4294967295"/>
            </a:defPPr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60323" y="6447477"/>
            <a:ext cx="22625054" cy="2687000"/>
          </a:xfrm>
        </p:spPr>
        <p:txBody>
          <a:bodyPr anchor="b"/>
          <a:lstStyle>
            <a:defPPr>
              <a:defRPr kern="1200" smtId="4294967295"/>
            </a:defPPr>
            <a:lvl1pPr marL="0" indent="0">
              <a:buNone/>
              <a:defRPr sz="13417" b="1"/>
            </a:lvl1pPr>
            <a:lvl2pPr marL="2560339" indent="0">
              <a:buNone/>
              <a:defRPr sz="11317" b="1"/>
            </a:lvl2pPr>
            <a:lvl3pPr marL="5120679" indent="0">
              <a:buNone/>
              <a:defRPr sz="10150" b="1"/>
            </a:lvl3pPr>
            <a:lvl4pPr marL="7681020" indent="0">
              <a:buNone/>
              <a:defRPr sz="8984" b="1"/>
            </a:lvl4pPr>
            <a:lvl5pPr marL="10241359" indent="0">
              <a:buNone/>
              <a:defRPr sz="8984" b="1"/>
            </a:lvl5pPr>
            <a:lvl6pPr marL="12801699" indent="0">
              <a:buNone/>
              <a:defRPr sz="8984" b="1"/>
            </a:lvl6pPr>
            <a:lvl7pPr marL="15362038" indent="0">
              <a:buNone/>
              <a:defRPr sz="8984" b="1"/>
            </a:lvl7pPr>
            <a:lvl8pPr marL="17922378" indent="0">
              <a:buNone/>
              <a:defRPr sz="8984" b="1"/>
            </a:lvl8pPr>
            <a:lvl9pPr marL="20482718" indent="0">
              <a:buNone/>
              <a:defRPr sz="8984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560323" y="9134477"/>
            <a:ext cx="22625054" cy="16595410"/>
          </a:xfrm>
        </p:spPr>
        <p:txBody>
          <a:bodyPr/>
          <a:lstStyle>
            <a:defPPr>
              <a:defRPr kern="1200" smtId="4294967295"/>
            </a:defPPr>
            <a:lvl1pPr>
              <a:defRPr sz="13417"/>
            </a:lvl1pPr>
            <a:lvl2pPr>
              <a:defRPr sz="11317"/>
            </a:lvl2pPr>
            <a:lvl3pPr>
              <a:defRPr sz="10150"/>
            </a:lvl3pPr>
            <a:lvl4pPr>
              <a:defRPr sz="8984"/>
            </a:lvl4pPr>
            <a:lvl5pPr>
              <a:defRPr sz="8984"/>
            </a:lvl5pPr>
            <a:lvl6pPr>
              <a:defRPr sz="8984"/>
            </a:lvl6pPr>
            <a:lvl7pPr>
              <a:defRPr sz="8984"/>
            </a:lvl7pPr>
            <a:lvl8pPr>
              <a:defRPr sz="8984"/>
            </a:lvl8pPr>
            <a:lvl9pPr>
              <a:defRPr sz="8984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26012144" y="6447477"/>
            <a:ext cx="22633940" cy="2687000"/>
          </a:xfrm>
        </p:spPr>
        <p:txBody>
          <a:bodyPr anchor="b"/>
          <a:lstStyle>
            <a:defPPr>
              <a:defRPr kern="1200" smtId="4294967295"/>
            </a:defPPr>
            <a:lvl1pPr marL="0" indent="0">
              <a:buNone/>
              <a:defRPr sz="13417" b="1"/>
            </a:lvl1pPr>
            <a:lvl2pPr marL="2560339" indent="0">
              <a:buNone/>
              <a:defRPr sz="11317" b="1"/>
            </a:lvl2pPr>
            <a:lvl3pPr marL="5120679" indent="0">
              <a:buNone/>
              <a:defRPr sz="10150" b="1"/>
            </a:lvl3pPr>
            <a:lvl4pPr marL="7681020" indent="0">
              <a:buNone/>
              <a:defRPr sz="8984" b="1"/>
            </a:lvl4pPr>
            <a:lvl5pPr marL="10241359" indent="0">
              <a:buNone/>
              <a:defRPr sz="8984" b="1"/>
            </a:lvl5pPr>
            <a:lvl6pPr marL="12801699" indent="0">
              <a:buNone/>
              <a:defRPr sz="8984" b="1"/>
            </a:lvl6pPr>
            <a:lvl7pPr marL="15362038" indent="0">
              <a:buNone/>
              <a:defRPr sz="8984" b="1"/>
            </a:lvl7pPr>
            <a:lvl8pPr marL="17922378" indent="0">
              <a:buNone/>
              <a:defRPr sz="8984" b="1"/>
            </a:lvl8pPr>
            <a:lvl9pPr marL="20482718" indent="0">
              <a:buNone/>
              <a:defRPr sz="8984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26012144" y="9134477"/>
            <a:ext cx="22633940" cy="16595410"/>
          </a:xfrm>
        </p:spPr>
        <p:txBody>
          <a:bodyPr/>
          <a:lstStyle>
            <a:defPPr>
              <a:defRPr kern="1200" smtId="4294967295"/>
            </a:defPPr>
            <a:lvl1pPr>
              <a:defRPr sz="13417"/>
            </a:lvl1pPr>
            <a:lvl2pPr>
              <a:defRPr sz="11317"/>
            </a:lvl2pPr>
            <a:lvl3pPr>
              <a:defRPr sz="10150"/>
            </a:lvl3pPr>
            <a:lvl4pPr>
              <a:defRPr sz="8984"/>
            </a:lvl4pPr>
            <a:lvl5pPr>
              <a:defRPr sz="8984"/>
            </a:lvl5pPr>
            <a:lvl6pPr>
              <a:defRPr sz="8984"/>
            </a:lvl6pPr>
            <a:lvl7pPr>
              <a:defRPr sz="8984"/>
            </a:lvl7pPr>
            <a:lvl8pPr>
              <a:defRPr sz="8984"/>
            </a:lvl8pPr>
            <a:lvl9pPr>
              <a:defRPr sz="8984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defPPr>
              <a:defRPr kern="1200" smtId="4294967295"/>
            </a:defPPr>
          </a:lstStyle>
          <a:p>
            <a:fld id="{F8E1F909-3568-40F5-8205-05484158C88C}" type="datetimeFigureOut">
              <a:rPr lang="en-US" smtClean="0"/>
              <a:t>4/16/2021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defPPr>
              <a:defRPr kern="1200" smtId="4294967295"/>
            </a:defPPr>
          </a:lstStyle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defPPr>
              <a:defRPr kern="1200" smtId="4294967295"/>
            </a:defPPr>
          </a:lstStyle>
          <a:p>
            <a:fld id="{5A40D005-FB29-4DA1-AF6A-7002CDC49E3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47019482"/>
      </p:ext>
    </p:extLst>
  </p:cSld>
  <p:clrMapOvr>
    <a:masterClrMapping/>
  </p:clrMapOvr>
  <p:transition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defPPr>
              <a:defRPr kern="1200" smtId="4294967295"/>
            </a:def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defPPr>
              <a:defRPr kern="1200" smtId="4294967295"/>
            </a:defPPr>
          </a:lstStyle>
          <a:p>
            <a:fld id="{F8E1F909-3568-40F5-8205-05484158C88C}" type="datetimeFigureOut">
              <a:rPr lang="en-US" smtClean="0"/>
              <a:t>4/16/2021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defPPr>
              <a:defRPr kern="1200" smtId="4294967295"/>
            </a:def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defPPr>
              <a:defRPr kern="1200" smtId="4294967295"/>
            </a:defPPr>
          </a:lstStyle>
          <a:p>
            <a:fld id="{5A40D005-FB29-4DA1-AF6A-7002CDC49E3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6342321"/>
      </p:ext>
    </p:extLst>
  </p:cSld>
  <p:clrMapOvr>
    <a:masterClrMapping/>
  </p:clrMapOvr>
  <p:transition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defPPr>
              <a:defRPr kern="1200" smtId="4294967295"/>
            </a:defPPr>
          </a:lstStyle>
          <a:p>
            <a:fld id="{F8E1F909-3568-40F5-8205-05484158C88C}" type="datetimeFigureOut">
              <a:rPr lang="en-US" smtClean="0"/>
              <a:t>4/16/2021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defPPr>
              <a:defRPr kern="1200" smtId="4294967295"/>
            </a:defPPr>
          </a:lstStyle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defPPr>
              <a:defRPr kern="1200" smtId="4294967295"/>
            </a:defPPr>
          </a:lstStyle>
          <a:p>
            <a:fld id="{5A40D005-FB29-4DA1-AF6A-7002CDC49E3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60914929"/>
      </p:ext>
    </p:extLst>
  </p:cSld>
  <p:clrMapOvr>
    <a:masterClrMapping/>
  </p:clrMapOvr>
  <p:transition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60325" y="1146810"/>
            <a:ext cx="16846554" cy="4880610"/>
          </a:xfrm>
        </p:spPr>
        <p:txBody>
          <a:bodyPr anchor="b"/>
          <a:lstStyle>
            <a:defPPr>
              <a:defRPr kern="1200" smtId="4294967295"/>
            </a:defPPr>
            <a:lvl1pPr algn="l">
              <a:defRPr sz="11317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0020279" y="1146813"/>
            <a:ext cx="28625800" cy="24583074"/>
          </a:xfrm>
        </p:spPr>
        <p:txBody>
          <a:bodyPr/>
          <a:lstStyle>
            <a:defPPr>
              <a:defRPr kern="1200" smtId="4294967295"/>
            </a:defPPr>
            <a:lvl1pPr>
              <a:defRPr sz="17967"/>
            </a:lvl1pPr>
            <a:lvl2pPr>
              <a:defRPr sz="15634"/>
            </a:lvl2pPr>
            <a:lvl3pPr>
              <a:defRPr sz="13417"/>
            </a:lvl3pPr>
            <a:lvl4pPr>
              <a:defRPr sz="11317"/>
            </a:lvl4pPr>
            <a:lvl5pPr>
              <a:defRPr sz="11317"/>
            </a:lvl5pPr>
            <a:lvl6pPr>
              <a:defRPr sz="11317"/>
            </a:lvl6pPr>
            <a:lvl7pPr>
              <a:defRPr sz="11317"/>
            </a:lvl7pPr>
            <a:lvl8pPr>
              <a:defRPr sz="11317"/>
            </a:lvl8pPr>
            <a:lvl9pPr>
              <a:defRPr sz="11317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60325" y="6027423"/>
            <a:ext cx="16846554" cy="19702465"/>
          </a:xfrm>
        </p:spPr>
        <p:txBody>
          <a:bodyPr/>
          <a:lstStyle>
            <a:defPPr>
              <a:defRPr kern="1200" smtId="4294967295"/>
            </a:defPPr>
            <a:lvl1pPr marL="0" indent="0">
              <a:buNone/>
              <a:defRPr sz="7817"/>
            </a:lvl1pPr>
            <a:lvl2pPr marL="2560339" indent="0">
              <a:buNone/>
              <a:defRPr sz="6650"/>
            </a:lvl2pPr>
            <a:lvl3pPr marL="5120679" indent="0">
              <a:buNone/>
              <a:defRPr sz="5600"/>
            </a:lvl3pPr>
            <a:lvl4pPr marL="7681020" indent="0">
              <a:buNone/>
              <a:defRPr sz="5017"/>
            </a:lvl4pPr>
            <a:lvl5pPr marL="10241359" indent="0">
              <a:buNone/>
              <a:defRPr sz="5017"/>
            </a:lvl5pPr>
            <a:lvl6pPr marL="12801699" indent="0">
              <a:buNone/>
              <a:defRPr sz="5017"/>
            </a:lvl6pPr>
            <a:lvl7pPr marL="15362038" indent="0">
              <a:buNone/>
              <a:defRPr sz="5017"/>
            </a:lvl7pPr>
            <a:lvl8pPr marL="17922378" indent="0">
              <a:buNone/>
              <a:defRPr sz="5017"/>
            </a:lvl8pPr>
            <a:lvl9pPr marL="20482718" indent="0">
              <a:buNone/>
              <a:defRPr sz="5017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defPPr>
              <a:defRPr kern="1200" smtId="4294967295"/>
            </a:defPPr>
          </a:lstStyle>
          <a:p>
            <a:fld id="{F8E1F909-3568-40F5-8205-05484158C88C}" type="datetimeFigureOut">
              <a:rPr lang="en-US" smtClean="0"/>
              <a:t>4/16/2021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defPPr>
              <a:defRPr kern="1200" smtId="4294967295"/>
            </a:def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defPPr>
              <a:defRPr kern="1200" smtId="4294967295"/>
            </a:defPPr>
          </a:lstStyle>
          <a:p>
            <a:fld id="{5A40D005-FB29-4DA1-AF6A-7002CDC49E3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33310565"/>
      </p:ext>
    </p:extLst>
  </p:cSld>
  <p:clrMapOvr>
    <a:masterClrMapping/>
  </p:clrMapOvr>
  <p:transition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036814" y="20162522"/>
            <a:ext cx="30723841" cy="2380300"/>
          </a:xfrm>
        </p:spPr>
        <p:txBody>
          <a:bodyPr anchor="b"/>
          <a:lstStyle>
            <a:defPPr>
              <a:defRPr kern="1200" smtId="4294967295"/>
            </a:defPPr>
            <a:lvl1pPr algn="l">
              <a:defRPr sz="11317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0036814" y="2573656"/>
            <a:ext cx="30723841" cy="17282159"/>
          </a:xfrm>
        </p:spPr>
        <p:txBody>
          <a:bodyPr/>
          <a:lstStyle>
            <a:defPPr>
              <a:defRPr kern="1200" smtId="4294967295"/>
            </a:defPPr>
            <a:lvl1pPr marL="0" indent="0">
              <a:buNone/>
              <a:defRPr sz="17967"/>
            </a:lvl1pPr>
            <a:lvl2pPr marL="2560339" indent="0">
              <a:buNone/>
              <a:defRPr sz="15634"/>
            </a:lvl2pPr>
            <a:lvl3pPr marL="5120679" indent="0">
              <a:buNone/>
              <a:defRPr sz="13417"/>
            </a:lvl3pPr>
            <a:lvl4pPr marL="7681020" indent="0">
              <a:buNone/>
              <a:defRPr sz="11317"/>
            </a:lvl4pPr>
            <a:lvl5pPr marL="10241359" indent="0">
              <a:buNone/>
              <a:defRPr sz="11317"/>
            </a:lvl5pPr>
            <a:lvl6pPr marL="12801699" indent="0">
              <a:buNone/>
              <a:defRPr sz="11317"/>
            </a:lvl6pPr>
            <a:lvl7pPr marL="15362038" indent="0">
              <a:buNone/>
              <a:defRPr sz="11317"/>
            </a:lvl7pPr>
            <a:lvl8pPr marL="17922378" indent="0">
              <a:buNone/>
              <a:defRPr sz="11317"/>
            </a:lvl8pPr>
            <a:lvl9pPr marL="20482718" indent="0">
              <a:buNone/>
              <a:defRPr sz="11317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036814" y="22542821"/>
            <a:ext cx="30723841" cy="3380420"/>
          </a:xfrm>
        </p:spPr>
        <p:txBody>
          <a:bodyPr/>
          <a:lstStyle>
            <a:defPPr>
              <a:defRPr kern="1200" smtId="4294967295"/>
            </a:defPPr>
            <a:lvl1pPr marL="0" indent="0">
              <a:buNone/>
              <a:defRPr sz="7817"/>
            </a:lvl1pPr>
            <a:lvl2pPr marL="2560339" indent="0">
              <a:buNone/>
              <a:defRPr sz="6650"/>
            </a:lvl2pPr>
            <a:lvl3pPr marL="5120679" indent="0">
              <a:buNone/>
              <a:defRPr sz="5600"/>
            </a:lvl3pPr>
            <a:lvl4pPr marL="7681020" indent="0">
              <a:buNone/>
              <a:defRPr sz="5017"/>
            </a:lvl4pPr>
            <a:lvl5pPr marL="10241359" indent="0">
              <a:buNone/>
              <a:defRPr sz="5017"/>
            </a:lvl5pPr>
            <a:lvl6pPr marL="12801699" indent="0">
              <a:buNone/>
              <a:defRPr sz="5017"/>
            </a:lvl6pPr>
            <a:lvl7pPr marL="15362038" indent="0">
              <a:buNone/>
              <a:defRPr sz="5017"/>
            </a:lvl7pPr>
            <a:lvl8pPr marL="17922378" indent="0">
              <a:buNone/>
              <a:defRPr sz="5017"/>
            </a:lvl8pPr>
            <a:lvl9pPr marL="20482718" indent="0">
              <a:buNone/>
              <a:defRPr sz="5017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defPPr>
              <a:defRPr kern="1200" smtId="4294967295"/>
            </a:defPPr>
          </a:lstStyle>
          <a:p>
            <a:fld id="{F8E1F909-3568-40F5-8205-05484158C88C}" type="datetimeFigureOut">
              <a:rPr lang="en-US" smtClean="0"/>
              <a:t>4/16/2021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defPPr>
              <a:defRPr kern="1200" smtId="4294967295"/>
            </a:def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defPPr>
              <a:defRPr kern="1200" smtId="4294967295"/>
            </a:defPPr>
          </a:lstStyle>
          <a:p>
            <a:fld id="{5A40D005-FB29-4DA1-AF6A-7002CDC49E3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06995791"/>
      </p:ext>
    </p:extLst>
  </p:cSld>
  <p:clrMapOvr>
    <a:masterClrMapping/>
  </p:clrMapOvr>
  <p:transition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defPPr>
              <a:defRPr kern="1200" smtId="4294967295"/>
            </a:def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defPPr>
              <a:defRPr kern="1200" smtId="4294967295"/>
            </a:def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defPPr>
              <a:defRPr kern="1200" smtId="4294967295"/>
            </a:defPPr>
          </a:lstStyle>
          <a:p>
            <a:fld id="{F8E1F909-3568-40F5-8205-05484158C88C}" type="datetimeFigureOut">
              <a:rPr lang="en-US" smtClean="0"/>
              <a:t>4/16/2021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defPPr>
              <a:defRPr kern="1200" smtId="4294967295"/>
            </a:def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defPPr>
              <a:defRPr kern="1200" smtId="4294967295"/>
            </a:defPPr>
          </a:lstStyle>
          <a:p>
            <a:fld id="{5A40D005-FB29-4DA1-AF6A-7002CDC49E3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6646121"/>
      </p:ext>
    </p:extLst>
  </p:cSld>
  <p:clrMapOvr>
    <a:masterClrMapping/>
  </p:clrMapOvr>
  <p:transition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33652266" y="3693798"/>
            <a:ext cx="41471854" cy="78643163"/>
          </a:xfrm>
        </p:spPr>
        <p:txBody>
          <a:bodyPr vert="eaVert"/>
          <a:lstStyle>
            <a:defPPr>
              <a:defRPr kern="1200" smtId="4294967295"/>
            </a:def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218939" y="3693798"/>
            <a:ext cx="123579884" cy="78643163"/>
          </a:xfrm>
        </p:spPr>
        <p:txBody>
          <a:bodyPr vert="eaVert"/>
          <a:lstStyle>
            <a:defPPr>
              <a:defRPr kern="1200" smtId="4294967295"/>
            </a:def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defPPr>
              <a:defRPr kern="1200" smtId="4294967295"/>
            </a:defPPr>
          </a:lstStyle>
          <a:p>
            <a:fld id="{F8E1F909-3568-40F5-8205-05484158C88C}" type="datetimeFigureOut">
              <a:rPr lang="en-US" smtClean="0"/>
              <a:t>4/16/2021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defPPr>
              <a:defRPr kern="1200" smtId="4294967295"/>
            </a:def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defPPr>
              <a:defRPr kern="1200" smtId="4294967295"/>
            </a:defPPr>
          </a:lstStyle>
          <a:p>
            <a:fld id="{5A40D005-FB29-4DA1-AF6A-7002CDC49E3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34695376"/>
      </p:ext>
    </p:extLst>
  </p:cSld>
  <p:clrMapOvr>
    <a:masterClrMapping/>
  </p:clrMapOvr>
  <p:transition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60321" y="1153480"/>
            <a:ext cx="46085759" cy="4800600"/>
          </a:xfrm>
          <a:prstGeom prst="rect">
            <a:avLst/>
          </a:prstGeom>
        </p:spPr>
        <p:txBody>
          <a:bodyPr vert="horz" lIns="438903" tIns="219451" rIns="438903" bIns="219451" rtlCol="0" anchor="ctr">
            <a:normAutofit/>
          </a:bodyPr>
          <a:lstStyle>
            <a:defPPr>
              <a:defRPr kern="1200" smtId="4294967295"/>
            </a:def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60321" y="6720844"/>
            <a:ext cx="46085759" cy="19009045"/>
          </a:xfrm>
          <a:prstGeom prst="rect">
            <a:avLst/>
          </a:prstGeom>
        </p:spPr>
        <p:txBody>
          <a:bodyPr vert="horz" lIns="438903" tIns="219451" rIns="438903" bIns="219451" rtlCol="0">
            <a:normAutofit/>
          </a:bodyPr>
          <a:lstStyle>
            <a:defPPr>
              <a:defRPr kern="1200" smtId="4294967295"/>
            </a:def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2560320" y="26696672"/>
            <a:ext cx="11948160" cy="1533525"/>
          </a:xfrm>
          <a:prstGeom prst="rect">
            <a:avLst/>
          </a:prstGeom>
        </p:spPr>
        <p:txBody>
          <a:bodyPr vert="horz" lIns="438903" tIns="219451" rIns="438903" bIns="219451" rtlCol="0" anchor="ctr"/>
          <a:lstStyle>
            <a:defPPr>
              <a:defRPr kern="1200" smtId="4294967295"/>
            </a:defPPr>
            <a:lvl1pPr algn="l">
              <a:defRPr sz="66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8E1F909-3568-40F5-8205-05484158C88C}" type="datetimeFigureOut">
              <a:rPr lang="en-US" smtClean="0"/>
              <a:t>4/16/2021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7495521" y="26696672"/>
            <a:ext cx="16215360" cy="1533525"/>
          </a:xfrm>
          <a:prstGeom prst="rect">
            <a:avLst/>
          </a:prstGeom>
        </p:spPr>
        <p:txBody>
          <a:bodyPr vert="horz" lIns="438903" tIns="219451" rIns="438903" bIns="219451" rtlCol="0" anchor="ctr"/>
          <a:lstStyle>
            <a:defPPr>
              <a:defRPr kern="1200" smtId="4294967295"/>
            </a:defPPr>
            <a:lvl1pPr algn="ctr">
              <a:defRPr sz="66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6697921" y="26696672"/>
            <a:ext cx="11948160" cy="1533525"/>
          </a:xfrm>
          <a:prstGeom prst="rect">
            <a:avLst/>
          </a:prstGeom>
        </p:spPr>
        <p:txBody>
          <a:bodyPr vert="horz" lIns="438903" tIns="219451" rIns="438903" bIns="219451" rtlCol="0" anchor="ctr"/>
          <a:lstStyle>
            <a:defPPr>
              <a:defRPr kern="1200" smtId="4294967295"/>
            </a:defPPr>
            <a:lvl1pPr algn="r">
              <a:defRPr sz="66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A40D005-FB29-4DA1-AF6A-7002CDC49E3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2161326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xStyles>
    <p:titleStyle>
      <a:defPPr>
        <a:defRPr kern="1200" smtId="4294967295"/>
      </a:defPPr>
      <a:lvl1pPr algn="ctr" defTabSz="5120679" rtl="0" eaLnBrk="1" latinLnBrk="0" hangingPunct="1">
        <a:spcBef>
          <a:spcPct val="0"/>
        </a:spcBef>
        <a:buNone/>
        <a:defRPr sz="24617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defPPr>
        <a:defRPr kern="1200" smtId="4294967295"/>
      </a:defPPr>
      <a:lvl1pPr marL="1920255" indent="-1920255" algn="l" defTabSz="5120679" rtl="0" eaLnBrk="1" latinLnBrk="0" hangingPunct="1">
        <a:spcBef>
          <a:spcPct val="20000"/>
        </a:spcBef>
        <a:buFont typeface="Arial" pitchFamily="34" charset="0"/>
        <a:buChar char="•"/>
        <a:defRPr sz="17967" kern="1200">
          <a:solidFill>
            <a:schemeClr val="tx1"/>
          </a:solidFill>
          <a:latin typeface="+mn-lt"/>
          <a:ea typeface="+mn-ea"/>
          <a:cs typeface="+mn-cs"/>
        </a:defRPr>
      </a:lvl1pPr>
      <a:lvl2pPr marL="4160553" indent="-1600213" algn="l" defTabSz="5120679" rtl="0" eaLnBrk="1" latinLnBrk="0" hangingPunct="1">
        <a:spcBef>
          <a:spcPct val="20000"/>
        </a:spcBef>
        <a:buFont typeface="Arial" pitchFamily="34" charset="0"/>
        <a:buChar char="–"/>
        <a:defRPr sz="15634" kern="1200">
          <a:solidFill>
            <a:schemeClr val="tx1"/>
          </a:solidFill>
          <a:latin typeface="+mn-lt"/>
          <a:ea typeface="+mn-ea"/>
          <a:cs typeface="+mn-cs"/>
        </a:defRPr>
      </a:lvl2pPr>
      <a:lvl3pPr marL="6400850" indent="-1280170" algn="l" defTabSz="5120679" rtl="0" eaLnBrk="1" latinLnBrk="0" hangingPunct="1">
        <a:spcBef>
          <a:spcPct val="20000"/>
        </a:spcBef>
        <a:buFont typeface="Arial" pitchFamily="34" charset="0"/>
        <a:buChar char="•"/>
        <a:defRPr sz="13417" kern="1200">
          <a:solidFill>
            <a:schemeClr val="tx1"/>
          </a:solidFill>
          <a:latin typeface="+mn-lt"/>
          <a:ea typeface="+mn-ea"/>
          <a:cs typeface="+mn-cs"/>
        </a:defRPr>
      </a:lvl3pPr>
      <a:lvl4pPr marL="8961189" indent="-1280170" algn="l" defTabSz="5120679" rtl="0" eaLnBrk="1" latinLnBrk="0" hangingPunct="1">
        <a:spcBef>
          <a:spcPct val="20000"/>
        </a:spcBef>
        <a:buFont typeface="Arial" pitchFamily="34" charset="0"/>
        <a:buChar char="–"/>
        <a:defRPr sz="11317" kern="1200">
          <a:solidFill>
            <a:schemeClr val="tx1"/>
          </a:solidFill>
          <a:latin typeface="+mn-lt"/>
          <a:ea typeface="+mn-ea"/>
          <a:cs typeface="+mn-cs"/>
        </a:defRPr>
      </a:lvl4pPr>
      <a:lvl5pPr marL="11521529" indent="-1280170" algn="l" defTabSz="5120679" rtl="0" eaLnBrk="1" latinLnBrk="0" hangingPunct="1">
        <a:spcBef>
          <a:spcPct val="20000"/>
        </a:spcBef>
        <a:buFont typeface="Arial" pitchFamily="34" charset="0"/>
        <a:buChar char="»"/>
        <a:defRPr sz="11317" kern="1200">
          <a:solidFill>
            <a:schemeClr val="tx1"/>
          </a:solidFill>
          <a:latin typeface="+mn-lt"/>
          <a:ea typeface="+mn-ea"/>
          <a:cs typeface="+mn-cs"/>
        </a:defRPr>
      </a:lvl5pPr>
      <a:lvl6pPr marL="14081868" indent="-1280170" algn="l" defTabSz="5120679" rtl="0" eaLnBrk="1" latinLnBrk="0" hangingPunct="1">
        <a:spcBef>
          <a:spcPct val="20000"/>
        </a:spcBef>
        <a:buFont typeface="Arial" pitchFamily="34" charset="0"/>
        <a:buChar char="•"/>
        <a:defRPr sz="11317" kern="1200">
          <a:solidFill>
            <a:schemeClr val="tx1"/>
          </a:solidFill>
          <a:latin typeface="+mn-lt"/>
          <a:ea typeface="+mn-ea"/>
          <a:cs typeface="+mn-cs"/>
        </a:defRPr>
      </a:lvl6pPr>
      <a:lvl7pPr marL="16642208" indent="-1280170" algn="l" defTabSz="5120679" rtl="0" eaLnBrk="1" latinLnBrk="0" hangingPunct="1">
        <a:spcBef>
          <a:spcPct val="20000"/>
        </a:spcBef>
        <a:buFont typeface="Arial" pitchFamily="34" charset="0"/>
        <a:buChar char="•"/>
        <a:defRPr sz="11317" kern="1200">
          <a:solidFill>
            <a:schemeClr val="tx1"/>
          </a:solidFill>
          <a:latin typeface="+mn-lt"/>
          <a:ea typeface="+mn-ea"/>
          <a:cs typeface="+mn-cs"/>
        </a:defRPr>
      </a:lvl7pPr>
      <a:lvl8pPr marL="19202548" indent="-1280170" algn="l" defTabSz="5120679" rtl="0" eaLnBrk="1" latinLnBrk="0" hangingPunct="1">
        <a:spcBef>
          <a:spcPct val="20000"/>
        </a:spcBef>
        <a:buFont typeface="Arial" pitchFamily="34" charset="0"/>
        <a:buChar char="•"/>
        <a:defRPr sz="11317" kern="1200">
          <a:solidFill>
            <a:schemeClr val="tx1"/>
          </a:solidFill>
          <a:latin typeface="+mn-lt"/>
          <a:ea typeface="+mn-ea"/>
          <a:cs typeface="+mn-cs"/>
        </a:defRPr>
      </a:lvl8pPr>
      <a:lvl9pPr marL="21762888" indent="-1280170" algn="l" defTabSz="5120679" rtl="0" eaLnBrk="1" latinLnBrk="0" hangingPunct="1">
        <a:spcBef>
          <a:spcPct val="20000"/>
        </a:spcBef>
        <a:buFont typeface="Arial" pitchFamily="34" charset="0"/>
        <a:buChar char="•"/>
        <a:defRPr sz="11317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5120679" rtl="0" eaLnBrk="1" latinLnBrk="0" hangingPunct="1">
        <a:defRPr sz="10150" kern="1200">
          <a:solidFill>
            <a:schemeClr val="tx1"/>
          </a:solidFill>
          <a:latin typeface="+mn-lt"/>
          <a:ea typeface="+mn-ea"/>
          <a:cs typeface="+mn-cs"/>
        </a:defRPr>
      </a:lvl1pPr>
      <a:lvl2pPr marL="2560339" algn="l" defTabSz="5120679" rtl="0" eaLnBrk="1" latinLnBrk="0" hangingPunct="1">
        <a:defRPr sz="10150" kern="1200">
          <a:solidFill>
            <a:schemeClr val="tx1"/>
          </a:solidFill>
          <a:latin typeface="+mn-lt"/>
          <a:ea typeface="+mn-ea"/>
          <a:cs typeface="+mn-cs"/>
        </a:defRPr>
      </a:lvl2pPr>
      <a:lvl3pPr marL="5120679" algn="l" defTabSz="5120679" rtl="0" eaLnBrk="1" latinLnBrk="0" hangingPunct="1">
        <a:defRPr sz="10150" kern="1200">
          <a:solidFill>
            <a:schemeClr val="tx1"/>
          </a:solidFill>
          <a:latin typeface="+mn-lt"/>
          <a:ea typeface="+mn-ea"/>
          <a:cs typeface="+mn-cs"/>
        </a:defRPr>
      </a:lvl3pPr>
      <a:lvl4pPr marL="7681020" algn="l" defTabSz="5120679" rtl="0" eaLnBrk="1" latinLnBrk="0" hangingPunct="1">
        <a:defRPr sz="10150" kern="1200">
          <a:solidFill>
            <a:schemeClr val="tx1"/>
          </a:solidFill>
          <a:latin typeface="+mn-lt"/>
          <a:ea typeface="+mn-ea"/>
          <a:cs typeface="+mn-cs"/>
        </a:defRPr>
      </a:lvl4pPr>
      <a:lvl5pPr marL="10241359" algn="l" defTabSz="5120679" rtl="0" eaLnBrk="1" latinLnBrk="0" hangingPunct="1">
        <a:defRPr sz="10150" kern="1200">
          <a:solidFill>
            <a:schemeClr val="tx1"/>
          </a:solidFill>
          <a:latin typeface="+mn-lt"/>
          <a:ea typeface="+mn-ea"/>
          <a:cs typeface="+mn-cs"/>
        </a:defRPr>
      </a:lvl5pPr>
      <a:lvl6pPr marL="12801699" algn="l" defTabSz="5120679" rtl="0" eaLnBrk="1" latinLnBrk="0" hangingPunct="1">
        <a:defRPr sz="10150" kern="1200">
          <a:solidFill>
            <a:schemeClr val="tx1"/>
          </a:solidFill>
          <a:latin typeface="+mn-lt"/>
          <a:ea typeface="+mn-ea"/>
          <a:cs typeface="+mn-cs"/>
        </a:defRPr>
      </a:lvl6pPr>
      <a:lvl7pPr marL="15362038" algn="l" defTabSz="5120679" rtl="0" eaLnBrk="1" latinLnBrk="0" hangingPunct="1">
        <a:defRPr sz="10150" kern="1200">
          <a:solidFill>
            <a:schemeClr val="tx1"/>
          </a:solidFill>
          <a:latin typeface="+mn-lt"/>
          <a:ea typeface="+mn-ea"/>
          <a:cs typeface="+mn-cs"/>
        </a:defRPr>
      </a:lvl7pPr>
      <a:lvl8pPr marL="17922378" algn="l" defTabSz="5120679" rtl="0" eaLnBrk="1" latinLnBrk="0" hangingPunct="1">
        <a:defRPr sz="10150" kern="1200">
          <a:solidFill>
            <a:schemeClr val="tx1"/>
          </a:solidFill>
          <a:latin typeface="+mn-lt"/>
          <a:ea typeface="+mn-ea"/>
          <a:cs typeface="+mn-cs"/>
        </a:defRPr>
      </a:lvl8pPr>
      <a:lvl9pPr marL="20482718" algn="l" defTabSz="5120679" rtl="0" eaLnBrk="1" latinLnBrk="0" hangingPunct="1">
        <a:defRPr sz="101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Relationship Id="rId9" Type="http://schemas.openxmlformats.org/officeDocument/2006/relationships/image" Target="../media/image7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35394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51206400" cy="288036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2"/>
              </a:solidFill>
            </a:endParaRPr>
          </a:p>
        </p:txBody>
      </p:sp>
      <p:sp>
        <p:nvSpPr>
          <p:cNvPr id="75" name="Rounded Rectangle 74"/>
          <p:cNvSpPr/>
          <p:nvPr/>
        </p:nvSpPr>
        <p:spPr>
          <a:xfrm>
            <a:off x="1021577" y="914401"/>
            <a:ext cx="17717968" cy="11771275"/>
          </a:xfrm>
          <a:prstGeom prst="roundRect">
            <a:avLst>
              <a:gd name="adj" fmla="val 3157"/>
            </a:avLst>
          </a:prstGeom>
          <a:solidFill>
            <a:schemeClr val="accent1">
              <a:lumMod val="40000"/>
              <a:lumOff val="60000"/>
            </a:schemeClr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kern="1200" smtId="4294967295"/>
            </a:defPPr>
          </a:lstStyle>
          <a:p>
            <a:pPr algn="ctr"/>
            <a:endParaRPr lang="en-US" sz="13417" dirty="0"/>
          </a:p>
        </p:txBody>
      </p:sp>
      <p:sp>
        <p:nvSpPr>
          <p:cNvPr id="77" name="Rounded Rectangle 76"/>
          <p:cNvSpPr/>
          <p:nvPr/>
        </p:nvSpPr>
        <p:spPr>
          <a:xfrm>
            <a:off x="19066324" y="914400"/>
            <a:ext cx="31378075" cy="11771276"/>
          </a:xfrm>
          <a:prstGeom prst="roundRect">
            <a:avLst>
              <a:gd name="adj" fmla="val 3206"/>
            </a:avLst>
          </a:prstGeom>
          <a:solidFill>
            <a:schemeClr val="bg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kern="1200" smtId="4294967295"/>
            </a:defPPr>
          </a:lstStyle>
          <a:p>
            <a:pPr algn="ctr"/>
            <a:endParaRPr lang="en-US" sz="13417"/>
          </a:p>
        </p:txBody>
      </p:sp>
      <p:sp>
        <p:nvSpPr>
          <p:cNvPr id="34" name="Rounded Rectangle 77">
            <a:extLst>
              <a:ext uri="{FF2B5EF4-FFF2-40B4-BE49-F238E27FC236}">
                <a16:creationId xmlns="" xmlns:a16="http://schemas.microsoft.com/office/drawing/2014/main" id="{0CCA7184-A359-45A5-A950-A3440378B028}"/>
              </a:ext>
            </a:extLst>
          </p:cNvPr>
          <p:cNvSpPr/>
          <p:nvPr/>
        </p:nvSpPr>
        <p:spPr>
          <a:xfrm>
            <a:off x="1021577" y="13258800"/>
            <a:ext cx="49335920" cy="13948876"/>
          </a:xfrm>
          <a:prstGeom prst="roundRect">
            <a:avLst>
              <a:gd name="adj" fmla="val 2650"/>
            </a:avLst>
          </a:prstGeom>
          <a:solidFill>
            <a:schemeClr val="bg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kern="1200" smtId="4294967295"/>
            </a:defPPr>
          </a:lstStyle>
          <a:p>
            <a:pPr algn="ctr"/>
            <a:r>
              <a:rPr lang="en-US" sz="13417" dirty="0" smtClean="0"/>
              <a:t>a)</a:t>
            </a:r>
            <a:endParaRPr lang="en-US" sz="13417" dirty="0"/>
          </a:p>
        </p:txBody>
      </p:sp>
      <p:sp>
        <p:nvSpPr>
          <p:cNvPr id="36" name="Text Placeholder 5">
            <a:extLst>
              <a:ext uri="{FF2B5EF4-FFF2-40B4-BE49-F238E27FC236}">
                <a16:creationId xmlns="" xmlns:a16="http://schemas.microsoft.com/office/drawing/2014/main" id="{C87BD73B-1762-465F-A255-B647B372168E}"/>
              </a:ext>
            </a:extLst>
          </p:cNvPr>
          <p:cNvSpPr txBox="1"/>
          <p:nvPr/>
        </p:nvSpPr>
        <p:spPr>
          <a:xfrm>
            <a:off x="1719025" y="1773770"/>
            <a:ext cx="16516162" cy="2874433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defPPr>
              <a:defRPr kern="1200" smtId="4294967295"/>
            </a:defPPr>
            <a:lvl1pPr marL="0" marR="0" indent="0" algn="l" defTabSz="3783013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Tx/>
              <a:buSzTx/>
              <a:buFontTx/>
              <a:buNone/>
              <a:defRPr sz="6000" kern="1200" baseline="0">
                <a:solidFill>
                  <a:schemeClr val="tx2"/>
                </a:solidFill>
                <a:latin typeface="Franklin Gothic Heavy" pitchFamily="34" charset="0"/>
                <a:ea typeface="+mn-ea"/>
                <a:cs typeface="+mn-cs"/>
              </a:defRPr>
            </a:lvl1pPr>
            <a:lvl2pPr marL="1880543" indent="0" algn="l" defTabSz="3761086" rtl="0" eaLnBrk="1" latinLnBrk="0" hangingPunct="1">
              <a:spcBef>
                <a:spcPct val="20000"/>
              </a:spcBef>
              <a:buFontTx/>
              <a:buNone/>
              <a:defRPr sz="1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3761086" indent="0" algn="l" defTabSz="3761086" rtl="0" eaLnBrk="1" latinLnBrk="0" hangingPunct="1">
              <a:spcBef>
                <a:spcPct val="20000"/>
              </a:spcBef>
              <a:buFontTx/>
              <a:buNone/>
              <a:defRPr sz="9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5641629" indent="0" algn="l" defTabSz="3761086" rtl="0" eaLnBrk="1" latinLnBrk="0" hangingPunct="1">
              <a:spcBef>
                <a:spcPct val="20000"/>
              </a:spcBef>
              <a:buFontTx/>
              <a:buNone/>
              <a:defRPr sz="8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7522172" indent="0" algn="l" defTabSz="3761086" rtl="0" eaLnBrk="1" latinLnBrk="0" hangingPunct="1">
              <a:spcBef>
                <a:spcPct val="20000"/>
              </a:spcBef>
              <a:buFontTx/>
              <a:buNone/>
              <a:defRPr sz="8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0342988" indent="-940272" algn="l" defTabSz="3761086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8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2223531" indent="-940272" algn="l" defTabSz="3761086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8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4104074" indent="-940272" algn="l" defTabSz="3761086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8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5984617" indent="-940272" algn="l" defTabSz="3761086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8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4388059">
              <a:spcBef>
                <a:spcPct val="20000"/>
              </a:spcBef>
              <a:defRPr/>
            </a:pPr>
            <a:r>
              <a:rPr lang="en-GB" sz="8800" dirty="0" smtClean="0">
                <a:solidFill>
                  <a:schemeClr val="bg1"/>
                </a:solidFill>
                <a:latin typeface="Nunito" panose="020B0604020202020204" charset="0"/>
                <a:cs typeface="Nunito" panose="020B0604020202020204" charset="0"/>
              </a:rPr>
              <a:t>Long-term </a:t>
            </a:r>
            <a:r>
              <a:rPr lang="en-GB" sz="8800" dirty="0">
                <a:solidFill>
                  <a:schemeClr val="bg1"/>
                </a:solidFill>
                <a:latin typeface="Nunito" panose="020B0604020202020204" charset="0"/>
                <a:cs typeface="Nunito" panose="020B0604020202020204" charset="0"/>
              </a:rPr>
              <a:t>groundwater </a:t>
            </a:r>
            <a:r>
              <a:rPr lang="en-GB" sz="8800" b="1" dirty="0">
                <a:solidFill>
                  <a:schemeClr val="bg1"/>
                </a:solidFill>
                <a:latin typeface="Nunito" panose="020B0604020202020204" charset="0"/>
                <a:cs typeface="Nunito" panose="020B0604020202020204" charset="0"/>
              </a:rPr>
              <a:t>database</a:t>
            </a:r>
            <a:r>
              <a:rPr lang="en-GB" sz="8800" dirty="0">
                <a:solidFill>
                  <a:schemeClr val="bg1"/>
                </a:solidFill>
                <a:latin typeface="Nunito" panose="020B0604020202020204" charset="0"/>
                <a:cs typeface="Nunito" panose="020B0604020202020204" charset="0"/>
              </a:rPr>
              <a:t> and </a:t>
            </a:r>
            <a:r>
              <a:rPr lang="en-GB" sz="8800" b="1" dirty="0">
                <a:solidFill>
                  <a:schemeClr val="bg1"/>
                </a:solidFill>
                <a:latin typeface="Nunito" panose="020B0604020202020204" charset="0"/>
                <a:cs typeface="Nunito" panose="020B0604020202020204" charset="0"/>
              </a:rPr>
              <a:t>assessment</a:t>
            </a:r>
            <a:r>
              <a:rPr lang="en-GB" sz="8800" dirty="0">
                <a:solidFill>
                  <a:schemeClr val="bg1"/>
                </a:solidFill>
                <a:latin typeface="Nunito" panose="020B0604020202020204" charset="0"/>
                <a:cs typeface="Nunito" panose="020B0604020202020204" charset="0"/>
              </a:rPr>
              <a:t> for the </a:t>
            </a:r>
            <a:r>
              <a:rPr lang="en-GB" sz="8800" b="1" dirty="0">
                <a:solidFill>
                  <a:schemeClr val="bg1"/>
                </a:solidFill>
                <a:latin typeface="Nunito" panose="020B0604020202020204" charset="0"/>
                <a:cs typeface="Nunito" panose="020B0604020202020204" charset="0"/>
              </a:rPr>
              <a:t>Mediterranean</a:t>
            </a:r>
            <a:r>
              <a:rPr lang="en-GB" sz="8800" dirty="0">
                <a:solidFill>
                  <a:schemeClr val="bg1"/>
                </a:solidFill>
                <a:latin typeface="Nunito" panose="020B0604020202020204" charset="0"/>
                <a:cs typeface="Nunito" panose="020B0604020202020204" charset="0"/>
              </a:rPr>
              <a:t> region</a:t>
            </a:r>
            <a:endParaRPr lang="en-US" sz="8800" dirty="0">
              <a:solidFill>
                <a:schemeClr val="bg1"/>
              </a:solidFill>
              <a:latin typeface="Nunito" panose="020B0604020202020204" charset="0"/>
              <a:cs typeface="Nunito" panose="020B0604020202020204" charset="0"/>
            </a:endParaRPr>
          </a:p>
          <a:p>
            <a:pPr defTabSz="4388059">
              <a:spcBef>
                <a:spcPct val="20000"/>
              </a:spcBef>
              <a:defRPr/>
            </a:pPr>
            <a:endParaRPr lang="en-US" sz="8800" dirty="0">
              <a:solidFill>
                <a:schemeClr val="bg1"/>
              </a:solidFill>
              <a:latin typeface="Nunito" panose="00000500000000000000" pitchFamily="2" charset="0"/>
            </a:endParaRPr>
          </a:p>
        </p:txBody>
      </p:sp>
      <p:sp>
        <p:nvSpPr>
          <p:cNvPr id="50" name="Text Placeholder 16">
            <a:extLst>
              <a:ext uri="{FF2B5EF4-FFF2-40B4-BE49-F238E27FC236}">
                <a16:creationId xmlns="" xmlns:a16="http://schemas.microsoft.com/office/drawing/2014/main" id="{A720CED2-7EEA-4B31-928E-357173B93E8D}"/>
              </a:ext>
            </a:extLst>
          </p:cNvPr>
          <p:cNvSpPr txBox="1">
            <a:spLocks/>
          </p:cNvSpPr>
          <p:nvPr/>
        </p:nvSpPr>
        <p:spPr>
          <a:xfrm>
            <a:off x="1484515" y="6463822"/>
            <a:ext cx="16632734" cy="2182136"/>
          </a:xfrm>
          <a:prstGeom prst="rect">
            <a:avLst/>
          </a:prstGeom>
        </p:spPr>
        <p:txBody>
          <a:bodyPr wrap="square" lIns="149352" tIns="74676" rIns="149352" bIns="74676">
            <a:spAutoFit/>
          </a:bodyPr>
          <a:lstStyle>
            <a:defPPr>
              <a:defRPr lang="en-US"/>
            </a:defPPr>
            <a:lvl1pPr marL="0" algn="l" defTabSz="4388077" rtl="0" eaLnBrk="1" latinLnBrk="0" hangingPunct="1">
              <a:defRPr sz="869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2194039" algn="l" defTabSz="4388077" rtl="0" eaLnBrk="1" latinLnBrk="0" hangingPunct="1">
              <a:defRPr sz="869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388077" algn="l" defTabSz="4388077" rtl="0" eaLnBrk="1" latinLnBrk="0" hangingPunct="1">
              <a:defRPr sz="869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6582120" algn="l" defTabSz="4388077" rtl="0" eaLnBrk="1" latinLnBrk="0" hangingPunct="1">
              <a:defRPr sz="869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8776160" algn="l" defTabSz="4388077" rtl="0" eaLnBrk="1" latinLnBrk="0" hangingPunct="1">
              <a:defRPr sz="869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0970199" algn="l" defTabSz="4388077" rtl="0" eaLnBrk="1" latinLnBrk="0" hangingPunct="1">
              <a:defRPr sz="869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3164238" algn="l" defTabSz="4388077" rtl="0" eaLnBrk="1" latinLnBrk="0" hangingPunct="1">
              <a:defRPr sz="869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5358277" algn="l" defTabSz="4388077" rtl="0" eaLnBrk="1" latinLnBrk="0" hangingPunct="1">
              <a:defRPr sz="869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7552317" algn="l" defTabSz="4388077" rtl="0" eaLnBrk="1" latinLnBrk="0" hangingPunct="1">
              <a:defRPr sz="869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sz="4400" b="1" dirty="0">
                <a:solidFill>
                  <a:schemeClr val="bg1"/>
                </a:solidFill>
                <a:latin typeface="Nunito" panose="020B0604020202020204" charset="0"/>
                <a:cs typeface="Nunito" panose="020B0604020202020204" charset="0"/>
              </a:rPr>
              <a:t>Rafael Chávez </a:t>
            </a:r>
            <a:r>
              <a:rPr lang="en-GB" sz="4400" b="1" dirty="0" err="1">
                <a:solidFill>
                  <a:schemeClr val="bg1"/>
                </a:solidFill>
                <a:latin typeface="Nunito" panose="020B0604020202020204" charset="0"/>
                <a:cs typeface="Nunito" panose="020B0604020202020204" charset="0"/>
              </a:rPr>
              <a:t>García</a:t>
            </a:r>
            <a:r>
              <a:rPr lang="en-GB" sz="4400" b="1" dirty="0">
                <a:solidFill>
                  <a:schemeClr val="bg1"/>
                </a:solidFill>
                <a:latin typeface="Nunito" panose="020B0604020202020204" charset="0"/>
                <a:cs typeface="Nunito" panose="020B0604020202020204" charset="0"/>
              </a:rPr>
              <a:t> Silva</a:t>
            </a:r>
            <a:r>
              <a:rPr lang="en-GB" sz="4400" b="1" baseline="30000" dirty="0">
                <a:solidFill>
                  <a:schemeClr val="bg1"/>
                </a:solidFill>
                <a:latin typeface="Nunito" panose="020B0604020202020204" charset="0"/>
                <a:cs typeface="Nunito" panose="020B0604020202020204" charset="0"/>
              </a:rPr>
              <a:t>1</a:t>
            </a:r>
            <a:r>
              <a:rPr lang="en-GB" sz="4400" dirty="0">
                <a:solidFill>
                  <a:schemeClr val="bg1"/>
                </a:solidFill>
                <a:latin typeface="Nunito" panose="020B0604020202020204" charset="0"/>
                <a:cs typeface="Nunito" panose="020B0604020202020204" charset="0"/>
              </a:rPr>
              <a:t>,</a:t>
            </a:r>
            <a:r>
              <a:rPr lang="en-GB" sz="4400" dirty="0">
                <a:solidFill>
                  <a:schemeClr val="bg1">
                    <a:lumMod val="95000"/>
                  </a:schemeClr>
                </a:solidFill>
                <a:latin typeface="Nunito" panose="020B0604020202020204" charset="0"/>
                <a:cs typeface="Nunito" panose="020B0604020202020204" charset="0"/>
              </a:rPr>
              <a:t> Robert Reinecke</a:t>
            </a:r>
            <a:r>
              <a:rPr lang="en-GB" sz="4400" baseline="30000" dirty="0">
                <a:solidFill>
                  <a:schemeClr val="bg1">
                    <a:lumMod val="95000"/>
                  </a:schemeClr>
                </a:solidFill>
                <a:latin typeface="Nunito" panose="020B0604020202020204" charset="0"/>
                <a:cs typeface="Nunito" panose="020B0604020202020204" charset="0"/>
              </a:rPr>
              <a:t>2</a:t>
            </a:r>
            <a:r>
              <a:rPr lang="en-GB" sz="4400" dirty="0">
                <a:solidFill>
                  <a:schemeClr val="bg1">
                    <a:lumMod val="95000"/>
                  </a:schemeClr>
                </a:solidFill>
                <a:latin typeface="Nunito" panose="020B0604020202020204" charset="0"/>
                <a:cs typeface="Nunito" panose="020B0604020202020204" charset="0"/>
              </a:rPr>
              <a:t>, </a:t>
            </a:r>
            <a:r>
              <a:rPr lang="en-GB" sz="4400" dirty="0" err="1">
                <a:solidFill>
                  <a:schemeClr val="bg1">
                    <a:lumMod val="95000"/>
                  </a:schemeClr>
                </a:solidFill>
                <a:latin typeface="Nunito" panose="020B0604020202020204" charset="0"/>
                <a:cs typeface="Nunito" panose="020B0604020202020204" charset="0"/>
              </a:rPr>
              <a:t>Emmanouil</a:t>
            </a:r>
            <a:r>
              <a:rPr lang="en-GB" sz="4400" dirty="0">
                <a:solidFill>
                  <a:schemeClr val="bg1">
                    <a:lumMod val="95000"/>
                  </a:schemeClr>
                </a:solidFill>
                <a:latin typeface="Nunito" panose="020B0604020202020204" charset="0"/>
                <a:cs typeface="Nunito" panose="020B0604020202020204" charset="0"/>
              </a:rPr>
              <a:t> Varouchakis</a:t>
            </a:r>
            <a:r>
              <a:rPr lang="en-GB" sz="4400" baseline="30000" dirty="0">
                <a:solidFill>
                  <a:schemeClr val="bg1">
                    <a:lumMod val="95000"/>
                  </a:schemeClr>
                </a:solidFill>
                <a:latin typeface="Nunito" panose="020B0604020202020204" charset="0"/>
                <a:cs typeface="Nunito" panose="020B0604020202020204" charset="0"/>
              </a:rPr>
              <a:t>3</a:t>
            </a:r>
            <a:r>
              <a:rPr lang="en-GB" sz="4400" dirty="0">
                <a:solidFill>
                  <a:schemeClr val="bg1">
                    <a:lumMod val="95000"/>
                  </a:schemeClr>
                </a:solidFill>
                <a:latin typeface="Nunito" panose="020B0604020202020204" charset="0"/>
                <a:cs typeface="Nunito" panose="020B0604020202020204" charset="0"/>
              </a:rPr>
              <a:t>, J. Jaime Gómez-Hernández</a:t>
            </a:r>
            <a:r>
              <a:rPr lang="en-GB" sz="4400" baseline="30000" dirty="0">
                <a:solidFill>
                  <a:schemeClr val="bg1">
                    <a:lumMod val="95000"/>
                  </a:schemeClr>
                </a:solidFill>
                <a:latin typeface="Nunito" panose="020B0604020202020204" charset="0"/>
                <a:cs typeface="Nunito" panose="020B0604020202020204" charset="0"/>
              </a:rPr>
              <a:t>4</a:t>
            </a:r>
            <a:r>
              <a:rPr lang="en-GB" sz="4400" dirty="0">
                <a:solidFill>
                  <a:schemeClr val="bg1">
                    <a:lumMod val="95000"/>
                  </a:schemeClr>
                </a:solidFill>
                <a:latin typeface="Nunito" panose="020B0604020202020204" charset="0"/>
                <a:cs typeface="Nunito" panose="020B0604020202020204" charset="0"/>
              </a:rPr>
              <a:t>, Michael Rode</a:t>
            </a:r>
            <a:r>
              <a:rPr lang="en-GB" sz="4400" baseline="30000" dirty="0">
                <a:solidFill>
                  <a:schemeClr val="bg1">
                    <a:lumMod val="95000"/>
                  </a:schemeClr>
                </a:solidFill>
                <a:latin typeface="Nunito" panose="020B0604020202020204" charset="0"/>
                <a:cs typeface="Nunito" panose="020B0604020202020204" charset="0"/>
              </a:rPr>
              <a:t>1</a:t>
            </a:r>
            <a:r>
              <a:rPr lang="en-GB" sz="4400" dirty="0">
                <a:solidFill>
                  <a:schemeClr val="bg1">
                    <a:lumMod val="95000"/>
                  </a:schemeClr>
                </a:solidFill>
                <a:latin typeface="Nunito" panose="020B0604020202020204" charset="0"/>
                <a:cs typeface="Nunito" panose="020B0604020202020204" charset="0"/>
              </a:rPr>
              <a:t> and </a:t>
            </a:r>
            <a:r>
              <a:rPr lang="en-GB" sz="4400" dirty="0" err="1">
                <a:solidFill>
                  <a:schemeClr val="bg1">
                    <a:lumMod val="95000"/>
                  </a:schemeClr>
                </a:solidFill>
                <a:latin typeface="Nunito" panose="020B0604020202020204" charset="0"/>
                <a:cs typeface="Nunito" panose="020B0604020202020204" charset="0"/>
              </a:rPr>
              <a:t>Seifeddine</a:t>
            </a:r>
            <a:r>
              <a:rPr lang="en-GB" sz="4400" dirty="0">
                <a:solidFill>
                  <a:schemeClr val="bg1">
                    <a:lumMod val="95000"/>
                  </a:schemeClr>
                </a:solidFill>
                <a:latin typeface="Nunito" panose="020B0604020202020204" charset="0"/>
                <a:cs typeface="Nunito" panose="020B0604020202020204" charset="0"/>
              </a:rPr>
              <a:t> Jomaa</a:t>
            </a:r>
            <a:r>
              <a:rPr lang="en-GB" sz="4400" baseline="30000" dirty="0">
                <a:solidFill>
                  <a:schemeClr val="bg1">
                    <a:lumMod val="95000"/>
                  </a:schemeClr>
                </a:solidFill>
                <a:latin typeface="Nunito" panose="020B0604020202020204" charset="0"/>
                <a:cs typeface="Nunito" panose="020B0604020202020204" charset="0"/>
              </a:rPr>
              <a:t>1</a:t>
            </a:r>
            <a:r>
              <a:rPr lang="en-GB" sz="4400" dirty="0">
                <a:solidFill>
                  <a:schemeClr val="bg1">
                    <a:lumMod val="95000"/>
                  </a:schemeClr>
                </a:solidFill>
                <a:latin typeface="Nunito" panose="020B0604020202020204" charset="0"/>
                <a:cs typeface="Nunito" panose="020B0604020202020204" charset="0"/>
              </a:rPr>
              <a:t> </a:t>
            </a:r>
            <a:endParaRPr lang="en-US" sz="4400" dirty="0">
              <a:solidFill>
                <a:schemeClr val="bg1">
                  <a:lumMod val="95000"/>
                </a:schemeClr>
              </a:solidFill>
              <a:latin typeface="Nunito" panose="020B0604020202020204" charset="0"/>
              <a:cs typeface="Nunito" panose="020B0604020202020204" charset="0"/>
            </a:endParaRPr>
          </a:p>
        </p:txBody>
      </p:sp>
      <p:sp>
        <p:nvSpPr>
          <p:cNvPr id="51" name="TextBox 50">
            <a:extLst>
              <a:ext uri="{FF2B5EF4-FFF2-40B4-BE49-F238E27FC236}">
                <a16:creationId xmlns="" xmlns:a16="http://schemas.microsoft.com/office/drawing/2014/main" id="{D10E7204-D75E-4613-87BE-D09A5C3936AB}"/>
              </a:ext>
            </a:extLst>
          </p:cNvPr>
          <p:cNvSpPr txBox="1"/>
          <p:nvPr/>
        </p:nvSpPr>
        <p:spPr>
          <a:xfrm>
            <a:off x="19796128" y="1733143"/>
            <a:ext cx="11023601" cy="8463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kern="1200" smtId="4294967295"/>
            </a:defPPr>
          </a:lstStyle>
          <a:p>
            <a:r>
              <a:rPr lang="en-US" sz="4900" b="1" dirty="0" smtClean="0">
                <a:solidFill>
                  <a:srgbClr val="00B050"/>
                </a:solidFill>
                <a:latin typeface="Nunito" panose="00000500000000000000" pitchFamily="2" charset="0"/>
                <a:cs typeface="Arial" pitchFamily="34" charset="0"/>
              </a:rPr>
              <a:t>Introduction</a:t>
            </a:r>
            <a:endParaRPr lang="en-US" sz="4900" b="1" dirty="0">
              <a:solidFill>
                <a:srgbClr val="00B050"/>
              </a:solidFill>
              <a:latin typeface="Nunito" panose="00000500000000000000" pitchFamily="2" charset="0"/>
              <a:cs typeface="Arial" pitchFamily="34" charset="0"/>
            </a:endParaRPr>
          </a:p>
        </p:txBody>
      </p:sp>
      <p:sp>
        <p:nvSpPr>
          <p:cNvPr id="52" name="TextBox 51">
            <a:extLst>
              <a:ext uri="{FF2B5EF4-FFF2-40B4-BE49-F238E27FC236}">
                <a16:creationId xmlns="" xmlns:a16="http://schemas.microsoft.com/office/drawing/2014/main" id="{EC66B254-31B5-422F-904E-80BA040D162D}"/>
              </a:ext>
            </a:extLst>
          </p:cNvPr>
          <p:cNvSpPr txBox="1"/>
          <p:nvPr/>
        </p:nvSpPr>
        <p:spPr>
          <a:xfrm>
            <a:off x="19933346" y="2856441"/>
            <a:ext cx="10886383" cy="42011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kern="1200" smtId="4294967295"/>
            </a:defPPr>
          </a:lstStyle>
          <a:p>
            <a:pPr marL="571500" indent="-571500">
              <a:spcAft>
                <a:spcPts val="600"/>
              </a:spcAft>
              <a:buClr>
                <a:schemeClr val="tx2"/>
              </a:buClr>
              <a:buFont typeface="Wingdings" panose="05000000000000000000" pitchFamily="2" charset="2"/>
              <a:buChar char="§"/>
            </a:pPr>
            <a:r>
              <a:rPr lang="en-GB" sz="3600" dirty="0">
                <a:latin typeface="Open Sans" panose="020B0604020202020204" charset="0"/>
                <a:ea typeface="Open Sans" panose="020B0604020202020204" charset="0"/>
                <a:cs typeface="Open Sans" panose="020B0604020202020204" charset="0"/>
              </a:rPr>
              <a:t>The Mediterranean region faces water security challenges with increasing water demand </a:t>
            </a:r>
            <a:r>
              <a:rPr lang="en-GB" sz="3600" dirty="0" smtClean="0">
                <a:latin typeface="Open Sans" panose="020B0604020202020204" charset="0"/>
                <a:ea typeface="Open Sans" panose="020B0604020202020204" charset="0"/>
                <a:cs typeface="Open Sans" panose="020B0604020202020204" charset="0"/>
              </a:rPr>
              <a:t/>
            </a:r>
            <a:br>
              <a:rPr lang="en-GB" sz="3600" dirty="0" smtClean="0">
                <a:latin typeface="Open Sans" panose="020B0604020202020204" charset="0"/>
                <a:ea typeface="Open Sans" panose="020B0604020202020204" charset="0"/>
                <a:cs typeface="Open Sans" panose="020B0604020202020204" charset="0"/>
              </a:rPr>
            </a:br>
            <a:r>
              <a:rPr lang="en-US" sz="3600" dirty="0" smtClean="0">
                <a:solidFill>
                  <a:schemeClr val="accent1"/>
                </a:solidFill>
                <a:latin typeface="Open Sans" panose="020B0604020202020204" charset="0"/>
                <a:ea typeface="Open Sans" panose="020B0604020202020204" charset="0"/>
                <a:cs typeface="Open Sans" panose="020B0604020202020204" charset="0"/>
              </a:rPr>
              <a:t>(</a:t>
            </a:r>
            <a:r>
              <a:rPr lang="en-US" sz="3600" dirty="0" err="1">
                <a:solidFill>
                  <a:schemeClr val="accent1"/>
                </a:solidFill>
                <a:latin typeface="Open Sans" panose="020B0604020202020204" charset="0"/>
                <a:ea typeface="Open Sans" panose="020B0604020202020204" charset="0"/>
                <a:cs typeface="Open Sans" panose="020B0604020202020204" charset="0"/>
              </a:rPr>
              <a:t>Allam</a:t>
            </a:r>
            <a:r>
              <a:rPr lang="en-US" sz="3600" dirty="0">
                <a:solidFill>
                  <a:schemeClr val="accent1"/>
                </a:solidFill>
                <a:latin typeface="Open Sans" panose="020B0604020202020204" charset="0"/>
                <a:ea typeface="Open Sans" panose="020B0604020202020204" charset="0"/>
                <a:cs typeface="Open Sans" panose="020B0604020202020204" charset="0"/>
              </a:rPr>
              <a:t> et al., 2020). </a:t>
            </a:r>
            <a:endParaRPr lang="en-US" sz="3600" dirty="0" smtClean="0">
              <a:latin typeface="Open Sans" panose="020B0604020202020204" charset="0"/>
              <a:ea typeface="Open Sans" panose="020B0604020202020204" charset="0"/>
              <a:cs typeface="Open Sans" panose="020B0604020202020204" charset="0"/>
            </a:endParaRPr>
          </a:p>
          <a:p>
            <a:pPr marL="571500" indent="-571500">
              <a:spcAft>
                <a:spcPts val="600"/>
              </a:spcAft>
              <a:buClr>
                <a:schemeClr val="tx2"/>
              </a:buClr>
              <a:buFont typeface="Wingdings" panose="05000000000000000000" pitchFamily="2" charset="2"/>
              <a:buChar char="§"/>
            </a:pPr>
            <a:r>
              <a:rPr lang="en-US" sz="3600" dirty="0" smtClean="0">
                <a:latin typeface="Open Sans" panose="020B0604020202020204" charset="0"/>
                <a:ea typeface="Open Sans" panose="020B0604020202020204" charset="0"/>
                <a:cs typeface="Open Sans" panose="020B0604020202020204" charset="0"/>
              </a:rPr>
              <a:t>Groundwater as a key </a:t>
            </a:r>
            <a:r>
              <a:rPr lang="en-US" sz="3600" dirty="0">
                <a:latin typeface="Open Sans" panose="020B0604020202020204" charset="0"/>
                <a:ea typeface="Open Sans" panose="020B0604020202020204" charset="0"/>
                <a:cs typeface="Open Sans" panose="020B0604020202020204" charset="0"/>
              </a:rPr>
              <a:t>resource </a:t>
            </a:r>
            <a:endParaRPr lang="en-US" sz="3600" dirty="0" smtClean="0">
              <a:latin typeface="Open Sans" panose="020B0604020202020204" charset="0"/>
              <a:ea typeface="Open Sans" panose="020B0604020202020204" charset="0"/>
              <a:cs typeface="Open Sans" panose="020B0604020202020204" charset="0"/>
            </a:endParaRPr>
          </a:p>
          <a:p>
            <a:pPr marL="571500" indent="-571500">
              <a:spcAft>
                <a:spcPts val="600"/>
              </a:spcAft>
              <a:buClr>
                <a:schemeClr val="tx2"/>
              </a:buClr>
              <a:buFont typeface="Wingdings" panose="05000000000000000000" pitchFamily="2" charset="2"/>
              <a:buChar char="§"/>
            </a:pPr>
            <a:r>
              <a:rPr lang="en-US" sz="3600" dirty="0" smtClean="0">
                <a:latin typeface="Open Sans" panose="020B0604020202020204" charset="0"/>
                <a:ea typeface="Open Sans" panose="020B0604020202020204" charset="0"/>
                <a:cs typeface="Open Sans" panose="020B0604020202020204" charset="0"/>
              </a:rPr>
              <a:t>Contrasting distribution of </a:t>
            </a:r>
            <a:r>
              <a:rPr lang="en-US" sz="3600" dirty="0" smtClean="0">
                <a:latin typeface="Open Sans" panose="020B0604020202020204" charset="0"/>
                <a:ea typeface="Open Sans" panose="020B0604020202020204" charset="0"/>
                <a:cs typeface="Open Sans" panose="020B0604020202020204" charset="0"/>
              </a:rPr>
              <a:t>data </a:t>
            </a:r>
            <a:r>
              <a:rPr lang="en-US" sz="3600" dirty="0">
                <a:latin typeface="Open Sans" panose="020B0604020202020204" charset="0"/>
                <a:ea typeface="Open Sans" panose="020B0604020202020204" charset="0"/>
                <a:cs typeface="Open Sans" panose="020B0604020202020204" charset="0"/>
              </a:rPr>
              <a:t>availability </a:t>
            </a:r>
            <a:r>
              <a:rPr lang="en-US" sz="3600" dirty="0" smtClean="0">
                <a:solidFill>
                  <a:schemeClr val="accent1"/>
                </a:solidFill>
                <a:latin typeface="Open Sans" panose="020B0604020202020204" charset="0"/>
                <a:ea typeface="Open Sans" panose="020B0604020202020204" charset="0"/>
                <a:cs typeface="Open Sans" panose="020B0604020202020204" charset="0"/>
              </a:rPr>
              <a:t>(</a:t>
            </a:r>
            <a:r>
              <a:rPr lang="en-US" sz="3600" dirty="0" smtClean="0">
                <a:solidFill>
                  <a:schemeClr val="accent1"/>
                </a:solidFill>
                <a:latin typeface="Open Sans" panose="020B0604020202020204" charset="0"/>
                <a:ea typeface="Open Sans" panose="020B0604020202020204" charset="0"/>
                <a:cs typeface="Open Sans" panose="020B0604020202020204" charset="0"/>
              </a:rPr>
              <a:t>Leduc et al., </a:t>
            </a:r>
            <a:r>
              <a:rPr lang="en-US" sz="3600" dirty="0">
                <a:solidFill>
                  <a:schemeClr val="accent1"/>
                </a:solidFill>
                <a:latin typeface="Open Sans" panose="020B0604020202020204" charset="0"/>
                <a:ea typeface="Open Sans" panose="020B0604020202020204" charset="0"/>
                <a:cs typeface="Open Sans" panose="020B0604020202020204" charset="0"/>
              </a:rPr>
              <a:t>2017</a:t>
            </a:r>
            <a:r>
              <a:rPr lang="en-US" sz="3600" dirty="0" smtClean="0">
                <a:solidFill>
                  <a:schemeClr val="accent1"/>
                </a:solidFill>
                <a:latin typeface="Open Sans" panose="020B0604020202020204" charset="0"/>
                <a:ea typeface="Open Sans" panose="020B0604020202020204" charset="0"/>
                <a:cs typeface="Open Sans" panose="020B0604020202020204" charset="0"/>
              </a:rPr>
              <a:t>)</a:t>
            </a:r>
          </a:p>
          <a:p>
            <a:pPr marL="571500" indent="-571500">
              <a:spcAft>
                <a:spcPts val="600"/>
              </a:spcAft>
              <a:buClr>
                <a:schemeClr val="tx2"/>
              </a:buClr>
              <a:buFont typeface="Wingdings" panose="05000000000000000000" pitchFamily="2" charset="2"/>
              <a:buChar char="§"/>
            </a:pPr>
            <a:endParaRPr lang="en-US" sz="3600" dirty="0">
              <a:latin typeface="Open Sans" panose="020B0604020202020204" charset="0"/>
              <a:ea typeface="Open Sans" panose="020B0604020202020204" charset="0"/>
              <a:cs typeface="Open Sans" panose="020B0604020202020204" charset="0"/>
            </a:endParaRPr>
          </a:p>
        </p:txBody>
      </p:sp>
      <p:sp>
        <p:nvSpPr>
          <p:cNvPr id="55" name="Rectangle: Rounded Corners 54">
            <a:extLst>
              <a:ext uri="{FF2B5EF4-FFF2-40B4-BE49-F238E27FC236}">
                <a16:creationId xmlns="" xmlns:a16="http://schemas.microsoft.com/office/drawing/2014/main" id="{8B1B5F00-8CC0-4973-B136-2F3238FA1E30}"/>
              </a:ext>
            </a:extLst>
          </p:cNvPr>
          <p:cNvSpPr/>
          <p:nvPr/>
        </p:nvSpPr>
        <p:spPr>
          <a:xfrm>
            <a:off x="24213012" y="-1890292"/>
            <a:ext cx="1066800" cy="53340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150">
              <a:solidFill>
                <a:schemeClr val="tx1"/>
              </a:solidFill>
            </a:endParaRPr>
          </a:p>
        </p:txBody>
      </p:sp>
      <p:sp>
        <p:nvSpPr>
          <p:cNvPr id="57" name="TextBox 56">
            <a:extLst>
              <a:ext uri="{FF2B5EF4-FFF2-40B4-BE49-F238E27FC236}">
                <a16:creationId xmlns="" xmlns:a16="http://schemas.microsoft.com/office/drawing/2014/main" id="{9095B96B-3F13-4E01-9F2D-5AE57315FD79}"/>
              </a:ext>
            </a:extLst>
          </p:cNvPr>
          <p:cNvSpPr txBox="1"/>
          <p:nvPr/>
        </p:nvSpPr>
        <p:spPr>
          <a:xfrm>
            <a:off x="39511126" y="1683113"/>
            <a:ext cx="11023601" cy="8463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kern="1200" smtId="4294967295"/>
            </a:defPPr>
          </a:lstStyle>
          <a:p>
            <a:r>
              <a:rPr lang="en-US" sz="4900" b="1" dirty="0" smtClean="0">
                <a:solidFill>
                  <a:srgbClr val="00B050"/>
                </a:solidFill>
                <a:latin typeface="Nunito" panose="00000500000000000000" pitchFamily="2" charset="0"/>
                <a:cs typeface="Arial" pitchFamily="34" charset="0"/>
              </a:rPr>
              <a:t>Data </a:t>
            </a:r>
            <a:r>
              <a:rPr lang="en-US" sz="4900" b="1" dirty="0" smtClean="0">
                <a:solidFill>
                  <a:srgbClr val="00B050"/>
                </a:solidFill>
                <a:latin typeface="Nunito" panose="00000500000000000000" pitchFamily="2" charset="0"/>
                <a:cs typeface="Arial" pitchFamily="34" charset="0"/>
              </a:rPr>
              <a:t>gathering </a:t>
            </a:r>
            <a:r>
              <a:rPr lang="en-US" sz="4400" b="1" dirty="0" smtClean="0">
                <a:solidFill>
                  <a:srgbClr val="00B050"/>
                </a:solidFill>
                <a:latin typeface="Nunito" panose="00000500000000000000" pitchFamily="2" charset="0"/>
                <a:cs typeface="Arial" pitchFamily="34" charset="0"/>
              </a:rPr>
              <a:t>(groundwater level)</a:t>
            </a:r>
            <a:endParaRPr lang="en-US" sz="4900" b="1" dirty="0">
              <a:solidFill>
                <a:srgbClr val="00B050"/>
              </a:solidFill>
              <a:latin typeface="Nunito" panose="00000500000000000000" pitchFamily="2" charset="0"/>
              <a:cs typeface="Arial" pitchFamily="34" charset="0"/>
            </a:endParaRPr>
          </a:p>
        </p:txBody>
      </p:sp>
      <p:sp>
        <p:nvSpPr>
          <p:cNvPr id="59" name="Rectangle: Rounded Corners 58">
            <a:extLst>
              <a:ext uri="{FF2B5EF4-FFF2-40B4-BE49-F238E27FC236}">
                <a16:creationId xmlns="" xmlns:a16="http://schemas.microsoft.com/office/drawing/2014/main" id="{B1A6E3E2-F1FB-462B-B239-32F80CD27BAF}"/>
              </a:ext>
            </a:extLst>
          </p:cNvPr>
          <p:cNvSpPr/>
          <p:nvPr/>
        </p:nvSpPr>
        <p:spPr>
          <a:xfrm>
            <a:off x="38350359" y="-1890292"/>
            <a:ext cx="1066800" cy="53340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150">
              <a:solidFill>
                <a:schemeClr val="tx1"/>
              </a:solidFill>
            </a:endParaRPr>
          </a:p>
        </p:txBody>
      </p:sp>
      <p:sp>
        <p:nvSpPr>
          <p:cNvPr id="61" name="TextBox 60">
            <a:extLst>
              <a:ext uri="{FF2B5EF4-FFF2-40B4-BE49-F238E27FC236}">
                <a16:creationId xmlns="" xmlns:a16="http://schemas.microsoft.com/office/drawing/2014/main" id="{B1C3C49E-6E4B-4057-AB1D-5286FE988EB4}"/>
              </a:ext>
            </a:extLst>
          </p:cNvPr>
          <p:cNvSpPr txBox="1"/>
          <p:nvPr/>
        </p:nvSpPr>
        <p:spPr>
          <a:xfrm>
            <a:off x="32207199" y="1733143"/>
            <a:ext cx="11023601" cy="8463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kern="1200" smtId="4294967295"/>
            </a:defPPr>
          </a:lstStyle>
          <a:p>
            <a:r>
              <a:rPr lang="en-US" sz="4900" b="1" dirty="0" smtClean="0">
                <a:solidFill>
                  <a:srgbClr val="00B050"/>
                </a:solidFill>
                <a:latin typeface="Nunito" panose="00000500000000000000" pitchFamily="2" charset="0"/>
                <a:cs typeface="Arial" pitchFamily="34" charset="0"/>
              </a:rPr>
              <a:t>Methods</a:t>
            </a:r>
            <a:endParaRPr lang="en-US" sz="4900" b="1" dirty="0">
              <a:solidFill>
                <a:srgbClr val="00B050"/>
              </a:solidFill>
              <a:latin typeface="Nunito" panose="00000500000000000000" pitchFamily="2" charset="0"/>
              <a:cs typeface="Arial" pitchFamily="34" charset="0"/>
            </a:endParaRPr>
          </a:p>
        </p:txBody>
      </p:sp>
      <p:sp>
        <p:nvSpPr>
          <p:cNvPr id="3" name="AutoShape 2" descr="Research logo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3" name="TextBox 32">
            <a:extLst>
              <a:ext uri="{FF2B5EF4-FFF2-40B4-BE49-F238E27FC236}">
                <a16:creationId xmlns="" xmlns:a16="http://schemas.microsoft.com/office/drawing/2014/main" id="{9095B96B-3F13-4E01-9F2D-5AE57315FD79}"/>
              </a:ext>
            </a:extLst>
          </p:cNvPr>
          <p:cNvSpPr txBox="1"/>
          <p:nvPr/>
        </p:nvSpPr>
        <p:spPr>
          <a:xfrm>
            <a:off x="19606567" y="7499051"/>
            <a:ext cx="11023601" cy="8463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kern="1200" smtId="4294967295"/>
            </a:defPPr>
          </a:lstStyle>
          <a:p>
            <a:r>
              <a:rPr lang="en-US" sz="4900" b="1" dirty="0" smtClean="0">
                <a:solidFill>
                  <a:srgbClr val="00B050"/>
                </a:solidFill>
                <a:latin typeface="Nunito" panose="00000500000000000000" pitchFamily="2" charset="0"/>
                <a:cs typeface="Arial" pitchFamily="34" charset="0"/>
              </a:rPr>
              <a:t>Objectives</a:t>
            </a:r>
            <a:endParaRPr lang="en-US" sz="4900" b="1" dirty="0">
              <a:solidFill>
                <a:srgbClr val="00B050"/>
              </a:solidFill>
              <a:latin typeface="Nunito" panose="00000500000000000000" pitchFamily="2" charset="0"/>
              <a:cs typeface="Arial" pitchFamily="34" charset="0"/>
            </a:endParaRPr>
          </a:p>
        </p:txBody>
      </p:sp>
      <p:sp>
        <p:nvSpPr>
          <p:cNvPr id="35" name="Content Placeholder 2"/>
          <p:cNvSpPr txBox="1">
            <a:spLocks/>
          </p:cNvSpPr>
          <p:nvPr/>
        </p:nvSpPr>
        <p:spPr>
          <a:xfrm>
            <a:off x="19815408" y="8542736"/>
            <a:ext cx="11429774" cy="3219651"/>
          </a:xfrm>
          <a:prstGeom prst="rect">
            <a:avLst/>
          </a:prstGeom>
        </p:spPr>
        <p:txBody>
          <a:bodyPr>
            <a:noAutofit/>
          </a:bodyPr>
          <a:lstStyle>
            <a:lvl1pPr marL="241294" indent="-241294" algn="l" defTabSz="239994" rtl="0" eaLnBrk="1" latinLnBrk="0" hangingPunct="1">
              <a:lnSpc>
                <a:spcPts val="2267"/>
              </a:lnSpc>
              <a:spcBef>
                <a:spcPts val="0"/>
              </a:spcBef>
              <a:spcAft>
                <a:spcPts val="2173"/>
              </a:spcAft>
              <a:buClr>
                <a:schemeClr val="tx2"/>
              </a:buClr>
              <a:buFont typeface="Wingdings" panose="05000000000000000000" pitchFamily="2" charset="2"/>
              <a:buChar char="§"/>
              <a:tabLst>
                <a:tab pos="239994" algn="l"/>
                <a:tab pos="479988" algn="l"/>
              </a:tabLst>
              <a:defRPr sz="18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80472" indent="-239178" algn="l" defTabSz="1219170" rtl="0" eaLnBrk="1" latinLnBrk="0" hangingPunct="1">
              <a:lnSpc>
                <a:spcPts val="2267"/>
              </a:lnSpc>
              <a:spcBef>
                <a:spcPct val="20000"/>
              </a:spcBef>
              <a:buClr>
                <a:schemeClr val="tx2"/>
              </a:buClr>
              <a:buFont typeface="Wingdings" panose="05000000000000000000" pitchFamily="2" charset="2"/>
              <a:buChar char="§"/>
              <a:defRPr sz="18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21766" indent="-241294" algn="l" defTabSz="1219170" rtl="0" eaLnBrk="1" latinLnBrk="0" hangingPunct="1">
              <a:lnSpc>
                <a:spcPts val="2267"/>
              </a:lnSpc>
              <a:spcBef>
                <a:spcPct val="20000"/>
              </a:spcBef>
              <a:buClr>
                <a:schemeClr val="tx2"/>
              </a:buClr>
              <a:buFont typeface="Wingdings" panose="05000000000000000000" pitchFamily="2" charset="2"/>
              <a:buChar char="§"/>
              <a:defRPr sz="18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52476" indent="-232828" algn="l" defTabSz="1219170" rtl="0" eaLnBrk="1" latinLnBrk="0" hangingPunct="1">
              <a:lnSpc>
                <a:spcPts val="2267"/>
              </a:lnSpc>
              <a:spcBef>
                <a:spcPct val="20000"/>
              </a:spcBef>
              <a:buClr>
                <a:schemeClr val="tx2"/>
              </a:buClr>
              <a:buFont typeface="Wingdings" panose="05000000000000000000" pitchFamily="2" charset="2"/>
              <a:buChar char="§"/>
              <a:defRPr sz="18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33467" indent="-380990" algn="l" defTabSz="1219170" rtl="0" eaLnBrk="1" latinLnBrk="0" hangingPunct="1">
              <a:lnSpc>
                <a:spcPts val="2267"/>
              </a:lnSpc>
              <a:spcBef>
                <a:spcPct val="20000"/>
              </a:spcBef>
              <a:buClr>
                <a:schemeClr val="tx2"/>
              </a:buClr>
              <a:buFont typeface="Wingdings" panose="05000000000000000000" pitchFamily="2" charset="2"/>
              <a:buChar char="§"/>
              <a:defRPr sz="18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047924" indent="0" algn="l" defTabSz="121917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962301" indent="-304792" algn="l" defTabSz="121917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571886" indent="-304792" algn="l" defTabSz="121917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181470" indent="-304792" algn="l" defTabSz="121917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573088" lvl="1" indent="-342900">
              <a:lnSpc>
                <a:spcPct val="100000"/>
              </a:lnSpc>
              <a:spcAft>
                <a:spcPts val="600"/>
              </a:spcAft>
              <a:buFont typeface="+mj-lt"/>
              <a:buAutoNum type="arabicPeriod"/>
            </a:pPr>
            <a:r>
              <a:rPr lang="en-US" sz="3600" dirty="0" smtClean="0">
                <a:latin typeface="Open Sans" panose="020B0604020202020204" charset="0"/>
                <a:ea typeface="Open Sans" panose="020B0604020202020204" charset="0"/>
                <a:cs typeface="Open Sans" panose="020B0604020202020204" charset="0"/>
              </a:rPr>
              <a:t>Database creation </a:t>
            </a:r>
          </a:p>
          <a:p>
            <a:pPr marL="573088" lvl="1" indent="-342900">
              <a:lnSpc>
                <a:spcPct val="100000"/>
              </a:lnSpc>
              <a:spcAft>
                <a:spcPts val="600"/>
              </a:spcAft>
              <a:buFont typeface="+mj-lt"/>
              <a:buAutoNum type="arabicPeriod"/>
            </a:pPr>
            <a:r>
              <a:rPr lang="en-US" sz="3600" dirty="0" smtClean="0">
                <a:latin typeface="Open Sans" panose="020B0604020202020204" charset="0"/>
                <a:ea typeface="Open Sans" panose="020B0604020202020204" charset="0"/>
                <a:cs typeface="Open Sans" panose="020B0604020202020204" charset="0"/>
              </a:rPr>
              <a:t>Characterize trends and identify common trajectories that occur throughout</a:t>
            </a:r>
            <a:r>
              <a:rPr lang="en-US" sz="3600" dirty="0" smtClean="0">
                <a:latin typeface="Open Sans" panose="020B0604020202020204" charset="0"/>
                <a:ea typeface="Open Sans" panose="020B0604020202020204" charset="0"/>
                <a:cs typeface="Open Sans" panose="020B0604020202020204" charset="0"/>
              </a:rPr>
              <a:t> the region</a:t>
            </a:r>
          </a:p>
          <a:p>
            <a:pPr marL="573088" lvl="1" indent="-342900">
              <a:lnSpc>
                <a:spcPct val="100000"/>
              </a:lnSpc>
              <a:spcAft>
                <a:spcPts val="600"/>
              </a:spcAft>
              <a:buFont typeface="+mj-lt"/>
              <a:buAutoNum type="arabicPeriod"/>
            </a:pPr>
            <a:r>
              <a:rPr lang="en-US" sz="3600" dirty="0" smtClean="0">
                <a:latin typeface="Open Sans" panose="020B0604020202020204" charset="0"/>
                <a:ea typeface="Open Sans" panose="020B0604020202020204" charset="0"/>
                <a:cs typeface="Open Sans" panose="020B0604020202020204" charset="0"/>
              </a:rPr>
              <a:t>Find relationships with drivers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462872" y="11116016"/>
            <a:ext cx="17043024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aseline="30000" dirty="0">
                <a:solidFill>
                  <a:schemeClr val="tx1">
                    <a:lumMod val="50000"/>
                    <a:lumOff val="50000"/>
                  </a:schemeClr>
                </a:solidFill>
                <a:latin typeface="Nunito" panose="020B0604020202020204" charset="0"/>
                <a:cs typeface="Nunito" panose="020B0604020202020204" charset="0"/>
              </a:rPr>
              <a:t>1</a:t>
            </a:r>
            <a:r>
              <a:rPr lang="en-GB" sz="2400" dirty="0">
                <a:solidFill>
                  <a:schemeClr val="tx1">
                    <a:lumMod val="50000"/>
                    <a:lumOff val="50000"/>
                  </a:schemeClr>
                </a:solidFill>
                <a:latin typeface="Nunito" panose="020B0604020202020204" charset="0"/>
                <a:cs typeface="Nunito" panose="020B0604020202020204" charset="0"/>
              </a:rPr>
              <a:t>Department of Aquatic Ecosystem Analysis and Management, </a:t>
            </a:r>
            <a:r>
              <a:rPr lang="en-GB" sz="24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Nunito" panose="020B0604020202020204" charset="0"/>
                <a:cs typeface="Nunito" panose="020B0604020202020204" charset="0"/>
              </a:rPr>
              <a:t>Helmholtz </a:t>
            </a:r>
            <a:r>
              <a:rPr lang="en-GB" sz="2400" dirty="0">
                <a:solidFill>
                  <a:schemeClr val="tx1">
                    <a:lumMod val="50000"/>
                    <a:lumOff val="50000"/>
                  </a:schemeClr>
                </a:solidFill>
                <a:latin typeface="Nunito" panose="020B0604020202020204" charset="0"/>
                <a:cs typeface="Nunito" panose="020B0604020202020204" charset="0"/>
              </a:rPr>
              <a:t>Centre for Environment Research - UFZ, Magdeburg, </a:t>
            </a:r>
            <a:r>
              <a:rPr lang="en-GB" sz="24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Nunito" panose="020B0604020202020204" charset="0"/>
                <a:cs typeface="Nunito" panose="020B0604020202020204" charset="0"/>
              </a:rPr>
              <a:t>Germany, </a:t>
            </a:r>
            <a:r>
              <a:rPr lang="en-GB" sz="2400" baseline="300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Nunito" panose="020B0604020202020204" charset="0"/>
                <a:cs typeface="Nunito" panose="020B0604020202020204" charset="0"/>
              </a:rPr>
              <a:t>2</a:t>
            </a:r>
            <a:r>
              <a:rPr lang="en-GB" sz="24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Nunito" panose="020B0604020202020204" charset="0"/>
                <a:cs typeface="Nunito" panose="020B0604020202020204" charset="0"/>
              </a:rPr>
              <a:t>Potsdam </a:t>
            </a:r>
            <a:r>
              <a:rPr lang="en-GB" sz="2400" dirty="0">
                <a:solidFill>
                  <a:schemeClr val="tx1">
                    <a:lumMod val="50000"/>
                    <a:lumOff val="50000"/>
                  </a:schemeClr>
                </a:solidFill>
                <a:latin typeface="Nunito" panose="020B0604020202020204" charset="0"/>
                <a:cs typeface="Nunito" panose="020B0604020202020204" charset="0"/>
              </a:rPr>
              <a:t>University, Potsdam</a:t>
            </a:r>
            <a:r>
              <a:rPr lang="en-GB" sz="24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Nunito" panose="020B0604020202020204" charset="0"/>
                <a:cs typeface="Nunito" panose="020B0604020202020204" charset="0"/>
              </a:rPr>
              <a:t>, Germany, </a:t>
            </a:r>
            <a:r>
              <a:rPr lang="en-GB" sz="2400" baseline="300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Nunito" panose="020B0604020202020204" charset="0"/>
                <a:cs typeface="Nunito" panose="020B0604020202020204" charset="0"/>
              </a:rPr>
              <a:t>3</a:t>
            </a:r>
            <a:r>
              <a:rPr lang="en-GB" sz="24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Nunito" panose="020B0604020202020204" charset="0"/>
                <a:cs typeface="Nunito" panose="020B0604020202020204" charset="0"/>
              </a:rPr>
              <a:t>School </a:t>
            </a:r>
            <a:r>
              <a:rPr lang="en-GB" sz="2400" dirty="0">
                <a:solidFill>
                  <a:schemeClr val="tx1">
                    <a:lumMod val="50000"/>
                    <a:lumOff val="50000"/>
                  </a:schemeClr>
                </a:solidFill>
                <a:latin typeface="Nunito" panose="020B0604020202020204" charset="0"/>
                <a:cs typeface="Nunito" panose="020B0604020202020204" charset="0"/>
              </a:rPr>
              <a:t>of Environmental Engineering, Technical University of Crete (TUC), </a:t>
            </a:r>
            <a:r>
              <a:rPr lang="en-GB" sz="24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Nunito" panose="020B0604020202020204" charset="0"/>
                <a:cs typeface="Nunito" panose="020B0604020202020204" charset="0"/>
              </a:rPr>
              <a:t>Greece,</a:t>
            </a:r>
            <a:r>
              <a:rPr lang="en-GB" sz="2400" baseline="300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Nunito" panose="020B0604020202020204" charset="0"/>
                <a:cs typeface="Nunito" panose="020B0604020202020204" charset="0"/>
              </a:rPr>
              <a:t>4</a:t>
            </a:r>
            <a:r>
              <a:rPr lang="en-GB" sz="24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Nunito" panose="020B0604020202020204" charset="0"/>
                <a:cs typeface="Nunito" panose="020B0604020202020204" charset="0"/>
              </a:rPr>
              <a:t>Institute </a:t>
            </a:r>
            <a:r>
              <a:rPr lang="en-GB" sz="2400" dirty="0">
                <a:solidFill>
                  <a:schemeClr val="tx1">
                    <a:lumMod val="50000"/>
                    <a:lumOff val="50000"/>
                  </a:schemeClr>
                </a:solidFill>
                <a:latin typeface="Nunito" panose="020B0604020202020204" charset="0"/>
                <a:cs typeface="Nunito" panose="020B0604020202020204" charset="0"/>
              </a:rPr>
              <a:t>of Water and Environmental Engineering, </a:t>
            </a:r>
            <a:r>
              <a:rPr lang="en-GB" sz="24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Nunito" panose="020B0604020202020204" charset="0"/>
                <a:cs typeface="Nunito" panose="020B0604020202020204" charset="0"/>
              </a:rPr>
              <a:t>Universitat</a:t>
            </a:r>
            <a:r>
              <a:rPr lang="en-GB" sz="2400" dirty="0">
                <a:solidFill>
                  <a:schemeClr val="tx1">
                    <a:lumMod val="50000"/>
                    <a:lumOff val="50000"/>
                  </a:schemeClr>
                </a:solidFill>
                <a:latin typeface="Nunito" panose="020B0604020202020204" charset="0"/>
                <a:cs typeface="Nunito" panose="020B0604020202020204" charset="0"/>
              </a:rPr>
              <a:t> </a:t>
            </a:r>
            <a:r>
              <a:rPr lang="en-GB" sz="24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Nunito" panose="020B0604020202020204" charset="0"/>
                <a:cs typeface="Nunito" panose="020B0604020202020204" charset="0"/>
              </a:rPr>
              <a:t>Politècnica</a:t>
            </a:r>
            <a:r>
              <a:rPr lang="en-GB" sz="2400" dirty="0">
                <a:solidFill>
                  <a:schemeClr val="tx1">
                    <a:lumMod val="50000"/>
                    <a:lumOff val="50000"/>
                  </a:schemeClr>
                </a:solidFill>
                <a:latin typeface="Nunito" panose="020B0604020202020204" charset="0"/>
                <a:cs typeface="Nunito" panose="020B0604020202020204" charset="0"/>
              </a:rPr>
              <a:t> de </a:t>
            </a:r>
            <a:r>
              <a:rPr lang="en-GB" sz="24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Nunito" panose="020B0604020202020204" charset="0"/>
                <a:cs typeface="Nunito" panose="020B0604020202020204" charset="0"/>
              </a:rPr>
              <a:t>València</a:t>
            </a:r>
            <a:r>
              <a:rPr lang="en-GB" sz="2400" dirty="0">
                <a:solidFill>
                  <a:schemeClr val="tx1">
                    <a:lumMod val="50000"/>
                    <a:lumOff val="50000"/>
                  </a:schemeClr>
                </a:solidFill>
                <a:latin typeface="Nunito" panose="020B0604020202020204" charset="0"/>
                <a:cs typeface="Nunito" panose="020B0604020202020204" charset="0"/>
              </a:rPr>
              <a:t>, Valencia, </a:t>
            </a:r>
            <a:r>
              <a:rPr lang="en-GB" sz="24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Nunito" panose="020B0604020202020204" charset="0"/>
                <a:cs typeface="Nunito" panose="020B0604020202020204" charset="0"/>
              </a:rPr>
              <a:t>Spain</a:t>
            </a:r>
            <a:endParaRPr lang="en-US" sz="2400" dirty="0">
              <a:solidFill>
                <a:schemeClr val="tx1">
                  <a:lumMod val="50000"/>
                  <a:lumOff val="50000"/>
                </a:schemeClr>
              </a:solidFill>
              <a:latin typeface="Nunito" panose="020B0604020202020204" charset="0"/>
              <a:cs typeface="Nunito" panose="020B0604020202020204" charset="0"/>
            </a:endParaRPr>
          </a:p>
        </p:txBody>
      </p:sp>
      <p:graphicFrame>
        <p:nvGraphicFramePr>
          <p:cNvPr id="62" name="Table 6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260043"/>
              </p:ext>
            </p:extLst>
          </p:nvPr>
        </p:nvGraphicFramePr>
        <p:xfrm>
          <a:off x="39417159" y="3257209"/>
          <a:ext cx="9744056" cy="86545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872028"/>
                <a:gridCol w="4872028"/>
              </a:tblGrid>
              <a:tr h="1681184">
                <a:tc>
                  <a:txBody>
                    <a:bodyPr/>
                    <a:lstStyle/>
                    <a:p>
                      <a:r>
                        <a:rPr lang="en-US" sz="3600" dirty="0" smtClean="0">
                          <a:latin typeface="Noto Sans" panose="020B0502040504020204" pitchFamily="34"/>
                          <a:ea typeface="Noto Sans" panose="020B0502040504020204" pitchFamily="34"/>
                          <a:cs typeface="Noto Sans" panose="020B0502040504020204" pitchFamily="34"/>
                        </a:rPr>
                        <a:t>Country</a:t>
                      </a:r>
                    </a:p>
                    <a:p>
                      <a:r>
                        <a:rPr lang="en-US" sz="3600" dirty="0" smtClean="0">
                          <a:latin typeface="Noto Sans" panose="020B0502040504020204" pitchFamily="34"/>
                          <a:ea typeface="Noto Sans" panose="020B0502040504020204" pitchFamily="34"/>
                          <a:cs typeface="Noto Sans" panose="020B0502040504020204" pitchFamily="34"/>
                        </a:rPr>
                        <a:t>(time series obtained)</a:t>
                      </a:r>
                      <a:endParaRPr lang="en-US" sz="3600" dirty="0">
                        <a:latin typeface="Noto Sans" panose="020B0502040504020204" pitchFamily="34"/>
                        <a:ea typeface="Noto Sans" panose="020B0502040504020204" pitchFamily="34"/>
                        <a:cs typeface="Noto Sans" panose="020B0502040504020204" pitchFamily="34"/>
                      </a:endParaRPr>
                    </a:p>
                  </a:txBody>
                  <a:tcPr>
                    <a:solidFill>
                      <a:schemeClr val="accent3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3600" dirty="0" smtClean="0">
                          <a:latin typeface="Noto Sans" panose="020B0502040504020204" pitchFamily="34"/>
                          <a:ea typeface="Noto Sans" panose="020B0502040504020204" pitchFamily="34"/>
                          <a:cs typeface="Noto Sans" panose="020B0502040504020204" pitchFamily="34"/>
                        </a:rPr>
                        <a:t>Status of progress</a:t>
                      </a:r>
                      <a:endParaRPr lang="en-US" sz="3600" dirty="0">
                        <a:latin typeface="Noto Sans" panose="020B0502040504020204" pitchFamily="34"/>
                        <a:ea typeface="Noto Sans" panose="020B0502040504020204" pitchFamily="34"/>
                        <a:cs typeface="Noto Sans" panose="020B0502040504020204" pitchFamily="34"/>
                      </a:endParaRPr>
                    </a:p>
                  </a:txBody>
                  <a:tcPr>
                    <a:solidFill>
                      <a:srgbClr val="00B0F0"/>
                    </a:solidFill>
                  </a:tcPr>
                </a:tc>
              </a:tr>
              <a:tr h="1019533">
                <a:tc>
                  <a:txBody>
                    <a:bodyPr/>
                    <a:lstStyle/>
                    <a:p>
                      <a:r>
                        <a:rPr lang="en-US" sz="3200" dirty="0" smtClean="0">
                          <a:latin typeface="Noto Sans" panose="020B0502040504020204" pitchFamily="34"/>
                          <a:ea typeface="Noto Sans" panose="020B0502040504020204" pitchFamily="34"/>
                          <a:cs typeface="Noto Sans" panose="020B0502040504020204" pitchFamily="34"/>
                        </a:rPr>
                        <a:t>Spain</a:t>
                      </a:r>
                    </a:p>
                    <a:p>
                      <a:r>
                        <a:rPr lang="en-US" sz="3200" b="0" dirty="0" smtClean="0">
                          <a:solidFill>
                            <a:schemeClr val="tx1"/>
                          </a:solidFill>
                          <a:latin typeface="Noto Sans" panose="020B0502040504020204" pitchFamily="34"/>
                          <a:ea typeface="Noto Sans" panose="020B0502040504020204" pitchFamily="34"/>
                          <a:cs typeface="Noto Sans" panose="020B0502040504020204" pitchFamily="34"/>
                        </a:rPr>
                        <a:t>(2,890)</a:t>
                      </a:r>
                      <a:endParaRPr lang="en-US" sz="3200" dirty="0">
                        <a:latin typeface="Noto Sans" panose="020B0502040504020204" pitchFamily="34"/>
                        <a:ea typeface="Noto Sans" panose="020B0502040504020204" pitchFamily="34"/>
                        <a:cs typeface="Noto Sans" panose="020B0502040504020204" pitchFamily="34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200" b="1" dirty="0" smtClean="0">
                          <a:solidFill>
                            <a:srgbClr val="92D050"/>
                          </a:solidFill>
                          <a:latin typeface="Noto Sans" panose="020B0502040504020204" pitchFamily="34"/>
                          <a:ea typeface="Noto Sans" panose="020B0502040504020204" pitchFamily="34"/>
                          <a:cs typeface="Noto Sans" panose="020B0502040504020204" pitchFamily="34"/>
                        </a:rPr>
                        <a:t>Complete </a:t>
                      </a:r>
                      <a:r>
                        <a:rPr lang="en-US" sz="3200" b="1" dirty="0" smtClean="0">
                          <a:solidFill>
                            <a:srgbClr val="92D050"/>
                          </a:solidFill>
                          <a:latin typeface="Noto Sans" panose="020B0502040504020204" pitchFamily="34"/>
                          <a:ea typeface="Noto Sans" panose="020B0502040504020204" pitchFamily="34"/>
                          <a:cs typeface="Noto Sans" panose="020B0502040504020204" pitchFamily="34"/>
                        </a:rPr>
                        <a:t/>
                      </a:r>
                      <a:br>
                        <a:rPr lang="en-US" sz="3200" b="1" dirty="0" smtClean="0">
                          <a:solidFill>
                            <a:srgbClr val="92D050"/>
                          </a:solidFill>
                          <a:latin typeface="Noto Sans" panose="020B0502040504020204" pitchFamily="34"/>
                          <a:ea typeface="Noto Sans" panose="020B0502040504020204" pitchFamily="34"/>
                          <a:cs typeface="Noto Sans" panose="020B0502040504020204" pitchFamily="34"/>
                        </a:rPr>
                      </a:br>
                      <a:endParaRPr lang="en-US" sz="3200" b="0" dirty="0">
                        <a:solidFill>
                          <a:schemeClr val="tx1"/>
                        </a:solidFill>
                        <a:latin typeface="Noto Sans" panose="020B0502040504020204" pitchFamily="34"/>
                        <a:ea typeface="Noto Sans" panose="020B0502040504020204" pitchFamily="34"/>
                        <a:cs typeface="Noto Sans" panose="020B0502040504020204" pitchFamily="34"/>
                      </a:endParaRPr>
                    </a:p>
                  </a:txBody>
                  <a:tcPr/>
                </a:tc>
              </a:tr>
              <a:tr h="1019533">
                <a:tc>
                  <a:txBody>
                    <a:bodyPr/>
                    <a:lstStyle/>
                    <a:p>
                      <a:r>
                        <a:rPr lang="en-US" sz="3200" dirty="0" smtClean="0">
                          <a:latin typeface="Noto Sans" panose="020B0502040504020204" pitchFamily="34"/>
                          <a:ea typeface="Noto Sans" panose="020B0502040504020204" pitchFamily="34"/>
                          <a:cs typeface="Noto Sans" panose="020B0502040504020204" pitchFamily="34"/>
                        </a:rPr>
                        <a:t>Portugal</a:t>
                      </a:r>
                    </a:p>
                    <a:p>
                      <a:r>
                        <a:rPr lang="en-US" sz="3200" b="0" dirty="0" smtClean="0">
                          <a:solidFill>
                            <a:schemeClr val="tx1"/>
                          </a:solidFill>
                          <a:latin typeface="Noto Sans" panose="020B0502040504020204" pitchFamily="34"/>
                          <a:ea typeface="Noto Sans" panose="020B0502040504020204" pitchFamily="34"/>
                          <a:cs typeface="Noto Sans" panose="020B0502040504020204" pitchFamily="34"/>
                        </a:rPr>
                        <a:t>(982)</a:t>
                      </a:r>
                      <a:endParaRPr lang="en-US" sz="3200" dirty="0">
                        <a:latin typeface="Noto Sans" panose="020B0502040504020204" pitchFamily="34"/>
                        <a:ea typeface="Noto Sans" panose="020B0502040504020204" pitchFamily="34"/>
                        <a:cs typeface="Noto Sans" panose="020B0502040504020204" pitchFamily="34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3200" b="1" dirty="0" smtClean="0">
                          <a:solidFill>
                            <a:srgbClr val="92D050"/>
                          </a:solidFill>
                          <a:latin typeface="Noto Sans" panose="020B0502040504020204" pitchFamily="34"/>
                          <a:ea typeface="Noto Sans" panose="020B0502040504020204" pitchFamily="34"/>
                          <a:cs typeface="Noto Sans" panose="020B0502040504020204" pitchFamily="34"/>
                        </a:rPr>
                        <a:t>Complete</a:t>
                      </a:r>
                      <a:r>
                        <a:rPr lang="en-US" sz="3200" b="1" dirty="0" smtClean="0">
                          <a:solidFill>
                            <a:srgbClr val="92D050"/>
                          </a:solidFill>
                          <a:latin typeface="Noto Sans" panose="020B0502040504020204" pitchFamily="34"/>
                          <a:ea typeface="Noto Sans" panose="020B0502040504020204" pitchFamily="34"/>
                          <a:cs typeface="Noto Sans" panose="020B0502040504020204" pitchFamily="34"/>
                        </a:rPr>
                        <a:t/>
                      </a:r>
                      <a:br>
                        <a:rPr lang="en-US" sz="3200" b="1" dirty="0" smtClean="0">
                          <a:solidFill>
                            <a:srgbClr val="92D050"/>
                          </a:solidFill>
                          <a:latin typeface="Noto Sans" panose="020B0502040504020204" pitchFamily="34"/>
                          <a:ea typeface="Noto Sans" panose="020B0502040504020204" pitchFamily="34"/>
                          <a:cs typeface="Noto Sans" panose="020B0502040504020204" pitchFamily="34"/>
                        </a:rPr>
                      </a:br>
                      <a:endParaRPr lang="en-US" sz="3200" b="0" dirty="0" smtClean="0">
                        <a:solidFill>
                          <a:schemeClr val="tx1"/>
                        </a:solidFill>
                        <a:latin typeface="Noto Sans" panose="020B0502040504020204" pitchFamily="34"/>
                        <a:ea typeface="Noto Sans" panose="020B0502040504020204" pitchFamily="34"/>
                        <a:cs typeface="Noto Sans" panose="020B0502040504020204" pitchFamily="34"/>
                      </a:endParaRPr>
                    </a:p>
                  </a:txBody>
                  <a:tcPr/>
                </a:tc>
              </a:tr>
              <a:tr h="1019533">
                <a:tc>
                  <a:txBody>
                    <a:bodyPr/>
                    <a:lstStyle/>
                    <a:p>
                      <a:r>
                        <a:rPr lang="en-US" sz="3200" dirty="0" smtClean="0">
                          <a:latin typeface="Noto Sans" panose="020B0502040504020204" pitchFamily="34"/>
                          <a:ea typeface="Noto Sans" panose="020B0502040504020204" pitchFamily="34"/>
                          <a:cs typeface="Noto Sans" panose="020B0502040504020204" pitchFamily="34"/>
                        </a:rPr>
                        <a:t>France</a:t>
                      </a:r>
                    </a:p>
                    <a:p>
                      <a:pPr marL="0" marR="0" lvl="0" indent="0" algn="l" defTabSz="5120679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3200" b="0" dirty="0" smtClean="0">
                          <a:solidFill>
                            <a:schemeClr val="tx1"/>
                          </a:solidFill>
                          <a:latin typeface="Noto Sans" panose="020B0502040504020204" pitchFamily="34"/>
                          <a:ea typeface="Noto Sans" panose="020B0502040504020204" pitchFamily="34"/>
                          <a:cs typeface="Noto Sans" panose="020B0502040504020204" pitchFamily="34"/>
                        </a:rPr>
                        <a:t>(4,790)</a:t>
                      </a:r>
                      <a:endParaRPr lang="en-US" sz="3200" dirty="0">
                        <a:latin typeface="Noto Sans" panose="020B0502040504020204" pitchFamily="34"/>
                        <a:ea typeface="Noto Sans" panose="020B0502040504020204" pitchFamily="34"/>
                        <a:cs typeface="Noto Sans" panose="020B0502040504020204" pitchFamily="34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200" b="1" dirty="0" smtClean="0">
                          <a:solidFill>
                            <a:srgbClr val="92D050"/>
                          </a:solidFill>
                          <a:latin typeface="Noto Sans" panose="020B0502040504020204" pitchFamily="34"/>
                          <a:ea typeface="Noto Sans" panose="020B0502040504020204" pitchFamily="34"/>
                          <a:cs typeface="Noto Sans" panose="020B0502040504020204" pitchFamily="34"/>
                        </a:rPr>
                        <a:t>Complete</a:t>
                      </a:r>
                      <a:endParaRPr lang="en-US" sz="3200" b="1" dirty="0" smtClean="0">
                        <a:solidFill>
                          <a:srgbClr val="92D050"/>
                        </a:solidFill>
                        <a:latin typeface="Noto Sans" panose="020B0502040504020204" pitchFamily="34"/>
                        <a:ea typeface="Noto Sans" panose="020B0502040504020204" pitchFamily="34"/>
                        <a:cs typeface="Noto Sans" panose="020B0502040504020204" pitchFamily="34"/>
                      </a:endParaRPr>
                    </a:p>
                  </a:txBody>
                  <a:tcPr/>
                </a:tc>
              </a:tr>
              <a:tr h="1282258">
                <a:tc>
                  <a:txBody>
                    <a:bodyPr/>
                    <a:lstStyle/>
                    <a:p>
                      <a:r>
                        <a:rPr lang="en-US" sz="3200" dirty="0" smtClean="0">
                          <a:latin typeface="Noto Sans" panose="020B0502040504020204" pitchFamily="34"/>
                          <a:ea typeface="Noto Sans" panose="020B0502040504020204" pitchFamily="34"/>
                          <a:cs typeface="Noto Sans" panose="020B0502040504020204" pitchFamily="34"/>
                        </a:rPr>
                        <a:t>Italy</a:t>
                      </a:r>
                    </a:p>
                    <a:p>
                      <a:pPr marL="0" marR="0" lvl="0" indent="0" algn="l" defTabSz="5120679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3200" b="0" kern="1200" dirty="0" smtClean="0">
                          <a:solidFill>
                            <a:schemeClr val="tx1"/>
                          </a:solidFill>
                          <a:latin typeface="Noto Sans" panose="020B0502040504020204" pitchFamily="34"/>
                          <a:ea typeface="Noto Sans" panose="020B0502040504020204" pitchFamily="34"/>
                          <a:cs typeface="Noto Sans" panose="020B0502040504020204" pitchFamily="34"/>
                        </a:rPr>
                        <a:t>(1,210)</a:t>
                      </a:r>
                      <a:endParaRPr lang="en-US" sz="4000" b="0" kern="1200" dirty="0" smtClean="0">
                        <a:solidFill>
                          <a:schemeClr val="tx1"/>
                        </a:solidFill>
                        <a:latin typeface="Noto Sans" panose="020B0502040504020204" pitchFamily="34"/>
                        <a:ea typeface="Noto Sans" panose="020B0502040504020204" pitchFamily="34"/>
                        <a:cs typeface="Noto Sans" panose="020B0502040504020204" pitchFamily="34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3200" b="1" dirty="0" smtClean="0">
                          <a:solidFill>
                            <a:schemeClr val="tx1"/>
                          </a:solidFill>
                          <a:latin typeface="Noto Sans" panose="020B0502040504020204" pitchFamily="34"/>
                          <a:ea typeface="Noto Sans" panose="020B0502040504020204" pitchFamily="34"/>
                          <a:cs typeface="Noto Sans" panose="020B0502040504020204" pitchFamily="34"/>
                        </a:rPr>
                        <a:t>In progress</a:t>
                      </a:r>
                      <a:r>
                        <a:rPr lang="en-US" sz="3200" b="1" dirty="0" smtClean="0">
                          <a:solidFill>
                            <a:srgbClr val="FF5050"/>
                          </a:solidFill>
                          <a:latin typeface="Noto Sans" panose="020B0502040504020204" pitchFamily="34"/>
                          <a:ea typeface="Noto Sans" panose="020B0502040504020204" pitchFamily="34"/>
                          <a:cs typeface="Noto Sans" panose="020B0502040504020204" pitchFamily="34"/>
                        </a:rPr>
                        <a:t/>
                      </a:r>
                      <a:br>
                        <a:rPr lang="en-US" sz="3200" b="1" dirty="0" smtClean="0">
                          <a:solidFill>
                            <a:srgbClr val="FF5050"/>
                          </a:solidFill>
                          <a:latin typeface="Noto Sans" panose="020B0502040504020204" pitchFamily="34"/>
                          <a:ea typeface="Noto Sans" panose="020B0502040504020204" pitchFamily="34"/>
                          <a:cs typeface="Noto Sans" panose="020B0502040504020204" pitchFamily="34"/>
                        </a:rPr>
                      </a:br>
                      <a:endParaRPr lang="en-US" sz="3200" b="0" kern="1200" dirty="0" smtClean="0">
                        <a:solidFill>
                          <a:schemeClr val="tx1"/>
                        </a:solidFill>
                        <a:latin typeface="Noto Sans" panose="020B0502040504020204" pitchFamily="34"/>
                        <a:ea typeface="Noto Sans" panose="020B0502040504020204" pitchFamily="34"/>
                        <a:cs typeface="Noto Sans" panose="020B0502040504020204" pitchFamily="34"/>
                      </a:endParaRPr>
                    </a:p>
                  </a:txBody>
                  <a:tcPr/>
                </a:tc>
              </a:tr>
              <a:tr h="1019533">
                <a:tc>
                  <a:txBody>
                    <a:bodyPr/>
                    <a:lstStyle/>
                    <a:p>
                      <a:r>
                        <a:rPr lang="en-US" sz="3200" dirty="0" smtClean="0">
                          <a:latin typeface="Noto Sans" panose="020B0502040504020204" pitchFamily="34"/>
                          <a:ea typeface="Noto Sans" panose="020B0502040504020204" pitchFamily="34"/>
                          <a:cs typeface="Noto Sans" panose="020B0502040504020204" pitchFamily="34"/>
                        </a:rPr>
                        <a:t>Tunisia</a:t>
                      </a:r>
                    </a:p>
                    <a:p>
                      <a:pPr marL="0" marR="0" lvl="0" indent="0" algn="l" defTabSz="5120679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3200" b="0" kern="1200" dirty="0" smtClean="0">
                          <a:solidFill>
                            <a:schemeClr val="tx1"/>
                          </a:solidFill>
                          <a:latin typeface="Noto Sans" panose="020B0502040504020204" pitchFamily="34"/>
                          <a:ea typeface="Noto Sans" panose="020B0502040504020204" pitchFamily="34"/>
                          <a:cs typeface="Noto Sans" panose="020B0502040504020204" pitchFamily="34"/>
                        </a:rPr>
                        <a:t>(&gt;340)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200" b="1" dirty="0" smtClean="0">
                          <a:solidFill>
                            <a:schemeClr val="tx1"/>
                          </a:solidFill>
                          <a:latin typeface="Noto Sans" panose="020B0502040504020204" pitchFamily="34"/>
                          <a:ea typeface="Noto Sans" panose="020B0502040504020204" pitchFamily="34"/>
                          <a:cs typeface="Noto Sans" panose="020B0502040504020204" pitchFamily="34"/>
                        </a:rPr>
                        <a:t>In progress</a:t>
                      </a:r>
                      <a:endParaRPr lang="en-US" sz="3200" b="1" dirty="0" smtClean="0">
                        <a:solidFill>
                          <a:srgbClr val="FF5050"/>
                        </a:solidFill>
                        <a:latin typeface="Noto Sans" panose="020B0502040504020204" pitchFamily="34"/>
                        <a:ea typeface="Noto Sans" panose="020B0502040504020204" pitchFamily="34"/>
                        <a:cs typeface="Noto Sans" panose="020B0502040504020204" pitchFamily="34"/>
                      </a:endParaRPr>
                    </a:p>
                  </a:txBody>
                  <a:tcPr/>
                </a:tc>
              </a:tr>
              <a:tr h="598387">
                <a:tc>
                  <a:txBody>
                    <a:bodyPr/>
                    <a:lstStyle/>
                    <a:p>
                      <a:r>
                        <a:rPr lang="en-US" sz="3200" dirty="0" smtClean="0">
                          <a:latin typeface="Noto Sans" panose="020B0502040504020204" pitchFamily="34"/>
                          <a:ea typeface="Noto Sans" panose="020B0502040504020204" pitchFamily="34"/>
                          <a:cs typeface="Noto Sans" panose="020B0502040504020204" pitchFamily="34"/>
                        </a:rPr>
                        <a:t>Greece</a:t>
                      </a:r>
                      <a:endParaRPr lang="en-US" sz="3200" dirty="0">
                        <a:solidFill>
                          <a:schemeClr val="accent6">
                            <a:lumMod val="75000"/>
                          </a:schemeClr>
                        </a:solidFill>
                        <a:latin typeface="Noto Sans" panose="020B0502040504020204" pitchFamily="34"/>
                        <a:ea typeface="Noto Sans" panose="020B0502040504020204" pitchFamily="34"/>
                        <a:cs typeface="Noto Sans" panose="020B0502040504020204" pitchFamily="34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en-US" sz="3200" b="1" dirty="0" smtClean="0">
                          <a:solidFill>
                            <a:schemeClr val="tx1"/>
                          </a:solidFill>
                          <a:latin typeface="Noto Sans" panose="020B0502040504020204" pitchFamily="34"/>
                          <a:ea typeface="Noto Sans" panose="020B0502040504020204" pitchFamily="34"/>
                          <a:cs typeface="Noto Sans" panose="020B0502040504020204" pitchFamily="34"/>
                        </a:rPr>
                        <a:t>In progress</a:t>
                      </a:r>
                      <a:endParaRPr lang="en-US" sz="3200" b="1" kern="1200" dirty="0">
                        <a:solidFill>
                          <a:srgbClr val="92D050"/>
                        </a:solidFill>
                        <a:latin typeface="Noto Sans" panose="020B0502040504020204" pitchFamily="34"/>
                        <a:ea typeface="Noto Sans" panose="020B0502040504020204" pitchFamily="34"/>
                        <a:cs typeface="Noto Sans" panose="020B0502040504020204" pitchFamily="34"/>
                      </a:endParaRPr>
                    </a:p>
                  </a:txBody>
                  <a:tcPr/>
                </a:tc>
              </a:tr>
              <a:tr h="769355"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r>
                        <a:rPr lang="en-US" sz="3200" kern="1200" dirty="0" smtClean="0">
                          <a:solidFill>
                            <a:schemeClr val="dk1"/>
                          </a:solidFill>
                          <a:latin typeface="Noto Sans" panose="020B0502040504020204" pitchFamily="34"/>
                          <a:ea typeface="Noto Sans" panose="020B0502040504020204" pitchFamily="34"/>
                          <a:cs typeface="Noto Sans" panose="020B0502040504020204" pitchFamily="34"/>
                        </a:rPr>
                        <a:t>Turkey</a:t>
                      </a:r>
                      <a:endParaRPr lang="en-US" sz="3200" kern="1200" dirty="0">
                        <a:solidFill>
                          <a:schemeClr val="dk1"/>
                        </a:solidFill>
                        <a:latin typeface="Noto Sans" panose="020B0502040504020204" pitchFamily="34"/>
                        <a:ea typeface="Noto Sans" panose="020B0502040504020204" pitchFamily="34"/>
                        <a:cs typeface="Noto Sans" panose="020B0502040504020204" pitchFamily="34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3200" b="1" dirty="0" smtClean="0">
                          <a:solidFill>
                            <a:schemeClr val="tx1"/>
                          </a:solidFill>
                          <a:latin typeface="Noto Sans" panose="020B0502040504020204" pitchFamily="34"/>
                          <a:ea typeface="Noto Sans" panose="020B0502040504020204" pitchFamily="34"/>
                          <a:cs typeface="Noto Sans" panose="020B0502040504020204" pitchFamily="34"/>
                        </a:rPr>
                        <a:t>In progress</a:t>
                      </a:r>
                      <a:endParaRPr lang="en-US" sz="3200" b="1" kern="1200" dirty="0">
                        <a:solidFill>
                          <a:srgbClr val="92D050"/>
                        </a:solidFill>
                        <a:latin typeface="Noto Sans" panose="020B0502040504020204" pitchFamily="34"/>
                        <a:ea typeface="Noto Sans" panose="020B0502040504020204" pitchFamily="34"/>
                        <a:cs typeface="Noto Sans" panose="020B0502040504020204" pitchFamily="34"/>
                      </a:endParaRPr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66" name="TextBox 65">
            <a:extLst>
              <a:ext uri="{FF2B5EF4-FFF2-40B4-BE49-F238E27FC236}">
                <a16:creationId xmlns="" xmlns:a16="http://schemas.microsoft.com/office/drawing/2014/main" id="{9095B96B-3F13-4E01-9F2D-5AE57315FD79}"/>
              </a:ext>
            </a:extLst>
          </p:cNvPr>
          <p:cNvSpPr txBox="1"/>
          <p:nvPr/>
        </p:nvSpPr>
        <p:spPr>
          <a:xfrm>
            <a:off x="1551881" y="13828953"/>
            <a:ext cx="16668971" cy="8463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kern="1200" smtId="4294967295"/>
            </a:defPPr>
          </a:lstStyle>
          <a:p>
            <a:r>
              <a:rPr lang="en-US" sz="4900" b="1" dirty="0" smtClean="0">
                <a:solidFill>
                  <a:srgbClr val="00B050"/>
                </a:solidFill>
                <a:latin typeface="Nunito" panose="00000500000000000000" pitchFamily="2" charset="0"/>
                <a:cs typeface="Arial" pitchFamily="34" charset="0"/>
              </a:rPr>
              <a:t>Preliminary trend analysis results </a:t>
            </a:r>
            <a:r>
              <a:rPr lang="en-US" sz="4000" b="1" dirty="0" smtClean="0">
                <a:solidFill>
                  <a:srgbClr val="00B050"/>
                </a:solidFill>
                <a:latin typeface="Nunito" panose="00000500000000000000" pitchFamily="2" charset="0"/>
                <a:cs typeface="Arial" pitchFamily="34" charset="0"/>
              </a:rPr>
              <a:t>(France, Portugal, Spain)</a:t>
            </a:r>
            <a:endParaRPr lang="en-US" sz="4000" b="1" dirty="0">
              <a:solidFill>
                <a:srgbClr val="00B050"/>
              </a:solidFill>
              <a:latin typeface="Nunito" panose="00000500000000000000" pitchFamily="2" charset="0"/>
              <a:cs typeface="Arial" pitchFamily="34" charset="0"/>
            </a:endParaRPr>
          </a:p>
        </p:txBody>
      </p:sp>
      <p:sp>
        <p:nvSpPr>
          <p:cNvPr id="104" name="TextBox 103">
            <a:extLst>
              <a:ext uri="{FF2B5EF4-FFF2-40B4-BE49-F238E27FC236}">
                <a16:creationId xmlns="" xmlns:a16="http://schemas.microsoft.com/office/drawing/2014/main" id="{9095B96B-3F13-4E01-9F2D-5AE57315FD79}"/>
              </a:ext>
            </a:extLst>
          </p:cNvPr>
          <p:cNvSpPr txBox="1"/>
          <p:nvPr/>
        </p:nvSpPr>
        <p:spPr>
          <a:xfrm>
            <a:off x="22846220" y="15398860"/>
            <a:ext cx="11023601" cy="8463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kern="1200" smtId="4294967295"/>
            </a:defPPr>
          </a:lstStyle>
          <a:p>
            <a:r>
              <a:rPr lang="en-US" sz="4900" b="1" dirty="0" smtClean="0">
                <a:solidFill>
                  <a:srgbClr val="92D050"/>
                </a:solidFill>
                <a:latin typeface="Nunito" panose="00000500000000000000" pitchFamily="2" charset="0"/>
                <a:cs typeface="Arial" pitchFamily="34" charset="0"/>
              </a:rPr>
              <a:t>Temporal distribution</a:t>
            </a:r>
            <a:endParaRPr lang="en-US" sz="4900" b="1" dirty="0">
              <a:solidFill>
                <a:srgbClr val="92D050"/>
              </a:solidFill>
              <a:latin typeface="Nunito" panose="00000500000000000000" pitchFamily="2" charset="0"/>
              <a:cs typeface="Arial" pitchFamily="34" charset="0"/>
            </a:endParaRPr>
          </a:p>
        </p:txBody>
      </p:sp>
      <p:sp>
        <p:nvSpPr>
          <p:cNvPr id="105" name="TextBox 104">
            <a:extLst>
              <a:ext uri="{FF2B5EF4-FFF2-40B4-BE49-F238E27FC236}">
                <a16:creationId xmlns="" xmlns:a16="http://schemas.microsoft.com/office/drawing/2014/main" id="{9095B96B-3F13-4E01-9F2D-5AE57315FD79}"/>
              </a:ext>
            </a:extLst>
          </p:cNvPr>
          <p:cNvSpPr txBox="1"/>
          <p:nvPr/>
        </p:nvSpPr>
        <p:spPr>
          <a:xfrm>
            <a:off x="1253490" y="20231534"/>
            <a:ext cx="4229266" cy="160043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kern="1200" smtId="4294967295"/>
            </a:defPPr>
          </a:lstStyle>
          <a:p>
            <a:r>
              <a:rPr lang="en-US" sz="4900" b="1" dirty="0" smtClean="0">
                <a:solidFill>
                  <a:srgbClr val="92D050"/>
                </a:solidFill>
                <a:latin typeface="Nunito" panose="00000500000000000000" pitchFamily="2" charset="0"/>
                <a:cs typeface="Arial" pitchFamily="34" charset="0"/>
              </a:rPr>
              <a:t>Spatial distribution</a:t>
            </a:r>
            <a:endParaRPr lang="en-US" sz="4900" b="1" dirty="0">
              <a:solidFill>
                <a:srgbClr val="92D050"/>
              </a:solidFill>
              <a:latin typeface="Nunito" panose="00000500000000000000" pitchFamily="2" charset="0"/>
              <a:cs typeface="Arial" pitchFamily="34" charset="0"/>
            </a:endParaRPr>
          </a:p>
        </p:txBody>
      </p:sp>
      <p:sp>
        <p:nvSpPr>
          <p:cNvPr id="106" name="TextBox 105"/>
          <p:cNvSpPr txBox="1"/>
          <p:nvPr/>
        </p:nvSpPr>
        <p:spPr>
          <a:xfrm>
            <a:off x="1278227" y="22409094"/>
            <a:ext cx="3920122" cy="36800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 smtClean="0">
                <a:latin typeface="Open Sans" panose="020B0604020202020204" charset="0"/>
                <a:ea typeface="Open Sans" panose="020B0604020202020204" charset="0"/>
                <a:cs typeface="Open Sans" panose="020B0604020202020204" charset="0"/>
              </a:rPr>
              <a:t>Distribution of slope magnitude of WTD for wells with a trend</a:t>
            </a:r>
          </a:p>
          <a:p>
            <a:r>
              <a:rPr lang="en-US" sz="2800" dirty="0" smtClean="0">
                <a:latin typeface="Open Sans" panose="020B0604020202020204" charset="0"/>
                <a:ea typeface="Open Sans" panose="020B0604020202020204" charset="0"/>
                <a:cs typeface="Open Sans" panose="020B0604020202020204" charset="0"/>
              </a:rPr>
              <a:t>From annual WTD values of the entire time series 5,638 wells</a:t>
            </a:r>
          </a:p>
        </p:txBody>
      </p:sp>
      <p:sp>
        <p:nvSpPr>
          <p:cNvPr id="107" name="TextBox 106">
            <a:extLst>
              <a:ext uri="{FF2B5EF4-FFF2-40B4-BE49-F238E27FC236}">
                <a16:creationId xmlns="" xmlns:a16="http://schemas.microsoft.com/office/drawing/2014/main" id="{9095B96B-3F13-4E01-9F2D-5AE57315FD79}"/>
              </a:ext>
            </a:extLst>
          </p:cNvPr>
          <p:cNvSpPr txBox="1"/>
          <p:nvPr/>
        </p:nvSpPr>
        <p:spPr>
          <a:xfrm>
            <a:off x="39417159" y="14040358"/>
            <a:ext cx="9240437" cy="8463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kern="1200" smtId="4294967295"/>
            </a:defPPr>
          </a:lstStyle>
          <a:p>
            <a:r>
              <a:rPr lang="en-US" sz="4900" b="1" dirty="0" smtClean="0">
                <a:solidFill>
                  <a:srgbClr val="00B050"/>
                </a:solidFill>
                <a:latin typeface="Nunito" panose="00000500000000000000" pitchFamily="2" charset="0"/>
                <a:cs typeface="Arial" pitchFamily="34" charset="0"/>
              </a:rPr>
              <a:t>Further work</a:t>
            </a:r>
            <a:endParaRPr lang="en-US" sz="4000" b="1" dirty="0">
              <a:solidFill>
                <a:srgbClr val="00B050"/>
              </a:solidFill>
              <a:latin typeface="Nunito" panose="00000500000000000000" pitchFamily="2" charset="0"/>
              <a:cs typeface="Arial" pitchFamily="34" charset="0"/>
            </a:endParaRPr>
          </a:p>
        </p:txBody>
      </p:sp>
      <p:grpSp>
        <p:nvGrpSpPr>
          <p:cNvPr id="38" name="Group 37"/>
          <p:cNvGrpSpPr/>
          <p:nvPr/>
        </p:nvGrpSpPr>
        <p:grpSpPr>
          <a:xfrm>
            <a:off x="32345910" y="4131811"/>
            <a:ext cx="5373090" cy="6307592"/>
            <a:chOff x="29568862" y="3974103"/>
            <a:chExt cx="5373090" cy="6307592"/>
          </a:xfrm>
        </p:grpSpPr>
        <p:sp>
          <p:nvSpPr>
            <p:cNvPr id="111" name="Rectangle 110"/>
            <p:cNvSpPr/>
            <p:nvPr/>
          </p:nvSpPr>
          <p:spPr>
            <a:xfrm>
              <a:off x="29568862" y="6394242"/>
              <a:ext cx="5373090" cy="1525253"/>
            </a:xfrm>
            <a:prstGeom prst="rect">
              <a:avLst/>
            </a:prstGeom>
            <a:noFill/>
            <a:ln w="57150">
              <a:solidFill>
                <a:schemeClr val="accent1">
                  <a:lumMod val="60000"/>
                  <a:lumOff val="40000"/>
                </a:schemeClr>
              </a:solidFill>
            </a:ln>
          </p:spPr>
          <p:style>
            <a:lnRef idx="2">
              <a:schemeClr val="accent5">
                <a:shade val="50000"/>
              </a:schemeClr>
            </a:lnRef>
            <a:fillRef idx="1">
              <a:schemeClr val="accent5"/>
            </a:fillRef>
            <a:effectRef idx="0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5400" dirty="0" smtClean="0">
                  <a:solidFill>
                    <a:schemeClr val="accent1">
                      <a:lumMod val="60000"/>
                      <a:lumOff val="40000"/>
                    </a:schemeClr>
                  </a:solidFill>
                </a:rPr>
                <a:t>2. Trend and time series analysis</a:t>
              </a:r>
              <a:endParaRPr lang="en-US" sz="5400" dirty="0">
                <a:solidFill>
                  <a:schemeClr val="accent1">
                    <a:lumMod val="60000"/>
                    <a:lumOff val="40000"/>
                  </a:schemeClr>
                </a:solidFill>
              </a:endParaRPr>
            </a:p>
          </p:txBody>
        </p:sp>
        <p:sp>
          <p:nvSpPr>
            <p:cNvPr id="112" name="Rectangle 111"/>
            <p:cNvSpPr/>
            <p:nvPr/>
          </p:nvSpPr>
          <p:spPr>
            <a:xfrm>
              <a:off x="29568862" y="3974103"/>
              <a:ext cx="5373090" cy="1525253"/>
            </a:xfrm>
            <a:prstGeom prst="rect">
              <a:avLst/>
            </a:prstGeom>
            <a:noFill/>
            <a:ln w="57150"/>
          </p:spPr>
          <p:style>
            <a:lnRef idx="2">
              <a:schemeClr val="accent5">
                <a:shade val="50000"/>
              </a:schemeClr>
            </a:lnRef>
            <a:fillRef idx="1">
              <a:schemeClr val="accent5"/>
            </a:fillRef>
            <a:effectRef idx="0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5400" dirty="0" smtClean="0">
                  <a:solidFill>
                    <a:srgbClr val="4393A8"/>
                  </a:solidFill>
                </a:rPr>
                <a:t>1. Data gathering</a:t>
              </a:r>
              <a:endParaRPr lang="en-US" sz="5400" dirty="0">
                <a:solidFill>
                  <a:srgbClr val="4393A8"/>
                </a:solidFill>
              </a:endParaRPr>
            </a:p>
          </p:txBody>
        </p:sp>
        <p:sp>
          <p:nvSpPr>
            <p:cNvPr id="113" name="Rectangle 112"/>
            <p:cNvSpPr/>
            <p:nvPr/>
          </p:nvSpPr>
          <p:spPr>
            <a:xfrm>
              <a:off x="29568862" y="8756442"/>
              <a:ext cx="5373090" cy="1525253"/>
            </a:xfrm>
            <a:prstGeom prst="rect">
              <a:avLst/>
            </a:prstGeom>
            <a:noFill/>
            <a:ln w="57150">
              <a:solidFill>
                <a:schemeClr val="tx2">
                  <a:lumMod val="60000"/>
                  <a:lumOff val="40000"/>
                </a:schemeClr>
              </a:solidFill>
            </a:ln>
          </p:spPr>
          <p:style>
            <a:lnRef idx="2">
              <a:schemeClr val="accent5">
                <a:shade val="50000"/>
              </a:schemeClr>
            </a:lnRef>
            <a:fillRef idx="1">
              <a:schemeClr val="accent5"/>
            </a:fillRef>
            <a:effectRef idx="0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4800" dirty="0" smtClean="0">
                  <a:solidFill>
                    <a:schemeClr val="tx2">
                      <a:lumMod val="60000"/>
                      <a:lumOff val="40000"/>
                    </a:schemeClr>
                  </a:solidFill>
                </a:rPr>
                <a:t>3. Relationship to drivers</a:t>
              </a:r>
              <a:endParaRPr lang="en-US" sz="4800" dirty="0">
                <a:solidFill>
                  <a:schemeClr val="tx2">
                    <a:lumMod val="60000"/>
                    <a:lumOff val="40000"/>
                  </a:schemeClr>
                </a:solidFill>
              </a:endParaRPr>
            </a:p>
          </p:txBody>
        </p:sp>
        <p:cxnSp>
          <p:nvCxnSpPr>
            <p:cNvPr id="115" name="Straight Arrow Connector 114"/>
            <p:cNvCxnSpPr>
              <a:stCxn id="112" idx="2"/>
              <a:endCxn id="111" idx="0"/>
            </p:cNvCxnSpPr>
            <p:nvPr/>
          </p:nvCxnSpPr>
          <p:spPr>
            <a:xfrm>
              <a:off x="32255407" y="5499356"/>
              <a:ext cx="0" cy="894886"/>
            </a:xfrm>
            <a:prstGeom prst="straightConnector1">
              <a:avLst/>
            </a:prstGeom>
            <a:ln w="38100">
              <a:solidFill>
                <a:srgbClr val="218099"/>
              </a:solidFill>
              <a:headEnd type="none" w="med" len="med"/>
              <a:tailEnd type="arrow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6" name="Straight Arrow Connector 115"/>
            <p:cNvCxnSpPr>
              <a:stCxn id="111" idx="2"/>
              <a:endCxn id="113" idx="0"/>
            </p:cNvCxnSpPr>
            <p:nvPr/>
          </p:nvCxnSpPr>
          <p:spPr>
            <a:xfrm>
              <a:off x="32255407" y="7919495"/>
              <a:ext cx="0" cy="836947"/>
            </a:xfrm>
            <a:prstGeom prst="straightConnector1">
              <a:avLst/>
            </a:prstGeom>
            <a:ln w="38100">
              <a:solidFill>
                <a:schemeClr val="accent1">
                  <a:lumMod val="60000"/>
                  <a:lumOff val="40000"/>
                </a:schemeClr>
              </a:solidFill>
              <a:headEnd type="none" w="med" len="med"/>
              <a:tailEnd type="arrow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18" name="TextBox 117">
            <a:extLst>
              <a:ext uri="{FF2B5EF4-FFF2-40B4-BE49-F238E27FC236}">
                <a16:creationId xmlns="" xmlns:a16="http://schemas.microsoft.com/office/drawing/2014/main" id="{EC66B254-31B5-422F-904E-80BA040D162D}"/>
              </a:ext>
            </a:extLst>
          </p:cNvPr>
          <p:cNvSpPr txBox="1"/>
          <p:nvPr/>
        </p:nvSpPr>
        <p:spPr>
          <a:xfrm>
            <a:off x="39417159" y="16308579"/>
            <a:ext cx="10250689" cy="94025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kern="1200" smtId="4294967295"/>
            </a:defPPr>
          </a:lstStyle>
          <a:p>
            <a:pPr marL="571500" indent="-571500">
              <a:spcAft>
                <a:spcPts val="600"/>
              </a:spcAft>
              <a:buClr>
                <a:schemeClr val="tx2"/>
              </a:buClr>
              <a:buFont typeface="Wingdings" panose="05000000000000000000" pitchFamily="2" charset="2"/>
              <a:buChar char="§"/>
            </a:pPr>
            <a:r>
              <a:rPr lang="en-US" sz="4000" dirty="0" smtClean="0">
                <a:latin typeface="Open Sans" panose="020B0604020202020204" charset="0"/>
                <a:ea typeface="Open Sans" panose="020B0604020202020204" charset="0"/>
                <a:cs typeface="Open Sans" panose="020B0604020202020204" charset="0"/>
              </a:rPr>
              <a:t>Continue building the database</a:t>
            </a:r>
          </a:p>
          <a:p>
            <a:pPr marL="571500" indent="-571500">
              <a:spcAft>
                <a:spcPts val="600"/>
              </a:spcAft>
              <a:buClr>
                <a:schemeClr val="tx2"/>
              </a:buClr>
              <a:buFont typeface="Wingdings" panose="05000000000000000000" pitchFamily="2" charset="2"/>
              <a:buChar char="§"/>
            </a:pPr>
            <a:endParaRPr lang="en-US" sz="4000" dirty="0" smtClean="0">
              <a:latin typeface="Open Sans" panose="020B0604020202020204" charset="0"/>
              <a:ea typeface="Open Sans" panose="020B0604020202020204" charset="0"/>
              <a:cs typeface="Open Sans" panose="020B0604020202020204" charset="0"/>
            </a:endParaRPr>
          </a:p>
          <a:p>
            <a:pPr marL="571500" indent="-571500">
              <a:spcAft>
                <a:spcPts val="600"/>
              </a:spcAft>
              <a:buClr>
                <a:schemeClr val="tx2"/>
              </a:buClr>
              <a:buFont typeface="Wingdings" panose="05000000000000000000" pitchFamily="2" charset="2"/>
              <a:buChar char="§"/>
            </a:pPr>
            <a:r>
              <a:rPr lang="en-US" sz="4000" dirty="0" smtClean="0">
                <a:latin typeface="Open Sans" panose="020B0604020202020204" charset="0"/>
                <a:ea typeface="Open Sans" panose="020B0604020202020204" charset="0"/>
                <a:cs typeface="Open Sans" panose="020B0604020202020204" charset="0"/>
              </a:rPr>
              <a:t>Analyze </a:t>
            </a:r>
            <a:r>
              <a:rPr lang="en-US" sz="4000" dirty="0">
                <a:latin typeface="Open Sans" panose="020B0604020202020204" charset="0"/>
                <a:ea typeface="Open Sans" panose="020B0604020202020204" charset="0"/>
                <a:cs typeface="Open Sans" panose="020B0604020202020204" charset="0"/>
              </a:rPr>
              <a:t>the relationships of trend presence and multi-annual </a:t>
            </a:r>
            <a:r>
              <a:rPr lang="en-US" sz="4000" dirty="0" smtClean="0">
                <a:latin typeface="Open Sans" panose="020B0604020202020204" charset="0"/>
                <a:ea typeface="Open Sans" panose="020B0604020202020204" charset="0"/>
                <a:cs typeface="Open Sans" panose="020B0604020202020204" charset="0"/>
              </a:rPr>
              <a:t>climate cycles</a:t>
            </a:r>
          </a:p>
          <a:p>
            <a:pPr marL="571500" indent="-571500">
              <a:spcAft>
                <a:spcPts val="600"/>
              </a:spcAft>
              <a:buClr>
                <a:schemeClr val="tx2"/>
              </a:buClr>
              <a:buFont typeface="Wingdings" panose="05000000000000000000" pitchFamily="2" charset="2"/>
              <a:buChar char="§"/>
            </a:pPr>
            <a:endParaRPr lang="en-US" sz="4000" dirty="0">
              <a:latin typeface="Open Sans" panose="020B0604020202020204" charset="0"/>
              <a:ea typeface="Open Sans" panose="020B0604020202020204" charset="0"/>
              <a:cs typeface="Open Sans" panose="020B0604020202020204" charset="0"/>
            </a:endParaRPr>
          </a:p>
          <a:p>
            <a:pPr marL="571500" indent="-571500">
              <a:spcAft>
                <a:spcPts val="600"/>
              </a:spcAft>
              <a:buClr>
                <a:schemeClr val="tx2"/>
              </a:buClr>
              <a:buFont typeface="Wingdings" panose="05000000000000000000" pitchFamily="2" charset="2"/>
              <a:buChar char="§"/>
            </a:pPr>
            <a:r>
              <a:rPr lang="en-US" sz="4000" dirty="0" smtClean="0">
                <a:latin typeface="Open Sans" panose="020B0604020202020204" charset="0"/>
                <a:ea typeface="Open Sans" panose="020B0604020202020204" charset="0"/>
                <a:cs typeface="Open Sans" panose="020B0604020202020204" charset="0"/>
              </a:rPr>
              <a:t>Find trajectory archetypes </a:t>
            </a:r>
          </a:p>
          <a:p>
            <a:pPr marL="571500" indent="-571500">
              <a:spcAft>
                <a:spcPts val="600"/>
              </a:spcAft>
              <a:buClr>
                <a:schemeClr val="tx2"/>
              </a:buClr>
              <a:buFont typeface="Wingdings" panose="05000000000000000000" pitchFamily="2" charset="2"/>
              <a:buChar char="§"/>
            </a:pPr>
            <a:endParaRPr lang="en-US" sz="4000" dirty="0" smtClean="0">
              <a:latin typeface="Open Sans" panose="020B0604020202020204" charset="0"/>
              <a:ea typeface="Open Sans" panose="020B0604020202020204" charset="0"/>
              <a:cs typeface="Open Sans" panose="020B0604020202020204" charset="0"/>
            </a:endParaRPr>
          </a:p>
          <a:p>
            <a:pPr marL="571500" indent="-571500">
              <a:spcAft>
                <a:spcPts val="600"/>
              </a:spcAft>
              <a:buClr>
                <a:schemeClr val="tx2"/>
              </a:buClr>
              <a:buFont typeface="Wingdings" panose="05000000000000000000" pitchFamily="2" charset="2"/>
              <a:buChar char="§"/>
            </a:pPr>
            <a:r>
              <a:rPr lang="en-US" sz="4000" dirty="0" smtClean="0">
                <a:latin typeface="Open Sans" panose="020B0604020202020204" charset="0"/>
                <a:ea typeface="Open Sans" panose="020B0604020202020204" charset="0"/>
                <a:cs typeface="Open Sans" panose="020B0604020202020204" charset="0"/>
              </a:rPr>
              <a:t>Analyze the relationship between groundwater trajectories and anthropogenic drivers</a:t>
            </a:r>
          </a:p>
          <a:p>
            <a:pPr marL="571500" indent="-571500">
              <a:spcAft>
                <a:spcPts val="600"/>
              </a:spcAft>
              <a:buClr>
                <a:schemeClr val="tx2"/>
              </a:buClr>
              <a:buFont typeface="Wingdings" panose="05000000000000000000" pitchFamily="2" charset="2"/>
              <a:buChar char="§"/>
            </a:pPr>
            <a:endParaRPr lang="en-US" sz="4000" dirty="0">
              <a:latin typeface="Open Sans" panose="020B0604020202020204" charset="0"/>
              <a:ea typeface="Open Sans" panose="020B0604020202020204" charset="0"/>
              <a:cs typeface="Open Sans" panose="020B0604020202020204" charset="0"/>
            </a:endParaRPr>
          </a:p>
          <a:p>
            <a:pPr marL="571500" indent="-571500">
              <a:spcAft>
                <a:spcPts val="600"/>
              </a:spcAft>
              <a:buClr>
                <a:schemeClr val="tx2"/>
              </a:buClr>
              <a:buFont typeface="Wingdings" panose="05000000000000000000" pitchFamily="2" charset="2"/>
              <a:buChar char="§"/>
            </a:pPr>
            <a:endParaRPr lang="en-US" sz="4000" dirty="0" smtClean="0">
              <a:latin typeface="Open Sans" panose="020B0604020202020204" charset="0"/>
              <a:ea typeface="Open Sans" panose="020B0604020202020204" charset="0"/>
              <a:cs typeface="Open Sans" panose="020B0604020202020204" charset="0"/>
            </a:endParaRPr>
          </a:p>
          <a:p>
            <a:pPr marL="571500" indent="-571500">
              <a:spcAft>
                <a:spcPts val="600"/>
              </a:spcAft>
              <a:buClr>
                <a:schemeClr val="tx2"/>
              </a:buClr>
              <a:buFont typeface="Wingdings" panose="05000000000000000000" pitchFamily="2" charset="2"/>
              <a:buChar char="§"/>
            </a:pPr>
            <a:endParaRPr lang="en-US" sz="4000" dirty="0">
              <a:latin typeface="Open Sans" panose="020B0604020202020204" charset="0"/>
              <a:ea typeface="Open Sans" panose="020B0604020202020204" charset="0"/>
              <a:cs typeface="Open Sans" panose="020B0604020202020204" charset="0"/>
            </a:endParaRPr>
          </a:p>
        </p:txBody>
      </p:sp>
      <p:pic>
        <p:nvPicPr>
          <p:cNvPr id="26" name="Picture 25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49" t="3542" r="4323" b="3057"/>
          <a:stretch/>
        </p:blipFill>
        <p:spPr>
          <a:xfrm>
            <a:off x="5513216" y="14945573"/>
            <a:ext cx="16139203" cy="11760904"/>
          </a:xfrm>
          <a:prstGeom prst="rect">
            <a:avLst/>
          </a:prstGeom>
        </p:spPr>
      </p:pic>
      <p:sp>
        <p:nvSpPr>
          <p:cNvPr id="28" name="Rectangle 27"/>
          <p:cNvSpPr/>
          <p:nvPr/>
        </p:nvSpPr>
        <p:spPr>
          <a:xfrm>
            <a:off x="19181366" y="27556049"/>
            <a:ext cx="31378075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800" b="1" dirty="0">
                <a:solidFill>
                  <a:schemeClr val="bg1">
                    <a:lumMod val="95000"/>
                  </a:schemeClr>
                </a:solidFill>
                <a:latin typeface="Open Sans" panose="020B0604020202020204" charset="0"/>
                <a:ea typeface="Open Sans" panose="020B0604020202020204" charset="0"/>
                <a:cs typeface="Open Sans" panose="020B0604020202020204" charset="0"/>
              </a:rPr>
              <a:t>Acknowledgement</a:t>
            </a:r>
            <a:r>
              <a:rPr lang="en-US" sz="2800" dirty="0">
                <a:solidFill>
                  <a:schemeClr val="bg1">
                    <a:lumMod val="95000"/>
                  </a:schemeClr>
                </a:solidFill>
                <a:latin typeface="Open Sans" panose="020B0604020202020204" charset="0"/>
                <a:ea typeface="Open Sans" panose="020B0604020202020204" charset="0"/>
                <a:cs typeface="Open Sans" panose="020B0604020202020204" charset="0"/>
              </a:rPr>
              <a:t>: This work was supported by </a:t>
            </a:r>
            <a:r>
              <a:rPr lang="en-US" sz="2800" dirty="0" err="1">
                <a:solidFill>
                  <a:schemeClr val="bg1">
                    <a:lumMod val="95000"/>
                  </a:schemeClr>
                </a:solidFill>
                <a:latin typeface="Open Sans" panose="020B0604020202020204" charset="0"/>
                <a:ea typeface="Open Sans" panose="020B0604020202020204" charset="0"/>
                <a:cs typeface="Open Sans" panose="020B0604020202020204" charset="0"/>
              </a:rPr>
              <a:t>InTheMED</a:t>
            </a:r>
            <a:r>
              <a:rPr lang="en-US" sz="2800" dirty="0">
                <a:solidFill>
                  <a:schemeClr val="bg1">
                    <a:lumMod val="95000"/>
                  </a:schemeClr>
                </a:solidFill>
                <a:latin typeface="Open Sans" panose="020B0604020202020204" charset="0"/>
                <a:ea typeface="Open Sans" panose="020B0604020202020204" charset="0"/>
                <a:cs typeface="Open Sans" panose="020B0604020202020204" charset="0"/>
              </a:rPr>
              <a:t> project, which is part of PRIMA </a:t>
            </a:r>
            <a:r>
              <a:rPr lang="en-US" sz="2800" dirty="0" err="1">
                <a:solidFill>
                  <a:schemeClr val="bg1">
                    <a:lumMod val="95000"/>
                  </a:schemeClr>
                </a:solidFill>
                <a:latin typeface="Open Sans" panose="020B0604020202020204" charset="0"/>
                <a:ea typeface="Open Sans" panose="020B0604020202020204" charset="0"/>
                <a:cs typeface="Open Sans" panose="020B0604020202020204" charset="0"/>
              </a:rPr>
              <a:t>programme</a:t>
            </a:r>
            <a:r>
              <a:rPr lang="en-US" sz="2800" dirty="0">
                <a:solidFill>
                  <a:schemeClr val="bg1">
                    <a:lumMod val="95000"/>
                  </a:schemeClr>
                </a:solidFill>
                <a:latin typeface="Open Sans" panose="020B0604020202020204" charset="0"/>
                <a:ea typeface="Open Sans" panose="020B0604020202020204" charset="0"/>
                <a:cs typeface="Open Sans" panose="020B0604020202020204" charset="0"/>
              </a:rPr>
              <a:t> supported and funded under Horizon 2020, the European Union’s Framework </a:t>
            </a:r>
            <a:r>
              <a:rPr lang="en-US" sz="2800" dirty="0" err="1">
                <a:solidFill>
                  <a:schemeClr val="bg1">
                    <a:lumMod val="95000"/>
                  </a:schemeClr>
                </a:solidFill>
                <a:latin typeface="Open Sans" panose="020B0604020202020204" charset="0"/>
                <a:ea typeface="Open Sans" panose="020B0604020202020204" charset="0"/>
                <a:cs typeface="Open Sans" panose="020B0604020202020204" charset="0"/>
              </a:rPr>
              <a:t>Programme</a:t>
            </a:r>
            <a:r>
              <a:rPr lang="en-US" sz="2800" dirty="0">
                <a:solidFill>
                  <a:schemeClr val="bg1">
                    <a:lumMod val="95000"/>
                  </a:schemeClr>
                </a:solidFill>
                <a:latin typeface="Open Sans" panose="020B0604020202020204" charset="0"/>
                <a:ea typeface="Open Sans" panose="020B0604020202020204" charset="0"/>
                <a:cs typeface="Open Sans" panose="020B0604020202020204" charset="0"/>
              </a:rPr>
              <a:t> for Research and Innovation (Grant agreement No 1923).</a:t>
            </a:r>
          </a:p>
        </p:txBody>
      </p:sp>
      <p:sp>
        <p:nvSpPr>
          <p:cNvPr id="30" name="AutoShape 2" descr="PRIMA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grpSp>
        <p:nvGrpSpPr>
          <p:cNvPr id="37" name="Group 36"/>
          <p:cNvGrpSpPr/>
          <p:nvPr/>
        </p:nvGrpSpPr>
        <p:grpSpPr>
          <a:xfrm>
            <a:off x="1719025" y="8671069"/>
            <a:ext cx="12784712" cy="2318131"/>
            <a:chOff x="2095984" y="11025071"/>
            <a:chExt cx="12784712" cy="2318131"/>
          </a:xfrm>
        </p:grpSpPr>
        <p:grpSp>
          <p:nvGrpSpPr>
            <p:cNvPr id="6" name="Group 5"/>
            <p:cNvGrpSpPr/>
            <p:nvPr/>
          </p:nvGrpSpPr>
          <p:grpSpPr>
            <a:xfrm>
              <a:off x="2095984" y="11249190"/>
              <a:ext cx="1561766" cy="1940787"/>
              <a:chOff x="14706600" y="16501368"/>
              <a:chExt cx="4802567" cy="5905032"/>
            </a:xfrm>
          </p:grpSpPr>
          <p:sp>
            <p:nvSpPr>
              <p:cNvPr id="5" name="Rectangle 4"/>
              <p:cNvSpPr/>
              <p:nvPr/>
            </p:nvSpPr>
            <p:spPr>
              <a:xfrm>
                <a:off x="14706600" y="16840200"/>
                <a:ext cx="4800600" cy="5566200"/>
              </a:xfrm>
              <a:prstGeom prst="rect">
                <a:avLst/>
              </a:prstGeom>
              <a:solidFill>
                <a:srgbClr val="FFFFFF">
                  <a:alpha val="50196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pic>
            <p:nvPicPr>
              <p:cNvPr id="4" name="Picture 3"/>
              <p:cNvPicPr>
                <a:picLocks noChangeAspect="1"/>
              </p:cNvPicPr>
              <p:nvPr/>
            </p:nvPicPr>
            <p:blipFill>
              <a:blip r:embed="rId4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</a:blip>
              <a:stretch>
                <a:fillRect/>
              </a:stretch>
            </p:blipFill>
            <p:spPr>
              <a:xfrm>
                <a:off x="14706600" y="16501368"/>
                <a:ext cx="4802567" cy="5535689"/>
              </a:xfrm>
              <a:prstGeom prst="rect">
                <a:avLst/>
              </a:prstGeom>
              <a:ln>
                <a:noFill/>
              </a:ln>
            </p:spPr>
          </p:pic>
        </p:grpSp>
        <p:pic>
          <p:nvPicPr>
            <p:cNvPr id="119" name="Picture 118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390905" y="11402537"/>
              <a:ext cx="6489791" cy="1882665"/>
            </a:xfrm>
            <a:prstGeom prst="rect">
              <a:avLst/>
            </a:prstGeom>
          </p:spPr>
        </p:pic>
        <p:grpSp>
          <p:nvGrpSpPr>
            <p:cNvPr id="123" name="Group 122"/>
            <p:cNvGrpSpPr/>
            <p:nvPr/>
          </p:nvGrpSpPr>
          <p:grpSpPr>
            <a:xfrm>
              <a:off x="4066030" y="11354322"/>
              <a:ext cx="1509277" cy="1988880"/>
              <a:chOff x="37703860" y="11709131"/>
              <a:chExt cx="3992680" cy="5261434"/>
            </a:xfrm>
          </p:grpSpPr>
          <p:pic>
            <p:nvPicPr>
              <p:cNvPr id="124" name="Picture 6" descr="DSWAP"/>
              <p:cNvPicPr>
                <a:picLocks noChangeAspect="1" noChangeArrowheads="1"/>
              </p:cNvPicPr>
              <p:nvPr/>
            </p:nvPicPr>
            <p:blipFill rotWithShape="1">
              <a:blip r:embed="rId6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25909"/>
              <a:stretch/>
            </p:blipFill>
            <p:spPr bwMode="auto">
              <a:xfrm>
                <a:off x="37703860" y="15187989"/>
                <a:ext cx="3992680" cy="1782576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pic>
            <p:nvPicPr>
              <p:cNvPr id="125" name="Picture 6" descr="DSWAP"/>
              <p:cNvPicPr>
                <a:picLocks noChangeAspect="1" noChangeArrowheads="1"/>
              </p:cNvPicPr>
              <p:nvPr/>
            </p:nvPicPr>
            <p:blipFill rotWithShape="1">
              <a:blip r:embed="rId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r="74555"/>
              <a:stretch/>
            </p:blipFill>
            <p:spPr bwMode="auto">
              <a:xfrm>
                <a:off x="38182799" y="11709131"/>
                <a:ext cx="2895600" cy="3764282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</p:grpSp>
        <p:pic>
          <p:nvPicPr>
            <p:cNvPr id="32" name="Picture 31"/>
            <p:cNvPicPr>
              <a:picLocks noChangeAspect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817669" y="11025071"/>
              <a:ext cx="2971620" cy="2063314"/>
            </a:xfrm>
            <a:prstGeom prst="rect">
              <a:avLst/>
            </a:prstGeom>
          </p:spPr>
        </p:pic>
      </p:grpSp>
      <p:pic>
        <p:nvPicPr>
          <p:cNvPr id="127" name="Picture 126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22770805" y="16197838"/>
            <a:ext cx="16186365" cy="10335815"/>
          </a:xfrm>
          <a:prstGeom prst="rect">
            <a:avLst/>
          </a:prstGeom>
        </p:spPr>
      </p:pic>
      <p:sp>
        <p:nvSpPr>
          <p:cNvPr id="39" name="TextBox 38"/>
          <p:cNvSpPr txBox="1"/>
          <p:nvPr/>
        </p:nvSpPr>
        <p:spPr>
          <a:xfrm>
            <a:off x="1462872" y="27562314"/>
            <a:ext cx="966232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b="1" dirty="0" smtClean="0">
                <a:solidFill>
                  <a:schemeClr val="bg1"/>
                </a:solidFill>
                <a:latin typeface="Open Sans" panose="020B0604020202020204" charset="0"/>
                <a:ea typeface="Open Sans" panose="020B0604020202020204" charset="0"/>
                <a:cs typeface="Open Sans" panose="020B0604020202020204" charset="0"/>
              </a:rPr>
              <a:t>Contact: </a:t>
            </a:r>
            <a:r>
              <a:rPr lang="en-US" sz="3600" b="1" dirty="0" smtClean="0">
                <a:solidFill>
                  <a:schemeClr val="bg1"/>
                </a:solidFill>
                <a:latin typeface="Open Sans" panose="020B0604020202020204" charset="0"/>
                <a:ea typeface="Open Sans" panose="020B0604020202020204" charset="0"/>
                <a:cs typeface="Open Sans" panose="020B0604020202020204" charset="0"/>
              </a:rPr>
              <a:t>rafael.chavez@ufz.de</a:t>
            </a:r>
            <a:endParaRPr lang="en-US" sz="3600" b="1" dirty="0">
              <a:solidFill>
                <a:schemeClr val="bg1"/>
              </a:solidFill>
              <a:latin typeface="Open Sans" panose="020B0604020202020204" charset="0"/>
              <a:ea typeface="Open Sans" panose="020B0604020202020204" charset="0"/>
              <a:cs typeface="Open Sans" panose="020B060402020202020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19748370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NET" val="4.0.30319.42000"/>
  <p:tag name="AS_OS" val="Microsoft Windows NT 6.2.9200.0"/>
  <p:tag name="AS_RELEASE_DATE" val="2016.09.30"/>
  <p:tag name="AS_TITLE" val="Aspose.Slides for .NET 4.0"/>
  <p:tag name="AS_VERSION" val="16.9.0.0"/>
  <p:tag name="MAKESIGNSTEMPLATE" val="deliberatingwatermelon|09-2018"/>
</p:tagLst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11707</TotalTime>
  <Words>303</Words>
  <Application>Microsoft Office PowerPoint</Application>
  <PresentationFormat>Custom</PresentationFormat>
  <Paragraphs>57</Paragraphs>
  <Slides>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8" baseType="lpstr">
      <vt:lpstr>Calibri</vt:lpstr>
      <vt:lpstr>Noto Sans</vt:lpstr>
      <vt:lpstr>Open Sans</vt:lpstr>
      <vt:lpstr>Arial</vt:lpstr>
      <vt:lpstr>Wingdings</vt:lpstr>
      <vt:lpstr>Nunito</vt:lpstr>
      <vt:lpstr>Office Theme</vt:lpstr>
      <vt:lpstr>PowerPoint Presentation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Template to create a scientific poster</dc:title>
  <dc:subject>Free Research Poster</dc:subject>
  <dc:creator>Graphicsland/MakeSigns.com</dc:creator>
  <cp:keywords>scientific, research, template, custom, poster, presentation, symposium, printing, powerpoint, create, design, example, sample, download</cp:keywords>
  <dc:description>Download our scientific poster templates at no cost to you and get one step closer to making a great research poster.</dc:description>
  <cp:lastModifiedBy>Rafael Chavez Garcia Silva</cp:lastModifiedBy>
  <cp:revision>85</cp:revision>
  <cp:lastPrinted>2012-07-31T19:59:21Z</cp:lastPrinted>
  <dcterms:modified xsi:type="dcterms:W3CDTF">2021-04-23T15:28:31Z</dcterms:modified>
  <cp:category>research posters template</cp:category>
</cp:coreProperties>
</file>