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08" r:id="rId1"/>
    <p:sldMasterId id="2147483813" r:id="rId2"/>
    <p:sldMasterId id="2147483814" r:id="rId3"/>
    <p:sldMasterId id="2147484591" r:id="rId4"/>
    <p:sldMasterId id="2147484603" r:id="rId5"/>
    <p:sldMasterId id="2147484615" r:id="rId6"/>
  </p:sldMasterIdLst>
  <p:notesMasterIdLst>
    <p:notesMasterId r:id="rId29"/>
  </p:notesMasterIdLst>
  <p:sldIdLst>
    <p:sldId id="490" r:id="rId7"/>
    <p:sldId id="701" r:id="rId8"/>
    <p:sldId id="700" r:id="rId9"/>
    <p:sldId id="694" r:id="rId10"/>
    <p:sldId id="695" r:id="rId11"/>
    <p:sldId id="696" r:id="rId12"/>
    <p:sldId id="689" r:id="rId13"/>
    <p:sldId id="702" r:id="rId14"/>
    <p:sldId id="641" r:id="rId15"/>
    <p:sldId id="635" r:id="rId16"/>
    <p:sldId id="655" r:id="rId17"/>
    <p:sldId id="693" r:id="rId18"/>
    <p:sldId id="691" r:id="rId19"/>
    <p:sldId id="692" r:id="rId20"/>
    <p:sldId id="676" r:id="rId21"/>
    <p:sldId id="684" r:id="rId22"/>
    <p:sldId id="674" r:id="rId23"/>
    <p:sldId id="685" r:id="rId24"/>
    <p:sldId id="688" r:id="rId25"/>
    <p:sldId id="697" r:id="rId26"/>
    <p:sldId id="698" r:id="rId27"/>
    <p:sldId id="261" r:id="rId28"/>
  </p:sldIdLst>
  <p:sldSz cx="9144000" cy="6858000" type="screen4x3"/>
  <p:notesSz cx="6794500" cy="9906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CC"/>
    <a:srgbClr val="FF0000"/>
    <a:srgbClr val="00FF00"/>
    <a:srgbClr val="002060"/>
    <a:srgbClr val="1402FE"/>
    <a:srgbClr val="F7F7F7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0" autoAdjust="0"/>
    <p:restoredTop sz="94737" autoAdjust="0"/>
  </p:normalViewPr>
  <p:slideViewPr>
    <p:cSldViewPr>
      <p:cViewPr varScale="1">
        <p:scale>
          <a:sx n="101" d="100"/>
          <a:sy n="101" d="100"/>
        </p:scale>
        <p:origin x="1608" y="102"/>
      </p:cViewPr>
      <p:guideLst>
        <p:guide orient="horz" pos="2160"/>
        <p:guide pos="2928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9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presProps" Target="presProps.xml"/><Relationship Id="rId8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nl-NL"/>
              <a:t>Hurricane Lana at buoy 51002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Blad1!$G$1</c:f>
              <c:strCache>
                <c:ptCount val="1"/>
                <c:pt idx="0">
                  <c:v>1-min m/s</c:v>
                </c:pt>
              </c:strCache>
            </c:strRef>
          </c:tx>
          <c:marker>
            <c:symbol val="none"/>
          </c:marker>
          <c:cat>
            <c:numRef>
              <c:f>Blad1!$D$2:$D$59</c:f>
              <c:numCache>
                <c:formatCode>General</c:formatCode>
                <c:ptCount val="58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12</c:v>
                </c:pt>
                <c:pt idx="4">
                  <c:v>13</c:v>
                </c:pt>
                <c:pt idx="5">
                  <c:v>13</c:v>
                </c:pt>
                <c:pt idx="6">
                  <c:v>13</c:v>
                </c:pt>
                <c:pt idx="7">
                  <c:v>13</c:v>
                </c:pt>
                <c:pt idx="8">
                  <c:v>13</c:v>
                </c:pt>
                <c:pt idx="9">
                  <c:v>13</c:v>
                </c:pt>
                <c:pt idx="10">
                  <c:v>14</c:v>
                </c:pt>
                <c:pt idx="11">
                  <c:v>14</c:v>
                </c:pt>
                <c:pt idx="12">
                  <c:v>14</c:v>
                </c:pt>
                <c:pt idx="13">
                  <c:v>14</c:v>
                </c:pt>
                <c:pt idx="14">
                  <c:v>14</c:v>
                </c:pt>
                <c:pt idx="15">
                  <c:v>14</c:v>
                </c:pt>
                <c:pt idx="16">
                  <c:v>15</c:v>
                </c:pt>
                <c:pt idx="17">
                  <c:v>15</c:v>
                </c:pt>
                <c:pt idx="18">
                  <c:v>15</c:v>
                </c:pt>
                <c:pt idx="19">
                  <c:v>15</c:v>
                </c:pt>
                <c:pt idx="20">
                  <c:v>15</c:v>
                </c:pt>
                <c:pt idx="21">
                  <c:v>15</c:v>
                </c:pt>
                <c:pt idx="22">
                  <c:v>16</c:v>
                </c:pt>
                <c:pt idx="23">
                  <c:v>16</c:v>
                </c:pt>
                <c:pt idx="24">
                  <c:v>16</c:v>
                </c:pt>
                <c:pt idx="25">
                  <c:v>16</c:v>
                </c:pt>
                <c:pt idx="26">
                  <c:v>16</c:v>
                </c:pt>
                <c:pt idx="27">
                  <c:v>16</c:v>
                </c:pt>
                <c:pt idx="28">
                  <c:v>17</c:v>
                </c:pt>
                <c:pt idx="29">
                  <c:v>17</c:v>
                </c:pt>
                <c:pt idx="30">
                  <c:v>17</c:v>
                </c:pt>
                <c:pt idx="31">
                  <c:v>17</c:v>
                </c:pt>
                <c:pt idx="32">
                  <c:v>17</c:v>
                </c:pt>
                <c:pt idx="33">
                  <c:v>17</c:v>
                </c:pt>
                <c:pt idx="34">
                  <c:v>18</c:v>
                </c:pt>
                <c:pt idx="35">
                  <c:v>18</c:v>
                </c:pt>
                <c:pt idx="36">
                  <c:v>18</c:v>
                </c:pt>
                <c:pt idx="37">
                  <c:v>18</c:v>
                </c:pt>
                <c:pt idx="38">
                  <c:v>18</c:v>
                </c:pt>
                <c:pt idx="39">
                  <c:v>18</c:v>
                </c:pt>
                <c:pt idx="40">
                  <c:v>19</c:v>
                </c:pt>
                <c:pt idx="41">
                  <c:v>19</c:v>
                </c:pt>
                <c:pt idx="42">
                  <c:v>19</c:v>
                </c:pt>
                <c:pt idx="43">
                  <c:v>19</c:v>
                </c:pt>
                <c:pt idx="44">
                  <c:v>19</c:v>
                </c:pt>
                <c:pt idx="45">
                  <c:v>19</c:v>
                </c:pt>
                <c:pt idx="46">
                  <c:v>20</c:v>
                </c:pt>
                <c:pt idx="47">
                  <c:v>20</c:v>
                </c:pt>
                <c:pt idx="48">
                  <c:v>20</c:v>
                </c:pt>
                <c:pt idx="49">
                  <c:v>20</c:v>
                </c:pt>
                <c:pt idx="50">
                  <c:v>20</c:v>
                </c:pt>
                <c:pt idx="51">
                  <c:v>20</c:v>
                </c:pt>
                <c:pt idx="52">
                  <c:v>21</c:v>
                </c:pt>
                <c:pt idx="53">
                  <c:v>21</c:v>
                </c:pt>
                <c:pt idx="54">
                  <c:v>21</c:v>
                </c:pt>
                <c:pt idx="55">
                  <c:v>21</c:v>
                </c:pt>
                <c:pt idx="56">
                  <c:v>21</c:v>
                </c:pt>
                <c:pt idx="57">
                  <c:v>21</c:v>
                </c:pt>
              </c:numCache>
            </c:numRef>
          </c:cat>
          <c:val>
            <c:numRef>
              <c:f>Blad1!$G$2:$G$59</c:f>
              <c:numCache>
                <c:formatCode>#,##0</c:formatCode>
                <c:ptCount val="58"/>
                <c:pt idx="0" formatCode="0.0">
                  <c:v>18.7</c:v>
                </c:pt>
                <c:pt idx="1">
                  <c:v>19</c:v>
                </c:pt>
                <c:pt idx="2">
                  <c:v>19.2</c:v>
                </c:pt>
                <c:pt idx="3">
                  <c:v>19.100000000000001</c:v>
                </c:pt>
                <c:pt idx="4">
                  <c:v>19.3</c:v>
                </c:pt>
                <c:pt idx="5">
                  <c:v>20.3</c:v>
                </c:pt>
                <c:pt idx="6">
                  <c:v>20.3</c:v>
                </c:pt>
                <c:pt idx="7">
                  <c:v>20.100000000000001</c:v>
                </c:pt>
                <c:pt idx="8">
                  <c:v>21</c:v>
                </c:pt>
                <c:pt idx="9">
                  <c:v>21.8</c:v>
                </c:pt>
                <c:pt idx="10">
                  <c:v>21.5</c:v>
                </c:pt>
                <c:pt idx="11">
                  <c:v>19.399999999999999</c:v>
                </c:pt>
                <c:pt idx="12">
                  <c:v>20.2</c:v>
                </c:pt>
                <c:pt idx="13">
                  <c:v>21.9</c:v>
                </c:pt>
                <c:pt idx="14">
                  <c:v>21.2</c:v>
                </c:pt>
                <c:pt idx="15">
                  <c:v>21.3</c:v>
                </c:pt>
                <c:pt idx="16">
                  <c:v>21.7</c:v>
                </c:pt>
                <c:pt idx="17">
                  <c:v>21.8</c:v>
                </c:pt>
                <c:pt idx="18">
                  <c:v>21.6</c:v>
                </c:pt>
                <c:pt idx="19">
                  <c:v>22.7</c:v>
                </c:pt>
                <c:pt idx="20">
                  <c:v>23</c:v>
                </c:pt>
                <c:pt idx="21">
                  <c:v>22.9</c:v>
                </c:pt>
                <c:pt idx="22">
                  <c:v>24.7</c:v>
                </c:pt>
                <c:pt idx="23">
                  <c:v>26.1</c:v>
                </c:pt>
                <c:pt idx="24">
                  <c:v>26.2</c:v>
                </c:pt>
                <c:pt idx="25">
                  <c:v>26.4</c:v>
                </c:pt>
                <c:pt idx="26">
                  <c:v>27.8</c:v>
                </c:pt>
                <c:pt idx="27">
                  <c:v>27.8</c:v>
                </c:pt>
                <c:pt idx="28">
                  <c:v>28.2</c:v>
                </c:pt>
                <c:pt idx="29">
                  <c:v>29</c:v>
                </c:pt>
                <c:pt idx="30">
                  <c:v>29.6</c:v>
                </c:pt>
                <c:pt idx="31">
                  <c:v>30.6</c:v>
                </c:pt>
                <c:pt idx="32">
                  <c:v>31.8</c:v>
                </c:pt>
                <c:pt idx="33">
                  <c:v>31.7</c:v>
                </c:pt>
                <c:pt idx="34">
                  <c:v>33.9</c:v>
                </c:pt>
                <c:pt idx="35">
                  <c:v>34.9</c:v>
                </c:pt>
                <c:pt idx="36">
                  <c:v>36.6</c:v>
                </c:pt>
                <c:pt idx="37">
                  <c:v>31.9</c:v>
                </c:pt>
                <c:pt idx="38">
                  <c:v>30.4</c:v>
                </c:pt>
                <c:pt idx="39">
                  <c:v>25.1</c:v>
                </c:pt>
                <c:pt idx="40">
                  <c:v>20.100000000000001</c:v>
                </c:pt>
                <c:pt idx="41">
                  <c:v>12.9</c:v>
                </c:pt>
                <c:pt idx="42">
                  <c:v>5.3</c:v>
                </c:pt>
                <c:pt idx="43">
                  <c:v>2.7</c:v>
                </c:pt>
                <c:pt idx="44">
                  <c:v>1.3</c:v>
                </c:pt>
                <c:pt idx="45">
                  <c:v>1.3</c:v>
                </c:pt>
                <c:pt idx="46">
                  <c:v>1.6</c:v>
                </c:pt>
                <c:pt idx="47">
                  <c:v>1.3</c:v>
                </c:pt>
                <c:pt idx="48">
                  <c:v>1.2</c:v>
                </c:pt>
                <c:pt idx="49">
                  <c:v>1</c:v>
                </c:pt>
                <c:pt idx="50">
                  <c:v>0.8</c:v>
                </c:pt>
                <c:pt idx="51">
                  <c:v>1.3</c:v>
                </c:pt>
                <c:pt idx="52">
                  <c:v>1.8</c:v>
                </c:pt>
                <c:pt idx="53">
                  <c:v>2.4</c:v>
                </c:pt>
                <c:pt idx="54">
                  <c:v>5.2</c:v>
                </c:pt>
                <c:pt idx="55">
                  <c:v>15.1</c:v>
                </c:pt>
                <c:pt idx="56">
                  <c:v>0</c:v>
                </c:pt>
                <c:pt idx="5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9B-4429-B7C4-07D6AC758190}"/>
            </c:ext>
          </c:extLst>
        </c:ser>
        <c:ser>
          <c:idx val="1"/>
          <c:order val="1"/>
          <c:tx>
            <c:strRef>
              <c:f>Blad1!$H$1</c:f>
              <c:strCache>
                <c:ptCount val="1"/>
                <c:pt idx="0">
                  <c:v>Gust m/s</c:v>
                </c:pt>
              </c:strCache>
            </c:strRef>
          </c:tx>
          <c:marker>
            <c:symbol val="none"/>
          </c:marker>
          <c:cat>
            <c:numRef>
              <c:f>Blad1!$D$2:$D$59</c:f>
              <c:numCache>
                <c:formatCode>General</c:formatCode>
                <c:ptCount val="58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12</c:v>
                </c:pt>
                <c:pt idx="4">
                  <c:v>13</c:v>
                </c:pt>
                <c:pt idx="5">
                  <c:v>13</c:v>
                </c:pt>
                <c:pt idx="6">
                  <c:v>13</c:v>
                </c:pt>
                <c:pt idx="7">
                  <c:v>13</c:v>
                </c:pt>
                <c:pt idx="8">
                  <c:v>13</c:v>
                </c:pt>
                <c:pt idx="9">
                  <c:v>13</c:v>
                </c:pt>
                <c:pt idx="10">
                  <c:v>14</c:v>
                </c:pt>
                <c:pt idx="11">
                  <c:v>14</c:v>
                </c:pt>
                <c:pt idx="12">
                  <c:v>14</c:v>
                </c:pt>
                <c:pt idx="13">
                  <c:v>14</c:v>
                </c:pt>
                <c:pt idx="14">
                  <c:v>14</c:v>
                </c:pt>
                <c:pt idx="15">
                  <c:v>14</c:v>
                </c:pt>
                <c:pt idx="16">
                  <c:v>15</c:v>
                </c:pt>
                <c:pt idx="17">
                  <c:v>15</c:v>
                </c:pt>
                <c:pt idx="18">
                  <c:v>15</c:v>
                </c:pt>
                <c:pt idx="19">
                  <c:v>15</c:v>
                </c:pt>
                <c:pt idx="20">
                  <c:v>15</c:v>
                </c:pt>
                <c:pt idx="21">
                  <c:v>15</c:v>
                </c:pt>
                <c:pt idx="22">
                  <c:v>16</c:v>
                </c:pt>
                <c:pt idx="23">
                  <c:v>16</c:v>
                </c:pt>
                <c:pt idx="24">
                  <c:v>16</c:v>
                </c:pt>
                <c:pt idx="25">
                  <c:v>16</c:v>
                </c:pt>
                <c:pt idx="26">
                  <c:v>16</c:v>
                </c:pt>
                <c:pt idx="27">
                  <c:v>16</c:v>
                </c:pt>
                <c:pt idx="28">
                  <c:v>17</c:v>
                </c:pt>
                <c:pt idx="29">
                  <c:v>17</c:v>
                </c:pt>
                <c:pt idx="30">
                  <c:v>17</c:v>
                </c:pt>
                <c:pt idx="31">
                  <c:v>17</c:v>
                </c:pt>
                <c:pt idx="32">
                  <c:v>17</c:v>
                </c:pt>
                <c:pt idx="33">
                  <c:v>17</c:v>
                </c:pt>
                <c:pt idx="34">
                  <c:v>18</c:v>
                </c:pt>
                <c:pt idx="35">
                  <c:v>18</c:v>
                </c:pt>
                <c:pt idx="36">
                  <c:v>18</c:v>
                </c:pt>
                <c:pt idx="37">
                  <c:v>18</c:v>
                </c:pt>
                <c:pt idx="38">
                  <c:v>18</c:v>
                </c:pt>
                <c:pt idx="39">
                  <c:v>18</c:v>
                </c:pt>
                <c:pt idx="40">
                  <c:v>19</c:v>
                </c:pt>
                <c:pt idx="41">
                  <c:v>19</c:v>
                </c:pt>
                <c:pt idx="42">
                  <c:v>19</c:v>
                </c:pt>
                <c:pt idx="43">
                  <c:v>19</c:v>
                </c:pt>
                <c:pt idx="44">
                  <c:v>19</c:v>
                </c:pt>
                <c:pt idx="45">
                  <c:v>19</c:v>
                </c:pt>
                <c:pt idx="46">
                  <c:v>20</c:v>
                </c:pt>
                <c:pt idx="47">
                  <c:v>20</c:v>
                </c:pt>
                <c:pt idx="48">
                  <c:v>20</c:v>
                </c:pt>
                <c:pt idx="49">
                  <c:v>20</c:v>
                </c:pt>
                <c:pt idx="50">
                  <c:v>20</c:v>
                </c:pt>
                <c:pt idx="51">
                  <c:v>20</c:v>
                </c:pt>
                <c:pt idx="52">
                  <c:v>21</c:v>
                </c:pt>
                <c:pt idx="53">
                  <c:v>21</c:v>
                </c:pt>
                <c:pt idx="54">
                  <c:v>21</c:v>
                </c:pt>
                <c:pt idx="55">
                  <c:v>21</c:v>
                </c:pt>
                <c:pt idx="56">
                  <c:v>21</c:v>
                </c:pt>
                <c:pt idx="57">
                  <c:v>21</c:v>
                </c:pt>
              </c:numCache>
            </c:numRef>
          </c:cat>
          <c:val>
            <c:numRef>
              <c:f>Blad1!$H$2:$H$59</c:f>
              <c:numCache>
                <c:formatCode>General</c:formatCode>
                <c:ptCount val="58"/>
                <c:pt idx="0">
                  <c:v>25</c:v>
                </c:pt>
                <c:pt idx="1">
                  <c:v>24.4</c:v>
                </c:pt>
                <c:pt idx="2">
                  <c:v>23.6</c:v>
                </c:pt>
                <c:pt idx="3">
                  <c:v>24.5</c:v>
                </c:pt>
                <c:pt idx="4">
                  <c:v>26.7</c:v>
                </c:pt>
                <c:pt idx="5">
                  <c:v>25.7</c:v>
                </c:pt>
                <c:pt idx="6">
                  <c:v>26.4</c:v>
                </c:pt>
                <c:pt idx="7">
                  <c:v>26.4</c:v>
                </c:pt>
                <c:pt idx="8">
                  <c:v>26.8</c:v>
                </c:pt>
                <c:pt idx="9">
                  <c:v>28.6</c:v>
                </c:pt>
                <c:pt idx="10">
                  <c:v>26.9</c:v>
                </c:pt>
                <c:pt idx="11">
                  <c:v>25.5</c:v>
                </c:pt>
                <c:pt idx="12">
                  <c:v>29</c:v>
                </c:pt>
                <c:pt idx="13">
                  <c:v>28.4</c:v>
                </c:pt>
                <c:pt idx="14">
                  <c:v>27.2</c:v>
                </c:pt>
                <c:pt idx="15">
                  <c:v>28.9</c:v>
                </c:pt>
                <c:pt idx="16">
                  <c:v>29.8</c:v>
                </c:pt>
                <c:pt idx="17">
                  <c:v>27.5</c:v>
                </c:pt>
                <c:pt idx="18">
                  <c:v>27.8</c:v>
                </c:pt>
                <c:pt idx="19">
                  <c:v>33.799999999999997</c:v>
                </c:pt>
                <c:pt idx="20">
                  <c:v>30</c:v>
                </c:pt>
                <c:pt idx="21">
                  <c:v>30.5</c:v>
                </c:pt>
                <c:pt idx="22">
                  <c:v>32.299999999999997</c:v>
                </c:pt>
                <c:pt idx="23">
                  <c:v>31.9</c:v>
                </c:pt>
                <c:pt idx="24">
                  <c:v>33.1</c:v>
                </c:pt>
                <c:pt idx="25">
                  <c:v>35</c:v>
                </c:pt>
                <c:pt idx="26">
                  <c:v>37.200000000000003</c:v>
                </c:pt>
                <c:pt idx="27">
                  <c:v>36.9</c:v>
                </c:pt>
                <c:pt idx="28">
                  <c:v>36.5</c:v>
                </c:pt>
                <c:pt idx="29">
                  <c:v>36.200000000000003</c:v>
                </c:pt>
                <c:pt idx="30">
                  <c:v>39</c:v>
                </c:pt>
                <c:pt idx="31">
                  <c:v>40.4</c:v>
                </c:pt>
                <c:pt idx="32">
                  <c:v>41.8</c:v>
                </c:pt>
                <c:pt idx="33">
                  <c:v>41.7</c:v>
                </c:pt>
                <c:pt idx="34">
                  <c:v>43.9</c:v>
                </c:pt>
                <c:pt idx="35">
                  <c:v>44.7</c:v>
                </c:pt>
                <c:pt idx="36">
                  <c:v>46.8</c:v>
                </c:pt>
                <c:pt idx="37">
                  <c:v>47.6</c:v>
                </c:pt>
                <c:pt idx="38">
                  <c:v>44.4</c:v>
                </c:pt>
                <c:pt idx="39">
                  <c:v>29.3</c:v>
                </c:pt>
                <c:pt idx="40">
                  <c:v>31.4</c:v>
                </c:pt>
                <c:pt idx="41">
                  <c:v>23.3</c:v>
                </c:pt>
                <c:pt idx="42">
                  <c:v>18.600000000000001</c:v>
                </c:pt>
                <c:pt idx="43">
                  <c:v>11.1</c:v>
                </c:pt>
                <c:pt idx="44">
                  <c:v>5.2</c:v>
                </c:pt>
                <c:pt idx="45">
                  <c:v>2.9</c:v>
                </c:pt>
                <c:pt idx="46">
                  <c:v>3.3</c:v>
                </c:pt>
                <c:pt idx="47">
                  <c:v>2.8</c:v>
                </c:pt>
                <c:pt idx="48">
                  <c:v>3.5</c:v>
                </c:pt>
                <c:pt idx="49">
                  <c:v>3.1</c:v>
                </c:pt>
                <c:pt idx="50">
                  <c:v>2.9</c:v>
                </c:pt>
                <c:pt idx="51">
                  <c:v>6</c:v>
                </c:pt>
                <c:pt idx="52">
                  <c:v>8.1</c:v>
                </c:pt>
                <c:pt idx="53">
                  <c:v>11.7</c:v>
                </c:pt>
                <c:pt idx="54">
                  <c:v>14.5</c:v>
                </c:pt>
                <c:pt idx="55">
                  <c:v>21.9</c:v>
                </c:pt>
                <c:pt idx="56">
                  <c:v>0</c:v>
                </c:pt>
                <c:pt idx="5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9B-4429-B7C4-07D6AC758190}"/>
            </c:ext>
          </c:extLst>
        </c:ser>
        <c:ser>
          <c:idx val="2"/>
          <c:order val="2"/>
          <c:tx>
            <c:strRef>
              <c:f>Blad1!$Q$1</c:f>
              <c:strCache>
                <c:ptCount val="1"/>
                <c:pt idx="0">
                  <c:v>PMSL-955 mb</c:v>
                </c:pt>
              </c:strCache>
            </c:strRef>
          </c:tx>
          <c:marker>
            <c:symbol val="none"/>
          </c:marker>
          <c:val>
            <c:numRef>
              <c:f>Blad1!$Q$2:$Q$59</c:f>
              <c:numCache>
                <c:formatCode>General</c:formatCode>
                <c:ptCount val="58"/>
                <c:pt idx="0">
                  <c:v>47.399999999999977</c:v>
                </c:pt>
                <c:pt idx="1">
                  <c:v>46.899999999999977</c:v>
                </c:pt>
                <c:pt idx="2">
                  <c:v>46.5</c:v>
                </c:pt>
                <c:pt idx="3">
                  <c:v>46</c:v>
                </c:pt>
                <c:pt idx="4">
                  <c:v>45.600000000000023</c:v>
                </c:pt>
                <c:pt idx="5">
                  <c:v>45.5</c:v>
                </c:pt>
                <c:pt idx="6">
                  <c:v>45.100000000000023</c:v>
                </c:pt>
                <c:pt idx="7">
                  <c:v>44.600000000000023</c:v>
                </c:pt>
                <c:pt idx="8">
                  <c:v>44</c:v>
                </c:pt>
                <c:pt idx="9">
                  <c:v>43.899999999999977</c:v>
                </c:pt>
                <c:pt idx="10">
                  <c:v>43.799999999999955</c:v>
                </c:pt>
                <c:pt idx="11">
                  <c:v>43.799999999999955</c:v>
                </c:pt>
                <c:pt idx="12">
                  <c:v>43.399999999999977</c:v>
                </c:pt>
                <c:pt idx="13">
                  <c:v>42.899999999999977</c:v>
                </c:pt>
                <c:pt idx="14">
                  <c:v>42.399999999999977</c:v>
                </c:pt>
                <c:pt idx="15">
                  <c:v>41.899999999999977</c:v>
                </c:pt>
                <c:pt idx="16">
                  <c:v>41.399999999999977</c:v>
                </c:pt>
                <c:pt idx="17">
                  <c:v>41.200000000000045</c:v>
                </c:pt>
                <c:pt idx="18">
                  <c:v>40.700000000000045</c:v>
                </c:pt>
                <c:pt idx="19">
                  <c:v>40.100000000000023</c:v>
                </c:pt>
                <c:pt idx="20">
                  <c:v>39.299999999999955</c:v>
                </c:pt>
                <c:pt idx="21">
                  <c:v>38.399999999999977</c:v>
                </c:pt>
                <c:pt idx="22">
                  <c:v>37.5</c:v>
                </c:pt>
                <c:pt idx="23">
                  <c:v>36.700000000000045</c:v>
                </c:pt>
                <c:pt idx="24">
                  <c:v>36.200000000000045</c:v>
                </c:pt>
                <c:pt idx="25">
                  <c:v>35.299999999999955</c:v>
                </c:pt>
                <c:pt idx="26">
                  <c:v>34</c:v>
                </c:pt>
                <c:pt idx="27">
                  <c:v>32.700000000000045</c:v>
                </c:pt>
                <c:pt idx="28">
                  <c:v>31.399999999999977</c:v>
                </c:pt>
                <c:pt idx="29">
                  <c:v>30.5</c:v>
                </c:pt>
                <c:pt idx="30">
                  <c:v>28.5</c:v>
                </c:pt>
                <c:pt idx="31">
                  <c:v>27.600000000000023</c:v>
                </c:pt>
                <c:pt idx="32">
                  <c:v>26.799999999999955</c:v>
                </c:pt>
                <c:pt idx="33">
                  <c:v>25.200000000000045</c:v>
                </c:pt>
                <c:pt idx="34">
                  <c:v>22.600000000000023</c:v>
                </c:pt>
                <c:pt idx="35">
                  <c:v>18.5</c:v>
                </c:pt>
                <c:pt idx="36">
                  <c:v>14.899999999999977</c:v>
                </c:pt>
                <c:pt idx="37">
                  <c:v>13.399999999999977</c:v>
                </c:pt>
                <c:pt idx="38">
                  <c:v>8.5</c:v>
                </c:pt>
                <c:pt idx="39">
                  <c:v>5.7999999999999545</c:v>
                </c:pt>
                <c:pt idx="40">
                  <c:v>4.8999999999999773</c:v>
                </c:pt>
                <c:pt idx="41">
                  <c:v>4.6000000000000227</c:v>
                </c:pt>
                <c:pt idx="42">
                  <c:v>3.2000000000000455</c:v>
                </c:pt>
                <c:pt idx="43">
                  <c:v>1.6000000000000227</c:v>
                </c:pt>
                <c:pt idx="44">
                  <c:v>2.2999999999999545</c:v>
                </c:pt>
                <c:pt idx="45">
                  <c:v>1.7999999999999545</c:v>
                </c:pt>
                <c:pt idx="46">
                  <c:v>2.1000000000000227</c:v>
                </c:pt>
                <c:pt idx="47">
                  <c:v>2.3999999999999773</c:v>
                </c:pt>
                <c:pt idx="48">
                  <c:v>3.6000000000000227</c:v>
                </c:pt>
                <c:pt idx="49">
                  <c:v>4.7999999999999545</c:v>
                </c:pt>
                <c:pt idx="50">
                  <c:v>5.5</c:v>
                </c:pt>
                <c:pt idx="51">
                  <c:v>7.2000000000000455</c:v>
                </c:pt>
                <c:pt idx="52">
                  <c:v>8.5</c:v>
                </c:pt>
                <c:pt idx="53">
                  <c:v>10.100000000000023</c:v>
                </c:pt>
                <c:pt idx="54">
                  <c:v>11.299999999999955</c:v>
                </c:pt>
                <c:pt idx="55">
                  <c:v>12.5</c:v>
                </c:pt>
                <c:pt idx="56">
                  <c:v>14.899999999999977</c:v>
                </c:pt>
                <c:pt idx="57">
                  <c:v>17.600000000000023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9B-4429-B7C4-07D6AC7581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53376"/>
        <c:axId val="40071936"/>
      </c:lineChart>
      <c:catAx>
        <c:axId val="400533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nl-NL"/>
                  <a:t>Hour on 23 August 2018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40071936"/>
        <c:crosses val="autoZero"/>
        <c:auto val="1"/>
        <c:lblAlgn val="ctr"/>
        <c:lblOffset val="100"/>
        <c:tickLblSkip val="6"/>
        <c:noMultiLvlLbl val="0"/>
      </c:catAx>
      <c:valAx>
        <c:axId val="4007193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nl-NL"/>
                  <a:t>Wind m/s , PMSL-955 mb</a:t>
                </a:r>
              </a:p>
            </c:rich>
          </c:tx>
          <c:overlay val="0"/>
        </c:title>
        <c:numFmt formatCode="0.0" sourceLinked="1"/>
        <c:majorTickMark val="none"/>
        <c:minorTickMark val="none"/>
        <c:tickLblPos val="nextTo"/>
        <c:crossAx val="40053376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n>
            <a:noFill/>
          </a:ln>
        </a:defRPr>
      </a:pPr>
      <a:endParaRPr lang="nl-NL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423" tIns="47711" rIns="95423" bIns="47711" numCol="1" anchor="t" anchorCtr="0" compatLnSpc="1">
            <a:prstTxWarp prst="textNoShape">
              <a:avLst/>
            </a:prstTxWarp>
          </a:bodyPr>
          <a:lstStyle>
            <a:lvl1pPr defTabSz="954088">
              <a:defRPr sz="1300" smtClean="0"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48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423" tIns="47711" rIns="95423" bIns="47711" numCol="1" anchor="t" anchorCtr="0" compatLnSpc="1">
            <a:prstTxWarp prst="textNoShape">
              <a:avLst/>
            </a:prstTxWarp>
          </a:bodyPr>
          <a:lstStyle>
            <a:lvl1pPr algn="r" defTabSz="954088">
              <a:defRPr sz="1300" smtClean="0"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157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705350"/>
            <a:ext cx="4984750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423" tIns="47711" rIns="95423" bIns="47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813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423" tIns="47711" rIns="95423" bIns="47711" numCol="1" anchor="b" anchorCtr="0" compatLnSpc="1">
            <a:prstTxWarp prst="textNoShape">
              <a:avLst/>
            </a:prstTxWarp>
          </a:bodyPr>
          <a:lstStyle>
            <a:lvl1pPr defTabSz="954088">
              <a:defRPr sz="1300" smtClean="0"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10700"/>
            <a:ext cx="29448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423" tIns="47711" rIns="95423" bIns="47711" numCol="1" anchor="b" anchorCtr="0" compatLnSpc="1">
            <a:prstTxWarp prst="textNoShape">
              <a:avLst/>
            </a:prstTxWarp>
          </a:bodyPr>
          <a:lstStyle>
            <a:lvl1pPr algn="r" defTabSz="954088">
              <a:defRPr sz="1300" smtClean="0"/>
            </a:lvl1pPr>
          </a:lstStyle>
          <a:p>
            <a:pPr>
              <a:defRPr/>
            </a:pPr>
            <a:fld id="{E1A0AFFC-73C2-49EE-81CC-16EF2670FF47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6785562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847281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63759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3276786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268413"/>
            <a:ext cx="4038600" cy="4857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268413"/>
            <a:ext cx="4038600" cy="4857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267232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182860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519784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5583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1056711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1776906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895822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958013" y="138113"/>
            <a:ext cx="2185987" cy="598805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395288" y="138113"/>
            <a:ext cx="6410325" cy="598805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941501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22A19-E9CA-4EF2-A7B3-E3A659B20250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519863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DTU Summerschool, 2011</a:t>
            </a:r>
          </a:p>
        </p:txBody>
      </p:sp>
    </p:spTree>
    <p:extLst>
      <p:ext uri="{BB962C8B-B14F-4D97-AF65-F5344CB8AC3E}">
        <p14:creationId xmlns:p14="http://schemas.microsoft.com/office/powerpoint/2010/main" val="6355540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B4C56-B2B6-45E4-B19C-07F540B2050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519863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DTU Summerschool, 2011</a:t>
            </a:r>
          </a:p>
        </p:txBody>
      </p:sp>
    </p:spTree>
    <p:extLst>
      <p:ext uri="{BB962C8B-B14F-4D97-AF65-F5344CB8AC3E}">
        <p14:creationId xmlns:p14="http://schemas.microsoft.com/office/powerpoint/2010/main" val="3318155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729678-15A5-4E9C-A596-98DE1AA268A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519863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DTU Summerschool, 2011</a:t>
            </a:r>
          </a:p>
        </p:txBody>
      </p:sp>
    </p:spTree>
    <p:extLst>
      <p:ext uri="{BB962C8B-B14F-4D97-AF65-F5344CB8AC3E}">
        <p14:creationId xmlns:p14="http://schemas.microsoft.com/office/powerpoint/2010/main" val="14833802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E08396-6F47-46F6-9A4E-EE3C40B0D9C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124200" y="6519863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DTU Summerschool, 2011</a:t>
            </a:r>
          </a:p>
        </p:txBody>
      </p:sp>
    </p:spTree>
    <p:extLst>
      <p:ext uri="{BB962C8B-B14F-4D97-AF65-F5344CB8AC3E}">
        <p14:creationId xmlns:p14="http://schemas.microsoft.com/office/powerpoint/2010/main" val="30994455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96FE2-8A08-4069-986A-8B8FA0D7B0B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3124200" y="6519863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DTU Summerschool, 2011</a:t>
            </a:r>
          </a:p>
        </p:txBody>
      </p:sp>
    </p:spTree>
    <p:extLst>
      <p:ext uri="{BB962C8B-B14F-4D97-AF65-F5344CB8AC3E}">
        <p14:creationId xmlns:p14="http://schemas.microsoft.com/office/powerpoint/2010/main" val="15464588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C51B8-758E-4C03-8870-C11CAE53CDA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519863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DTU Summerschool, 2011</a:t>
            </a:r>
          </a:p>
        </p:txBody>
      </p:sp>
    </p:spTree>
    <p:extLst>
      <p:ext uri="{BB962C8B-B14F-4D97-AF65-F5344CB8AC3E}">
        <p14:creationId xmlns:p14="http://schemas.microsoft.com/office/powerpoint/2010/main" val="15225280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D60F7-43F1-40EC-B8C8-0571D1DCC0D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124200" y="6519863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DTU Summerschool, 2011</a:t>
            </a:r>
          </a:p>
        </p:txBody>
      </p:sp>
    </p:spTree>
    <p:extLst>
      <p:ext uri="{BB962C8B-B14F-4D97-AF65-F5344CB8AC3E}">
        <p14:creationId xmlns:p14="http://schemas.microsoft.com/office/powerpoint/2010/main" val="12749204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3A4B2-D477-41F6-8CDF-3ACB1F8CE6DB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124200" y="6519863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DTU Summerschool, 2011</a:t>
            </a:r>
          </a:p>
        </p:txBody>
      </p:sp>
    </p:spTree>
    <p:extLst>
      <p:ext uri="{BB962C8B-B14F-4D97-AF65-F5344CB8AC3E}">
        <p14:creationId xmlns:p14="http://schemas.microsoft.com/office/powerpoint/2010/main" val="22688444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8ABD0-811C-4E82-B379-4BB76D618063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519863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DTU Summerschool, 2011</a:t>
            </a:r>
          </a:p>
        </p:txBody>
      </p:sp>
    </p:spTree>
    <p:extLst>
      <p:ext uri="{BB962C8B-B14F-4D97-AF65-F5344CB8AC3E}">
        <p14:creationId xmlns:p14="http://schemas.microsoft.com/office/powerpoint/2010/main" val="41538170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0D6D8-AF15-4A43-904F-93CAAC97D8E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519863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DTU Summerschool, 2011</a:t>
            </a:r>
          </a:p>
        </p:txBody>
      </p:sp>
    </p:spTree>
    <p:extLst>
      <p:ext uri="{BB962C8B-B14F-4D97-AF65-F5344CB8AC3E}">
        <p14:creationId xmlns:p14="http://schemas.microsoft.com/office/powerpoint/2010/main" val="9799451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2197995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0015302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27710080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268413"/>
            <a:ext cx="4038600" cy="4857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268413"/>
            <a:ext cx="4038600" cy="4857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8399048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4984095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5629665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27543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22325743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12029331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1183656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958013" y="138113"/>
            <a:ext cx="2185987" cy="598805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395288" y="138113"/>
            <a:ext cx="6410325" cy="598805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0615995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D802B93-F7D8-4987-8FAA-2423BB473AA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97431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A978C2E-95B4-4605-BE83-28CEFFA7BD0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63326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C7D2801-8217-4124-BF25-0F74E796A32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5401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366713" y="1206500"/>
            <a:ext cx="4008437" cy="4948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27550" y="1206500"/>
            <a:ext cx="4008438" cy="4948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256891A-41D1-4E44-9F63-9B0709F7875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4583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C5BABAA-08C6-4630-B51D-57482C8EFDD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2272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B8E40D5-6EEE-488E-B884-2E5D90E0595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99537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9B30616-5315-4558-B1AE-AC6A5ED959A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098227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5666883-DD56-4DEA-B737-4B2B7C446BC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22520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E2D00E-B032-4CCC-91DB-9BFFFD8418C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21796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32EDCA7-FBE4-453F-AAB9-EE5B76A724C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15001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950075" y="0"/>
            <a:ext cx="2193925" cy="61547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366713" y="0"/>
            <a:ext cx="6430962" cy="61547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4B26F6E-25DE-4B64-8269-4552587F148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21063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20100512_09_42_firstcoastal"/>
          <p:cNvPicPr>
            <a:picLocks noChangeAspect="1" noChangeArrowheads="1"/>
          </p:cNvPicPr>
          <p:nvPr userDrawn="1"/>
        </p:nvPicPr>
        <p:blipFill>
          <a:blip r:embed="rId2"/>
          <a:srcRect r="19453"/>
          <a:stretch>
            <a:fillRect/>
          </a:stretch>
        </p:blipFill>
        <p:spPr bwMode="auto">
          <a:xfrm>
            <a:off x="-1404938" y="-315913"/>
            <a:ext cx="5873751" cy="791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knmilogo_new_nederlands"/>
          <p:cNvPicPr>
            <a:picLocks noChangeAspect="1" noChangeArrowheads="1"/>
          </p:cNvPicPr>
          <p:nvPr userDrawn="1"/>
        </p:nvPicPr>
        <p:blipFill>
          <a:blip r:embed="rId3"/>
          <a:srcRect r="80974"/>
          <a:stretch>
            <a:fillRect/>
          </a:stretch>
        </p:blipFill>
        <p:spPr bwMode="auto">
          <a:xfrm>
            <a:off x="4284663" y="0"/>
            <a:ext cx="358775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84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00563" y="2130425"/>
            <a:ext cx="4643437" cy="1470025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het opmaakprofiel te bewerken</a:t>
            </a:r>
          </a:p>
        </p:txBody>
      </p:sp>
      <p:sp>
        <p:nvSpPr>
          <p:cNvPr id="1884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00563" y="3886200"/>
            <a:ext cx="4643437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nl-NL"/>
              <a:t>Klik om het opmaakprofiel van de modelondertitel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2583035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IGARRS 2014; TH2.11.5 </a:t>
            </a:r>
            <a:endParaRPr lang="nl-NL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6CB5F-F79D-49CA-80AD-02D4D726B995}" type="slidenum">
              <a:rPr lang="nl-NL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5380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IGARRS 2014; TH2.11.5 </a:t>
            </a:r>
            <a:endParaRPr lang="nl-NL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0B19F-FB35-4610-B23D-6DE62AA1054D}" type="slidenum">
              <a:rPr lang="nl-NL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00188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IGARRS 2014; TH2.11.5 </a:t>
            </a:r>
            <a:endParaRPr lang="nl-NL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5B645-9607-4753-8EA4-B4FC3ED445A0}" type="slidenum">
              <a:rPr lang="nl-NL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11908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IGARRS 2014; TH2.11.5 </a:t>
            </a:r>
            <a:endParaRPr lang="nl-NL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51513-25E3-42CB-AF09-A64ADA7615F2}" type="slidenum">
              <a:rPr lang="nl-NL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24056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IGARRS 2014; TH2.11.5 </a:t>
            </a:r>
            <a:endParaRPr lang="nl-NL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F5F20-B253-4EFE-B8CE-E3F1B6E2AACB}" type="slidenum">
              <a:rPr lang="nl-NL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75417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IGARRS 2014; TH2.11.5 </a:t>
            </a:r>
            <a:endParaRPr lang="nl-NL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8F6DB-9E2D-4B13-A486-51A77AA338E6}" type="slidenum">
              <a:rPr lang="nl-NL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10575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IGARRS 2014; TH2.11.5 </a:t>
            </a:r>
            <a:endParaRPr lang="nl-NL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88B86-63F2-4731-B835-C4B1DF1E992C}" type="slidenum">
              <a:rPr lang="nl-NL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77133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IGARRS 2014; TH2.11.5 </a:t>
            </a:r>
            <a:endParaRPr lang="nl-NL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97E7D-4D48-45ED-AFD5-88C6702E379D}" type="slidenum">
              <a:rPr lang="nl-NL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2523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IGARRS 2014; TH2.11.5 </a:t>
            </a:r>
            <a:endParaRPr lang="nl-NL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B5D88-01BC-4A5E-9802-C079B59B7DC1}" type="slidenum">
              <a:rPr lang="nl-NL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794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IGARRS 2014; TH2.11.5 </a:t>
            </a:r>
            <a:endParaRPr lang="nl-NL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2AFC8-9B05-4B1F-920C-A45220CEECE4}" type="slidenum">
              <a:rPr lang="nl-NL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61849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18566133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1619676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389208613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268413"/>
            <a:ext cx="4038600" cy="4857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268413"/>
            <a:ext cx="4038600" cy="4857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6575640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2828647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45329833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46772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46111895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218729698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34198265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958013" y="138113"/>
            <a:ext cx="2185987" cy="598805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395288" y="138113"/>
            <a:ext cx="6410325" cy="598805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238225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.jpe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image" Target="../media/image7.png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10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image" Target="../media/image14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pKleurvlakOnder"/>
          <p:cNvSpPr>
            <a:spLocks noChangeArrowheads="1"/>
          </p:cNvSpPr>
          <p:nvPr/>
        </p:nvSpPr>
        <p:spPr bwMode="auto">
          <a:xfrm>
            <a:off x="0" y="6318250"/>
            <a:ext cx="9144000" cy="539750"/>
          </a:xfrm>
          <a:prstGeom prst="rect">
            <a:avLst/>
          </a:prstGeom>
          <a:solidFill>
            <a:srgbClr val="9ACCD4"/>
          </a:solidFill>
          <a:ln>
            <a:noFill/>
          </a:ln>
        </p:spPr>
        <p:txBody>
          <a:bodyPr anchor="ctr"/>
          <a:lstStyle>
            <a:lvl1pPr eaLnBrk="0" hangingPunct="0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nl-NL" altLang="nl-NL" sz="1800">
              <a:solidFill>
                <a:srgbClr val="FFFFFF"/>
              </a:solidFill>
              <a:latin typeface="Verdana" pitchFamily="34" charset="0"/>
            </a:endParaRPr>
          </a:p>
        </p:txBody>
      </p:sp>
      <p:sp>
        <p:nvSpPr>
          <p:cNvPr id="1029" name="shpTekst"/>
          <p:cNvSpPr>
            <a:spLocks noChangeArrowheads="1"/>
          </p:cNvSpPr>
          <p:nvPr/>
        </p:nvSpPr>
        <p:spPr bwMode="auto">
          <a:xfrm>
            <a:off x="0" y="0"/>
            <a:ext cx="9144000" cy="1071563"/>
          </a:xfrm>
          <a:prstGeom prst="rect">
            <a:avLst/>
          </a:prstGeom>
          <a:solidFill>
            <a:srgbClr val="9ACCD4"/>
          </a:solidFill>
          <a:ln>
            <a:noFill/>
          </a:ln>
        </p:spPr>
        <p:txBody>
          <a:bodyPr anchor="ctr"/>
          <a:lstStyle>
            <a:lvl1pPr eaLnBrk="0" hangingPunct="0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nl-NL" sz="1800">
              <a:solidFill>
                <a:srgbClr val="000066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10244" name="Picture 7" descr="knmilogo_new_nederlands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974"/>
          <a:stretch>
            <a:fillRect/>
          </a:stretch>
        </p:blipFill>
        <p:spPr bwMode="auto">
          <a:xfrm>
            <a:off x="0" y="0"/>
            <a:ext cx="3587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hpKleurvlak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solidFill>
            <a:srgbClr val="9ACCD4"/>
          </a:solidFill>
          <a:ln>
            <a:noFill/>
          </a:ln>
        </p:spPr>
        <p:txBody>
          <a:bodyPr anchor="ctr"/>
          <a:lstStyle>
            <a:lvl1pPr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nl-NL" sz="1800">
              <a:solidFill>
                <a:srgbClr val="000000"/>
              </a:solidFill>
            </a:endParaRPr>
          </a:p>
        </p:txBody>
      </p:sp>
      <p:pic>
        <p:nvPicPr>
          <p:cNvPr id="10247" name="Picture 24" descr="ROe_IM_KNMI_Logo_Powerpoint_pos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75" r="46477"/>
          <a:stretch>
            <a:fillRect/>
          </a:stretch>
        </p:blipFill>
        <p:spPr bwMode="auto">
          <a:xfrm>
            <a:off x="4249738" y="-6350"/>
            <a:ext cx="644525" cy="200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24" descr="ROe_IM_KNMI_Logo_Powerpoint_pos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01" r="15211"/>
          <a:stretch>
            <a:fillRect/>
          </a:stretch>
        </p:blipFill>
        <p:spPr bwMode="auto">
          <a:xfrm>
            <a:off x="4843463" y="-234950"/>
            <a:ext cx="2833687" cy="200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8113"/>
            <a:ext cx="8748712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te bewerken</a:t>
            </a:r>
          </a:p>
        </p:txBody>
      </p:sp>
      <p:sp>
        <p:nvSpPr>
          <p:cNvPr id="102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68413"/>
            <a:ext cx="822960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08" r:id="rId1"/>
    <p:sldLayoutId id="2147484407" r:id="rId2"/>
    <p:sldLayoutId id="2147484406" r:id="rId3"/>
    <p:sldLayoutId id="2147484405" r:id="rId4"/>
    <p:sldLayoutId id="2147484404" r:id="rId5"/>
    <p:sldLayoutId id="2147484403" r:id="rId6"/>
    <p:sldLayoutId id="2147484402" r:id="rId7"/>
    <p:sldLayoutId id="2147484401" r:id="rId8"/>
    <p:sldLayoutId id="2147484400" r:id="rId9"/>
    <p:sldLayoutId id="2147484399" r:id="rId10"/>
    <p:sldLayoutId id="2147484398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32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66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66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66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/>
              <a:t>Click to edit Master title style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/>
              <a:t>Click to edit Master text styles</a:t>
            </a:r>
          </a:p>
          <a:p>
            <a:pPr lvl="1"/>
            <a:r>
              <a:rPr lang="en-US" altLang="nl-NL"/>
              <a:t>Second level</a:t>
            </a:r>
          </a:p>
          <a:p>
            <a:pPr lvl="2"/>
            <a:r>
              <a:rPr lang="en-US" altLang="nl-NL"/>
              <a:t>Third level</a:t>
            </a:r>
          </a:p>
          <a:p>
            <a:pPr lvl="3"/>
            <a:r>
              <a:rPr lang="en-US" altLang="nl-NL"/>
              <a:t>Fourth level</a:t>
            </a:r>
          </a:p>
          <a:p>
            <a:pPr lvl="4"/>
            <a:r>
              <a:rPr lang="en-US" altLang="nl-NL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88350" y="6427788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A669C81-88F7-4BEE-973B-2780D6003BB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79" r:id="rId1"/>
    <p:sldLayoutId id="2147484580" r:id="rId2"/>
    <p:sldLayoutId id="2147484581" r:id="rId3"/>
    <p:sldLayoutId id="2147484582" r:id="rId4"/>
    <p:sldLayoutId id="2147484583" r:id="rId5"/>
    <p:sldLayoutId id="2147484584" r:id="rId6"/>
    <p:sldLayoutId id="2147484585" r:id="rId7"/>
    <p:sldLayoutId id="2147484586" r:id="rId8"/>
    <p:sldLayoutId id="2147484587" r:id="rId9"/>
    <p:sldLayoutId id="2147484588" r:id="rId10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66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FFFF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FF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00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pKleurvlakOnder"/>
          <p:cNvSpPr>
            <a:spLocks noChangeArrowheads="1"/>
          </p:cNvSpPr>
          <p:nvPr/>
        </p:nvSpPr>
        <p:spPr bwMode="auto">
          <a:xfrm>
            <a:off x="0" y="6318250"/>
            <a:ext cx="9144000" cy="539750"/>
          </a:xfrm>
          <a:prstGeom prst="rect">
            <a:avLst/>
          </a:prstGeom>
          <a:solidFill>
            <a:srgbClr val="9ACCD4"/>
          </a:solidFill>
          <a:ln>
            <a:noFill/>
          </a:ln>
        </p:spPr>
        <p:txBody>
          <a:bodyPr anchor="ctr"/>
          <a:lstStyle>
            <a:lvl1pPr eaLnBrk="0" hangingPunct="0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nl-NL" altLang="nl-NL" sz="1800">
              <a:solidFill>
                <a:srgbClr val="FFFFFF"/>
              </a:solidFill>
              <a:latin typeface="Verdana" pitchFamily="34" charset="0"/>
            </a:endParaRPr>
          </a:p>
        </p:txBody>
      </p:sp>
      <p:sp>
        <p:nvSpPr>
          <p:cNvPr id="1029" name="shpTekst"/>
          <p:cNvSpPr>
            <a:spLocks noChangeArrowheads="1"/>
          </p:cNvSpPr>
          <p:nvPr/>
        </p:nvSpPr>
        <p:spPr bwMode="auto">
          <a:xfrm>
            <a:off x="0" y="0"/>
            <a:ext cx="9144000" cy="1071563"/>
          </a:xfrm>
          <a:prstGeom prst="rect">
            <a:avLst/>
          </a:prstGeom>
          <a:solidFill>
            <a:srgbClr val="9ACCD4"/>
          </a:solidFill>
          <a:ln>
            <a:noFill/>
          </a:ln>
        </p:spPr>
        <p:txBody>
          <a:bodyPr anchor="ctr"/>
          <a:lstStyle>
            <a:lvl1pPr eaLnBrk="0" hangingPunct="0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nl-NL" sz="1800">
              <a:solidFill>
                <a:srgbClr val="000066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8113"/>
            <a:ext cx="8748712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te bewerken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68413"/>
            <a:ext cx="822960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pic>
        <p:nvPicPr>
          <p:cNvPr id="13318" name="Picture 7" descr="knmilogo_new_nederlands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974"/>
          <a:stretch>
            <a:fillRect/>
          </a:stretch>
        </p:blipFill>
        <p:spPr bwMode="auto">
          <a:xfrm>
            <a:off x="0" y="0"/>
            <a:ext cx="3587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30" r:id="rId1"/>
    <p:sldLayoutId id="2147484429" r:id="rId2"/>
    <p:sldLayoutId id="2147484428" r:id="rId3"/>
    <p:sldLayoutId id="2147484427" r:id="rId4"/>
    <p:sldLayoutId id="2147484426" r:id="rId5"/>
    <p:sldLayoutId id="2147484425" r:id="rId6"/>
    <p:sldLayoutId id="2147484424" r:id="rId7"/>
    <p:sldLayoutId id="2147484423" r:id="rId8"/>
    <p:sldLayoutId id="2147484422" r:id="rId9"/>
    <p:sldLayoutId id="2147484421" r:id="rId10"/>
    <p:sldLayoutId id="214748442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32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66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66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66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pKleurvlakOnder"/>
          <p:cNvSpPr>
            <a:spLocks noChangeArrowheads="1"/>
          </p:cNvSpPr>
          <p:nvPr/>
        </p:nvSpPr>
        <p:spPr bwMode="auto">
          <a:xfrm>
            <a:off x="0" y="6318250"/>
            <a:ext cx="9144000" cy="539750"/>
          </a:xfrm>
          <a:prstGeom prst="rect">
            <a:avLst/>
          </a:prstGeom>
          <a:solidFill>
            <a:srgbClr val="9ACC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endParaRPr lang="nl-NL" altLang="nl-NL" sz="1800">
              <a:solidFill>
                <a:srgbClr val="FFFFFF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5123" name="shpTekst"/>
          <p:cNvSpPr>
            <a:spLocks noChangeArrowheads="1"/>
          </p:cNvSpPr>
          <p:nvPr/>
        </p:nvSpPr>
        <p:spPr bwMode="auto">
          <a:xfrm>
            <a:off x="0" y="0"/>
            <a:ext cx="9144000" cy="1071563"/>
          </a:xfrm>
          <a:prstGeom prst="rect">
            <a:avLst/>
          </a:prstGeom>
          <a:solidFill>
            <a:srgbClr val="9ACCD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endParaRPr lang="nl-NL" altLang="nl-NL" sz="1800">
              <a:solidFill>
                <a:srgbClr val="FFFFFF"/>
              </a:solidFill>
              <a:latin typeface="Verdana" pitchFamily="34" charset="0"/>
            </a:endParaRPr>
          </a:p>
        </p:txBody>
      </p:sp>
      <p:pic>
        <p:nvPicPr>
          <p:cNvPr id="219141" name="Picture 24" descr="ROe_IM_KNMI_Logo_Powerpoint_pos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75" r="46477"/>
          <a:stretch>
            <a:fillRect/>
          </a:stretch>
        </p:blipFill>
        <p:spPr bwMode="auto">
          <a:xfrm>
            <a:off x="-12700" y="0"/>
            <a:ext cx="438150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9142" name="shpVoettekst"/>
          <p:cNvSpPr>
            <a:spLocks noGrp="1" noChangeArrowheads="1"/>
          </p:cNvSpPr>
          <p:nvPr>
            <p:ph type="title"/>
          </p:nvPr>
        </p:nvSpPr>
        <p:spPr bwMode="auto">
          <a:xfrm>
            <a:off x="419100" y="0"/>
            <a:ext cx="8724900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te bewerken</a:t>
            </a:r>
          </a:p>
        </p:txBody>
      </p:sp>
      <p:sp>
        <p:nvSpPr>
          <p:cNvPr id="219143" name="shpPagina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6713" y="1206500"/>
            <a:ext cx="8169275" cy="494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</p:txBody>
      </p:sp>
      <p:sp>
        <p:nvSpPr>
          <p:cNvPr id="10" name="shpBeeldmerk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494463"/>
            <a:ext cx="712788" cy="363537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000" b="1">
                <a:solidFill>
                  <a:srgbClr val="FFFFFF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A2934B04-D176-4A17-B1AC-B1873FA4CB7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4699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92" r:id="rId1"/>
    <p:sldLayoutId id="2147484593" r:id="rId2"/>
    <p:sldLayoutId id="2147484594" r:id="rId3"/>
    <p:sldLayoutId id="2147484595" r:id="rId4"/>
    <p:sldLayoutId id="2147484596" r:id="rId5"/>
    <p:sldLayoutId id="2147484597" r:id="rId6"/>
    <p:sldLayoutId id="2147484598" r:id="rId7"/>
    <p:sldLayoutId id="2147484599" r:id="rId8"/>
    <p:sldLayoutId id="2147484600" r:id="rId9"/>
    <p:sldLayoutId id="2147484601" r:id="rId10"/>
    <p:sldLayoutId id="2147484602" r:id="rId11"/>
  </p:sldLayoutIdLst>
  <p:hf sldNum="0" hdr="0"/>
  <p:txStyles>
    <p:titleStyle>
      <a:lvl1pPr algn="ctr" rtl="0" fontAlgn="base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Verdan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Verdan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Verdan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rgbClr val="000066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000">
          <a:solidFill>
            <a:srgbClr val="000066"/>
          </a:solidFill>
          <a:latin typeface="+mn-lt"/>
          <a:ea typeface="+mn-ea"/>
          <a:cs typeface="+mn-cs"/>
        </a:defRPr>
      </a:lvl1pPr>
      <a:lvl2pPr marL="152400" indent="-150813" algn="l" rtl="0" fontAlgn="base">
        <a:spcBef>
          <a:spcPct val="20000"/>
        </a:spcBef>
        <a:spcAft>
          <a:spcPct val="0"/>
        </a:spcAft>
        <a:buFont typeface="Arial" pitchFamily="34" charset="0"/>
        <a:buBlip>
          <a:blip r:embed="rId14"/>
        </a:buBlip>
        <a:defRPr sz="2800">
          <a:solidFill>
            <a:srgbClr val="000066"/>
          </a:solidFill>
          <a:latin typeface="+mn-lt"/>
        </a:defRPr>
      </a:lvl2pPr>
      <a:lvl3pPr marL="406400" indent="-252413" algn="l" rtl="0" fontAlgn="base">
        <a:spcBef>
          <a:spcPct val="20000"/>
        </a:spcBef>
        <a:spcAft>
          <a:spcPct val="0"/>
        </a:spcAft>
        <a:buFont typeface="Arial" pitchFamily="34" charset="0"/>
        <a:buBlip>
          <a:blip r:embed="rId15"/>
        </a:buBlip>
        <a:defRPr sz="2400">
          <a:solidFill>
            <a:srgbClr val="000000"/>
          </a:solidFill>
          <a:latin typeface="+mn-lt"/>
        </a:defRPr>
      </a:lvl3pPr>
      <a:lvl4pPr marL="633413" indent="-225425" algn="l" rtl="0" fontAlgn="base">
        <a:spcBef>
          <a:spcPct val="20000"/>
        </a:spcBef>
        <a:spcAft>
          <a:spcPct val="0"/>
        </a:spcAft>
        <a:buFont typeface="Arial" pitchFamily="34" charset="0"/>
        <a:buBlip>
          <a:blip r:embed="rId16"/>
        </a:buBlip>
        <a:defRPr sz="2000">
          <a:solidFill>
            <a:srgbClr val="000000"/>
          </a:solidFill>
          <a:latin typeface="+mn-lt"/>
        </a:defRPr>
      </a:lvl4pPr>
      <a:lvl5pPr marL="811213" indent="-176213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5pPr>
      <a:lvl6pPr marL="1268413" indent="-176213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1725613" indent="-176213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2182813" indent="-176213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2640013" indent="-176213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8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pKleurvlakOnder"/>
          <p:cNvSpPr>
            <a:spLocks noChangeArrowheads="1"/>
          </p:cNvSpPr>
          <p:nvPr userDrawn="1"/>
        </p:nvSpPr>
        <p:spPr bwMode="auto">
          <a:xfrm>
            <a:off x="0" y="6318250"/>
            <a:ext cx="9144000" cy="539750"/>
          </a:xfrm>
          <a:prstGeom prst="rect">
            <a:avLst/>
          </a:prstGeom>
          <a:solidFill>
            <a:srgbClr val="9ACCD4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1800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9" name="shpTekst"/>
          <p:cNvSpPr>
            <a:spLocks noChangeArrowheads="1"/>
          </p:cNvSpPr>
          <p:nvPr userDrawn="1"/>
        </p:nvSpPr>
        <p:spPr bwMode="auto">
          <a:xfrm>
            <a:off x="0" y="0"/>
            <a:ext cx="9144000" cy="1071563"/>
          </a:xfrm>
          <a:prstGeom prst="rect">
            <a:avLst/>
          </a:prstGeom>
          <a:solidFill>
            <a:srgbClr val="9ACCD4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000066"/>
              </a:solidFill>
              <a:latin typeface="Verdana" pitchFamily="34" charset="0"/>
            </a:endParaRPr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het opmaakprofiel te bewerken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opmaakprofielen van de modeltekst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87396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03350" y="6534150"/>
            <a:ext cx="4616450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  <a:latin typeface="Arial Narrow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IGARRS 2014; TH2.11.5 </a:t>
            </a:r>
            <a:endParaRPr lang="nl-NL">
              <a:solidFill>
                <a:srgbClr val="FFFFFF"/>
              </a:solidFill>
            </a:endParaRPr>
          </a:p>
        </p:txBody>
      </p:sp>
      <p:sp>
        <p:nvSpPr>
          <p:cNvPr id="187397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300788" y="6553200"/>
            <a:ext cx="7191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cs typeface="+mn-cs"/>
              </a:defRPr>
            </a:lvl1pPr>
          </a:lstStyle>
          <a:p>
            <a:pPr>
              <a:defRPr/>
            </a:pPr>
            <a:fld id="{715A7E55-6BD6-440B-8DF3-6753FBB99870}" type="slidenum">
              <a:rPr lang="nl-NL">
                <a:solidFill>
                  <a:srgbClr val="FFFFFF"/>
                </a:solidFill>
              </a:rPr>
              <a:pPr>
                <a:defRPr/>
              </a:pPr>
              <a:t>‹nr.›</a:t>
            </a:fld>
            <a:endParaRPr lang="nl-NL">
              <a:solidFill>
                <a:srgbClr val="FFFFFF"/>
              </a:solidFill>
            </a:endParaRPr>
          </a:p>
        </p:txBody>
      </p:sp>
      <p:sp>
        <p:nvSpPr>
          <p:cNvPr id="187404" name="Rectangle 12"/>
          <p:cNvSpPr>
            <a:spLocks noChangeArrowheads="1"/>
          </p:cNvSpPr>
          <p:nvPr userDrawn="1"/>
        </p:nvSpPr>
        <p:spPr bwMode="auto">
          <a:xfrm>
            <a:off x="7812088" y="6381750"/>
            <a:ext cx="1331912" cy="47625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3600">
              <a:solidFill>
                <a:srgbClr val="000000"/>
              </a:solidFill>
            </a:endParaRPr>
          </a:p>
        </p:txBody>
      </p:sp>
      <p:pic>
        <p:nvPicPr>
          <p:cNvPr id="27657" name="Picture 6" descr="nwpsaflogo_limitedtext"/>
          <p:cNvPicPr>
            <a:picLocks noChangeAspect="1" noChangeArrowheads="1"/>
          </p:cNvPicPr>
          <p:nvPr userDrawn="1"/>
        </p:nvPicPr>
        <p:blipFill>
          <a:blip r:embed="rId13"/>
          <a:srcRect r="75824"/>
          <a:stretch>
            <a:fillRect/>
          </a:stretch>
        </p:blipFill>
        <p:spPr bwMode="auto">
          <a:xfrm>
            <a:off x="8243888" y="6408738"/>
            <a:ext cx="485775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8" name="Picture 7" descr="knmilogo_new_nederlands"/>
          <p:cNvPicPr>
            <a:picLocks noChangeAspect="1" noChangeArrowheads="1"/>
          </p:cNvPicPr>
          <p:nvPr userDrawn="1"/>
        </p:nvPicPr>
        <p:blipFill>
          <a:blip r:embed="rId14"/>
          <a:srcRect r="80974"/>
          <a:stretch>
            <a:fillRect/>
          </a:stretch>
        </p:blipFill>
        <p:spPr bwMode="auto">
          <a:xfrm>
            <a:off x="0" y="0"/>
            <a:ext cx="358775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9" name="Picture 8" descr="osisaflogo"/>
          <p:cNvPicPr>
            <a:picLocks noChangeAspect="1" noChangeArrowheads="1"/>
          </p:cNvPicPr>
          <p:nvPr userDrawn="1"/>
        </p:nvPicPr>
        <p:blipFill>
          <a:blip r:embed="rId15"/>
          <a:srcRect r="75591" b="13744"/>
          <a:stretch>
            <a:fillRect/>
          </a:stretch>
        </p:blipFill>
        <p:spPr bwMode="auto">
          <a:xfrm>
            <a:off x="8675688" y="6408738"/>
            <a:ext cx="468312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0" name="Picture 9" descr="eumetsatlogo"/>
          <p:cNvPicPr>
            <a:picLocks noChangeAspect="1" noChangeArrowheads="1"/>
          </p:cNvPicPr>
          <p:nvPr userDrawn="1"/>
        </p:nvPicPr>
        <p:blipFill>
          <a:blip r:embed="rId16"/>
          <a:srcRect r="82677"/>
          <a:stretch>
            <a:fillRect/>
          </a:stretch>
        </p:blipFill>
        <p:spPr bwMode="auto">
          <a:xfrm>
            <a:off x="7823200" y="6424613"/>
            <a:ext cx="406400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98092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04" r:id="rId1"/>
    <p:sldLayoutId id="2147484605" r:id="rId2"/>
    <p:sldLayoutId id="2147484606" r:id="rId3"/>
    <p:sldLayoutId id="2147484607" r:id="rId4"/>
    <p:sldLayoutId id="2147484608" r:id="rId5"/>
    <p:sldLayoutId id="2147484609" r:id="rId6"/>
    <p:sldLayoutId id="2147484610" r:id="rId7"/>
    <p:sldLayoutId id="2147484611" r:id="rId8"/>
    <p:sldLayoutId id="2147484612" r:id="rId9"/>
    <p:sldLayoutId id="2147484613" r:id="rId10"/>
    <p:sldLayoutId id="2147484614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16293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16293"/>
          </a:solidFill>
          <a:latin typeface="Verdan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16293"/>
          </a:solidFill>
          <a:latin typeface="Verdan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16293"/>
          </a:solidFill>
          <a:latin typeface="Verdan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16293"/>
          </a:solidFill>
          <a:latin typeface="Verdan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316293"/>
          </a:solidFill>
          <a:latin typeface="Verdan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316293"/>
          </a:solidFill>
          <a:latin typeface="Verdan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316293"/>
          </a:solidFill>
          <a:latin typeface="Verdan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316293"/>
          </a:solidFill>
          <a:latin typeface="Verdan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076" name="Picture 7" descr="knmilogo_new_nederlands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974"/>
          <a:stretch>
            <a:fillRect/>
          </a:stretch>
        </p:blipFill>
        <p:spPr bwMode="auto">
          <a:xfrm>
            <a:off x="0" y="0"/>
            <a:ext cx="3587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shpKleurvlakOnder"/>
          <p:cNvSpPr>
            <a:spLocks noChangeArrowheads="1"/>
          </p:cNvSpPr>
          <p:nvPr/>
        </p:nvSpPr>
        <p:spPr bwMode="auto">
          <a:xfrm>
            <a:off x="0" y="6318250"/>
            <a:ext cx="9144000" cy="539750"/>
          </a:xfrm>
          <a:prstGeom prst="rect">
            <a:avLst/>
          </a:prstGeom>
          <a:solidFill>
            <a:srgbClr val="9ACCD4"/>
          </a:solidFill>
          <a:ln>
            <a:noFill/>
          </a:ln>
        </p:spPr>
        <p:txBody>
          <a:bodyPr anchor="ctr"/>
          <a:lstStyle>
            <a:lvl1pPr eaLnBrk="0" hangingPunct="0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nl-NL" altLang="nl-NL" sz="1800">
              <a:solidFill>
                <a:srgbClr val="FFFFFF"/>
              </a:solidFill>
              <a:latin typeface="Verdana" pitchFamily="34" charset="0"/>
            </a:endParaRPr>
          </a:p>
        </p:txBody>
      </p:sp>
      <p:sp>
        <p:nvSpPr>
          <p:cNvPr id="1029" name="shpTekst"/>
          <p:cNvSpPr>
            <a:spLocks noChangeArrowheads="1"/>
          </p:cNvSpPr>
          <p:nvPr/>
        </p:nvSpPr>
        <p:spPr bwMode="auto">
          <a:xfrm>
            <a:off x="0" y="0"/>
            <a:ext cx="9144000" cy="1071563"/>
          </a:xfrm>
          <a:prstGeom prst="rect">
            <a:avLst/>
          </a:prstGeom>
          <a:solidFill>
            <a:srgbClr val="9ACCD4"/>
          </a:solidFill>
          <a:ln>
            <a:noFill/>
          </a:ln>
        </p:spPr>
        <p:txBody>
          <a:bodyPr anchor="ctr"/>
          <a:lstStyle>
            <a:lvl1pPr eaLnBrk="0" hangingPunct="0"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nl-NL" sz="1800">
              <a:solidFill>
                <a:srgbClr val="000066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59771AF1-2DFA-4819-9021-788C948700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r="22988"/>
          <a:stretch/>
        </p:blipFill>
        <p:spPr>
          <a:xfrm>
            <a:off x="-2182729" y="-222374"/>
            <a:ext cx="6754729" cy="7179766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22294FEA-3B56-40B5-8165-F6D53BCFC0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l="85127" t="4605" r="5843"/>
          <a:stretch/>
        </p:blipFill>
        <p:spPr>
          <a:xfrm>
            <a:off x="3707904" y="108248"/>
            <a:ext cx="792088" cy="6849144"/>
          </a:xfrm>
          <a:prstGeom prst="rect">
            <a:avLst/>
          </a:prstGeom>
        </p:spPr>
      </p:pic>
      <p:sp>
        <p:nvSpPr>
          <p:cNvPr id="9" name="shpKleurvlak"/>
          <p:cNvSpPr>
            <a:spLocks noChangeArrowheads="1"/>
          </p:cNvSpPr>
          <p:nvPr/>
        </p:nvSpPr>
        <p:spPr bwMode="auto">
          <a:xfrm>
            <a:off x="4894261" y="486832"/>
            <a:ext cx="4249737" cy="1076325"/>
          </a:xfrm>
          <a:prstGeom prst="rect">
            <a:avLst/>
          </a:prstGeom>
          <a:solidFill>
            <a:srgbClr val="9ACCD4"/>
          </a:solidFill>
          <a:ln>
            <a:noFill/>
          </a:ln>
        </p:spPr>
        <p:txBody>
          <a:bodyPr anchor="ctr"/>
          <a:lstStyle>
            <a:lvl1pPr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l">
              <a:defRPr/>
            </a:pPr>
            <a:r>
              <a:rPr lang="nl-NL" sz="1600" dirty="0">
                <a:solidFill>
                  <a:srgbClr val="000000"/>
                </a:solidFill>
                <a:latin typeface="Arial Narrow" panose="020B0606020202030204" pitchFamily="34" charset="0"/>
              </a:rPr>
              <a:t>Royal</a:t>
            </a:r>
            <a:r>
              <a:rPr lang="nl-NL" sz="1600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 Netherlands</a:t>
            </a:r>
            <a:br>
              <a:rPr lang="nl-NL" sz="1600" baseline="0" dirty="0">
                <a:solidFill>
                  <a:srgbClr val="000000"/>
                </a:solidFill>
                <a:latin typeface="Arial Narrow" panose="020B0606020202030204" pitchFamily="34" charset="0"/>
              </a:rPr>
            </a:br>
            <a:r>
              <a:rPr lang="nl-NL" sz="1600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Meteorological </a:t>
            </a:r>
            <a:r>
              <a:rPr lang="nl-NL" sz="1600" baseline="0" dirty="0" err="1">
                <a:solidFill>
                  <a:srgbClr val="000000"/>
                </a:solidFill>
                <a:latin typeface="Arial Narrow" panose="020B0606020202030204" pitchFamily="34" charset="0"/>
              </a:rPr>
              <a:t>Institute</a:t>
            </a:r>
            <a:br>
              <a:rPr lang="nl-NL" sz="1600" baseline="0" dirty="0">
                <a:solidFill>
                  <a:srgbClr val="000000"/>
                </a:solidFill>
                <a:latin typeface="Arial Narrow" panose="020B0606020202030204" pitchFamily="34" charset="0"/>
              </a:rPr>
            </a:br>
            <a:r>
              <a:rPr lang="nl-NL" sz="1600" i="1" baseline="0" dirty="0" err="1">
                <a:solidFill>
                  <a:srgbClr val="000000"/>
                </a:solidFill>
                <a:latin typeface="Arial Narrow" panose="020B0606020202030204" pitchFamily="34" charset="0"/>
              </a:rPr>
              <a:t>Ministry</a:t>
            </a:r>
            <a:r>
              <a:rPr lang="nl-NL" sz="1600" i="1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 of </a:t>
            </a:r>
            <a:r>
              <a:rPr lang="nl-NL" sz="1600" i="1" baseline="0" dirty="0" err="1">
                <a:solidFill>
                  <a:srgbClr val="000000"/>
                </a:solidFill>
                <a:latin typeface="Arial Narrow" panose="020B0606020202030204" pitchFamily="34" charset="0"/>
              </a:rPr>
              <a:t>Infrastructure</a:t>
            </a:r>
            <a:r>
              <a:rPr lang="nl-NL" sz="1600" i="1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 and </a:t>
            </a:r>
            <a:r>
              <a:rPr lang="nl-NL" sz="1600" i="1" baseline="0" dirty="0" err="1">
                <a:solidFill>
                  <a:srgbClr val="000000"/>
                </a:solidFill>
                <a:latin typeface="Arial Narrow" panose="020B0606020202030204" pitchFamily="34" charset="0"/>
              </a:rPr>
              <a:t>Waterworks</a:t>
            </a:r>
            <a:endParaRPr lang="nl-NL" sz="1600" i="1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387079" name="Picture 24" descr="ROe_IM_KNMI_Logo_Powerpoint_pos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75" r="46477"/>
          <a:stretch>
            <a:fillRect/>
          </a:stretch>
        </p:blipFill>
        <p:spPr bwMode="auto">
          <a:xfrm>
            <a:off x="4249738" y="-6350"/>
            <a:ext cx="644525" cy="200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70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9907" y="3573016"/>
            <a:ext cx="8748712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dirty="0"/>
              <a:t>Klik om het opmaakprofiel te bewerken</a:t>
            </a:r>
          </a:p>
        </p:txBody>
      </p:sp>
      <p:sp>
        <p:nvSpPr>
          <p:cNvPr id="38708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83618"/>
            <a:ext cx="822960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dirty="0"/>
              <a:t>Klik om de opmaakprofielen van de </a:t>
            </a:r>
            <a:r>
              <a:rPr lang="nl-NL" altLang="nl-NL" dirty="0" err="1"/>
              <a:t>modeltekst</a:t>
            </a:r>
            <a:r>
              <a:rPr lang="nl-NL" altLang="nl-NL" dirty="0"/>
              <a:t> te bewerken</a:t>
            </a:r>
          </a:p>
          <a:p>
            <a:pPr lvl="1"/>
            <a:r>
              <a:rPr lang="nl-NL" altLang="nl-NL" dirty="0"/>
              <a:t>Tweede niveau</a:t>
            </a:r>
          </a:p>
          <a:p>
            <a:pPr lvl="2"/>
            <a:r>
              <a:rPr lang="nl-NL" altLang="nl-NL" dirty="0"/>
              <a:t>Derde niveau</a:t>
            </a:r>
          </a:p>
          <a:p>
            <a:pPr lvl="3"/>
            <a:r>
              <a:rPr lang="nl-NL" altLang="nl-NL" dirty="0"/>
              <a:t>Vierde niveau</a:t>
            </a:r>
          </a:p>
          <a:p>
            <a:pPr lvl="4"/>
            <a:r>
              <a:rPr lang="nl-NL" alt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529525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16" r:id="rId1"/>
    <p:sldLayoutId id="2147484617" r:id="rId2"/>
    <p:sldLayoutId id="2147484618" r:id="rId3"/>
    <p:sldLayoutId id="2147484619" r:id="rId4"/>
    <p:sldLayoutId id="2147484620" r:id="rId5"/>
    <p:sldLayoutId id="2147484621" r:id="rId6"/>
    <p:sldLayoutId id="2147484622" r:id="rId7"/>
    <p:sldLayoutId id="2147484623" r:id="rId8"/>
    <p:sldLayoutId id="2147484624" r:id="rId9"/>
    <p:sldLayoutId id="2147484625" r:id="rId10"/>
    <p:sldLayoutId id="2147484626" r:id="rId11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Verdan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Verdan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Verdan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Wingdings" pitchFamily="2" charset="2"/>
        <a:buChar char="Ø"/>
        <a:defRPr sz="32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rgbClr val="000066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rgbClr val="000066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000066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6.png"/><Relationship Id="rId2" Type="http://schemas.openxmlformats.org/officeDocument/2006/relationships/hyperlink" Target="mailto:Ad.Stoffelen@knmi.nl" TargetMode="Externa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15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umetsat.int/CHEFS" TargetMode="External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hyperlink" Target="https://wisc.climate.copernicus.eu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xss.org/" TargetMode="External"/><Relationship Id="rId1" Type="http://schemas.openxmlformats.org/officeDocument/2006/relationships/slideLayout" Target="../slideLayouts/slideLayout3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umetsat.int/CHEFS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22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31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isc.climate.copernicus.eu/wisc/#/" TargetMode="External"/><Relationship Id="rId2" Type="http://schemas.openxmlformats.org/officeDocument/2006/relationships/hyperlink" Target="https://scatterometer.knmi.nl/osisaf/" TargetMode="External"/><Relationship Id="rId1" Type="http://schemas.openxmlformats.org/officeDocument/2006/relationships/slideLayout" Target="../slideLayouts/slideLayout36.xml"/><Relationship Id="rId4" Type="http://schemas.openxmlformats.org/officeDocument/2006/relationships/hyperlink" Target="https://marine.copernicus.eu/about/producers/wind-tac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644008" y="2061096"/>
            <a:ext cx="4499992" cy="1223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Wingdings" pitchFamily="2" charset="2"/>
              <a:buChar char="Ø"/>
              <a:defRPr sz="3200">
                <a:solidFill>
                  <a:srgbClr val="000066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66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66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66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66"/>
                </a:solidFill>
                <a:latin typeface="Verdana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Verdana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Verdana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Verdana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Verdana" pitchFamily="34" charset="0"/>
              </a:defRPr>
            </a:lvl9pPr>
          </a:lstStyle>
          <a:p>
            <a:pPr lvl="0" algn="ctr">
              <a:spcBef>
                <a:spcPct val="0"/>
              </a:spcBef>
              <a:buNone/>
            </a:pPr>
            <a:r>
              <a:rPr kumimoji="0" lang="nl-NL" altLang="nl-NL" sz="40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nl-NL" altLang="nl-NL" sz="4400" b="1" dirty="0" err="1">
                <a:latin typeface="Calibri" panose="020F0502020204030204" pitchFamily="34" charset="0"/>
              </a:rPr>
              <a:t>Hurricane</a:t>
            </a:r>
            <a:r>
              <a:rPr lang="nl-NL" altLang="nl-NL" sz="4400" b="1" dirty="0">
                <a:latin typeface="Calibri" panose="020F0502020204030204" pitchFamily="34" charset="0"/>
              </a:rPr>
              <a:t> Ocean Wind Speeds</a:t>
            </a:r>
            <a:endParaRPr kumimoji="0" lang="nl-NL" altLang="nl-NL" sz="36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Calibri" panose="020F0502020204030204" pitchFamily="34" charset="0"/>
              <a:ea typeface="Gulim" pitchFamily="34" charset="-127"/>
              <a:cs typeface="+mn-cs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644008" y="4005064"/>
            <a:ext cx="4499992" cy="388843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None/>
              <a:defRPr sz="3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rgbClr val="000066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0066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66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66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nl-NL" altLang="nl-NL" sz="18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hlinkClick r:id="rId2"/>
              </a:rPr>
              <a:t>Ad.Stoffelen@knmi.nl</a:t>
            </a:r>
            <a:endParaRPr kumimoji="0" lang="nl-NL" altLang="nl-NL" sz="1800" b="0" i="0" u="none" strike="noStrike" kern="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lvl="0" eaLnBrk="1" hangingPunct="1">
              <a:lnSpc>
                <a:spcPct val="80000"/>
              </a:lnSpc>
              <a:defRPr/>
            </a:pPr>
            <a:r>
              <a:rPr lang="de-DE" altLang="nl-NL" sz="1800" kern="0" dirty="0">
                <a:solidFill>
                  <a:srgbClr val="0070C0"/>
                </a:solidFill>
                <a:latin typeface="Calibri" panose="020F0502020204030204" pitchFamily="34" charset="0"/>
              </a:rPr>
              <a:t>KNMI:</a:t>
            </a:r>
            <a:r>
              <a:rPr lang="de-DE" altLang="nl-NL" sz="1800" kern="0" dirty="0">
                <a:latin typeface="Calibri" panose="020F0502020204030204" pitchFamily="34" charset="0"/>
              </a:rPr>
              <a:t> Gert-Jan Marseille, Weicheng Ni, </a:t>
            </a:r>
            <a:br>
              <a:rPr lang="de-DE" altLang="nl-NL" sz="1800" kern="0" dirty="0">
                <a:latin typeface="Calibri" panose="020F0502020204030204" pitchFamily="34" charset="0"/>
              </a:rPr>
            </a:br>
            <a:r>
              <a:rPr lang="de-DE" altLang="nl-NL" sz="1800" kern="0" dirty="0">
                <a:solidFill>
                  <a:srgbClr val="0070C0"/>
                </a:solidFill>
                <a:latin typeface="Calibri" panose="020F0502020204030204" pitchFamily="34" charset="0"/>
              </a:rPr>
              <a:t>IFREMER: </a:t>
            </a:r>
            <a:r>
              <a:rPr lang="de-DE" altLang="nl-NL" sz="1800" kern="0" dirty="0">
                <a:latin typeface="Calibri" panose="020F0502020204030204" pitchFamily="34" charset="0"/>
              </a:rPr>
              <a:t>Alexis Mouche, </a:t>
            </a:r>
            <a:br>
              <a:rPr lang="de-DE" altLang="nl-NL" sz="1800" kern="0" dirty="0">
                <a:latin typeface="Calibri" panose="020F0502020204030204" pitchFamily="34" charset="0"/>
              </a:rPr>
            </a:br>
            <a:r>
              <a:rPr lang="de-DE" altLang="nl-NL" sz="1800" kern="0" dirty="0">
                <a:solidFill>
                  <a:srgbClr val="0070C0"/>
                </a:solidFill>
                <a:latin typeface="Calibri" panose="020F0502020204030204" pitchFamily="34" charset="0"/>
              </a:rPr>
              <a:t>JPL:</a:t>
            </a:r>
            <a:r>
              <a:rPr lang="de-DE" altLang="nl-NL" sz="1800" kern="0" dirty="0">
                <a:latin typeface="Calibri" panose="020F0502020204030204" pitchFamily="34" charset="0"/>
              </a:rPr>
              <a:t> Federica Polverari, </a:t>
            </a:r>
            <a:br>
              <a:rPr lang="de-DE" altLang="nl-NL" sz="1800" kern="0" dirty="0">
                <a:latin typeface="Calibri" panose="020F0502020204030204" pitchFamily="34" charset="0"/>
              </a:rPr>
            </a:br>
            <a:r>
              <a:rPr lang="de-DE" altLang="nl-NL" sz="1800" kern="0" dirty="0">
                <a:solidFill>
                  <a:srgbClr val="0070C0"/>
                </a:solidFill>
                <a:latin typeface="Calibri" panose="020F0502020204030204" pitchFamily="34" charset="0"/>
              </a:rPr>
              <a:t>ICM: </a:t>
            </a:r>
            <a:r>
              <a:rPr lang="de-DE" altLang="nl-NL" sz="1800" kern="0" dirty="0">
                <a:latin typeface="Calibri" panose="020F0502020204030204" pitchFamily="34" charset="0"/>
              </a:rPr>
              <a:t>Marcos Portabella, </a:t>
            </a:r>
          </a:p>
          <a:p>
            <a:pPr lvl="0" eaLnBrk="1" hangingPunct="1">
              <a:lnSpc>
                <a:spcPct val="80000"/>
              </a:lnSpc>
              <a:defRPr/>
            </a:pPr>
            <a:r>
              <a:rPr lang="de-DE" altLang="nl-NL" sz="1800" kern="0" dirty="0">
                <a:solidFill>
                  <a:srgbClr val="0070C0"/>
                </a:solidFill>
                <a:latin typeface="Calibri" panose="020F0502020204030204" pitchFamily="34" charset="0"/>
              </a:rPr>
              <a:t>NUIST:</a:t>
            </a:r>
            <a:r>
              <a:rPr lang="de-DE" altLang="nl-NL" sz="1800" kern="0" dirty="0">
                <a:latin typeface="Calibri" panose="020F0502020204030204" pitchFamily="34" charset="0"/>
              </a:rPr>
              <a:t> Wenming Lin, </a:t>
            </a:r>
          </a:p>
          <a:p>
            <a:pPr lvl="0" eaLnBrk="1" hangingPunct="1">
              <a:lnSpc>
                <a:spcPct val="80000"/>
              </a:lnSpc>
              <a:defRPr/>
            </a:pPr>
            <a:r>
              <a:rPr lang="de-DE" altLang="nl-NL" sz="1800" kern="0" dirty="0">
                <a:solidFill>
                  <a:srgbClr val="0070C0"/>
                </a:solidFill>
                <a:latin typeface="Calibri" panose="020F0502020204030204" pitchFamily="34" charset="0"/>
              </a:rPr>
              <a:t>NOAA: </a:t>
            </a:r>
            <a:r>
              <a:rPr lang="de-DE" altLang="nl-NL" sz="1800" kern="0" dirty="0">
                <a:latin typeface="Calibri" panose="020F0502020204030204" pitchFamily="34" charset="0"/>
              </a:rPr>
              <a:t>Joe Sapp, Paul Chang, Zorana Jelenak</a:t>
            </a:r>
            <a:endParaRPr kumimoji="0" lang="nl-NL" altLang="nl-NL" sz="800" b="0" i="0" u="none" strike="noStrike" kern="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altLang="nl-NL" sz="1600" b="0" i="0" u="none" strike="noStrike" kern="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nl-NL" sz="16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IWW15, 12-16 April 2021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altLang="nl-NL" sz="800" b="0" i="0" u="none" strike="noStrike" kern="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grpSp>
        <p:nvGrpSpPr>
          <p:cNvPr id="388100" name="Group 21"/>
          <p:cNvGrpSpPr>
            <a:grpSpLocks/>
          </p:cNvGrpSpPr>
          <p:nvPr/>
        </p:nvGrpSpPr>
        <p:grpSpPr bwMode="auto">
          <a:xfrm>
            <a:off x="3446463" y="6308725"/>
            <a:ext cx="2205037" cy="712788"/>
            <a:chOff x="4401" y="3974"/>
            <a:chExt cx="1389" cy="449"/>
          </a:xfrm>
        </p:grpSpPr>
        <p:pic>
          <p:nvPicPr>
            <p:cNvPr id="388101" name="Picture 6" descr="nwpsaflogo_limitedtex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824"/>
            <a:stretch>
              <a:fillRect/>
            </a:stretch>
          </p:blipFill>
          <p:spPr bwMode="auto">
            <a:xfrm>
              <a:off x="5080" y="3974"/>
              <a:ext cx="406" cy="4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8102" name="Picture 8" descr="osisaflog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591" b="13744"/>
            <a:stretch>
              <a:fillRect/>
            </a:stretch>
          </p:blipFill>
          <p:spPr bwMode="auto">
            <a:xfrm>
              <a:off x="5420" y="3980"/>
              <a:ext cx="370" cy="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8103" name="Picture 9" descr="eumetsatlog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2677"/>
            <a:stretch>
              <a:fillRect/>
            </a:stretch>
          </p:blipFill>
          <p:spPr bwMode="auto">
            <a:xfrm>
              <a:off x="4740" y="3974"/>
              <a:ext cx="351" cy="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8104" name="Picture 25" descr="MyOcean_logo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67" t="2924" r="8600" b="26312"/>
            <a:stretch>
              <a:fillRect/>
            </a:stretch>
          </p:blipFill>
          <p:spPr bwMode="auto">
            <a:xfrm>
              <a:off x="4401" y="3974"/>
              <a:ext cx="354" cy="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13" descr="Logo CMEMS Service Evolutio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604" y="6315216"/>
            <a:ext cx="1004455" cy="542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D61DD7-66C6-414E-96D9-4D586206A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Need</a:t>
            </a:r>
            <a:r>
              <a:rPr lang="nl-NL" sz="4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nl-NL" sz="4400" dirty="0">
                <a:latin typeface="Calibri" panose="020F0502020204030204" pitchFamily="34" charset="0"/>
                <a:cs typeface="Calibri" panose="020F0502020204030204" pitchFamily="34" charset="0"/>
              </a:rPr>
              <a:t> accurate extreme </a:t>
            </a:r>
            <a:r>
              <a:rPr lang="nl-NL" sz="4400" dirty="0" err="1">
                <a:latin typeface="Calibri" panose="020F0502020204030204" pitchFamily="34" charset="0"/>
                <a:cs typeface="Calibri" panose="020F0502020204030204" pitchFamily="34" charset="0"/>
              </a:rPr>
              <a:t>winds</a:t>
            </a:r>
            <a:endParaRPr lang="nl-NL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42D6A0C-EBC3-43C4-8469-E3EAB156B1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9100" y="1268760"/>
            <a:ext cx="8257356" cy="49482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nl-NL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Nowcasting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though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200" b="1" dirty="0">
                <a:latin typeface="Calibri" panose="020F0502020204030204" pitchFamily="34" charset="0"/>
                <a:cs typeface="Calibri" panose="020F0502020204030204" pitchFamily="34" charset="0"/>
              </a:rPr>
              <a:t>dropsondes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are the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adopted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wind speed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reference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here;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if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the wind speed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reference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changes,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hurricane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scales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change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too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as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everything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relies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on dropsonde wind speed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calibration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(SFMR,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Dvorak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, .. 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l-NL" sz="2200" b="1" dirty="0">
                <a:latin typeface="Calibri" panose="020F0502020204030204" pitchFamily="34" charset="0"/>
                <a:cs typeface="Calibri" panose="020F0502020204030204" pitchFamily="34" charset="0"/>
              </a:rPr>
              <a:t>NWP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formulate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drag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air-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sea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interaction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stresses</a:t>
            </a:r>
            <a:endParaRPr lang="nl-NL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nl-NL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Oceanography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determine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mixing</a:t>
            </a:r>
            <a:r>
              <a:rPr lang="nl-NL" sz="2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depth</a:t>
            </a:r>
            <a:r>
              <a:rPr lang="nl-NL" sz="2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hurricanes</a:t>
            </a:r>
            <a:endParaRPr lang="nl-NL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nl-NL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Climate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monitoring,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determine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climate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200" b="1" dirty="0">
                <a:latin typeface="Calibri" panose="020F0502020204030204" pitchFamily="34" charset="0"/>
                <a:cs typeface="Calibri" panose="020F0502020204030204" pitchFamily="34" charset="0"/>
              </a:rPr>
              <a:t>change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at the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extremes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l-NL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Climate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prediction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well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describe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coupled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ocean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atmosphere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dynamics</a:t>
            </a:r>
            <a:endParaRPr lang="nl-NL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Improved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description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hurricane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200" b="1" dirty="0" err="1">
                <a:latin typeface="Calibri" panose="020F0502020204030204" pitchFamily="34" charset="0"/>
                <a:cs typeface="Calibri" panose="020F0502020204030204" pitchFamily="34" charset="0"/>
              </a:rPr>
              <a:t>dynamics</a:t>
            </a:r>
            <a:endParaRPr lang="nl-NL" sz="2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nl-NL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nl-NL" sz="2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Satellite</a:t>
            </a:r>
            <a:r>
              <a:rPr lang="nl-NL" sz="2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ocean</a:t>
            </a:r>
            <a:r>
              <a:rPr lang="nl-NL" sz="2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surface</a:t>
            </a:r>
            <a:r>
              <a:rPr lang="nl-NL" sz="2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wind speed </a:t>
            </a:r>
            <a:r>
              <a:rPr lang="nl-NL" sz="2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calibration</a:t>
            </a:r>
            <a:r>
              <a:rPr lang="nl-NL" sz="2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nl-NL" sz="2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active</a:t>
            </a:r>
            <a:r>
              <a:rPr lang="nl-NL" sz="2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nl-NL" sz="2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passive</a:t>
            </a:r>
            <a:r>
              <a:rPr lang="nl-NL" sz="2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microwave remote </a:t>
            </a:r>
            <a:r>
              <a:rPr lang="nl-NL" sz="2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sensing</a:t>
            </a:r>
            <a:endParaRPr lang="nl-NL" sz="22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nl-NL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952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71579E-E02F-48AE-B9FC-A022B0744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-44970"/>
            <a:ext cx="8724900" cy="1058863"/>
          </a:xfrm>
        </p:spPr>
        <p:txBody>
          <a:bodyPr/>
          <a:lstStyle/>
          <a:p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Validation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metrics</a:t>
            </a:r>
            <a:endParaRPr 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0E54F11-F364-4FE6-9BAA-2D15E60632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505" y="1268760"/>
            <a:ext cx="3534221" cy="4948238"/>
          </a:xfrm>
        </p:spPr>
        <p:txBody>
          <a:bodyPr/>
          <a:lstStyle/>
          <a:p>
            <a:r>
              <a:rPr lang="nl-N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Based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 on dropsondes as these are </a:t>
            </a:r>
            <a:r>
              <a:rPr lang="nl-N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used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 in the </a:t>
            </a:r>
            <a:r>
              <a:rPr lang="nl-N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operational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 community (</a:t>
            </a:r>
            <a:r>
              <a:rPr lang="nl-N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though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 open </a:t>
            </a:r>
            <a:r>
              <a:rPr lang="nl-N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questions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remain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 on </a:t>
            </a:r>
            <a:r>
              <a:rPr lang="nl-N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their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accuracy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 as </a:t>
            </a:r>
            <a:r>
              <a:rPr lang="nl-N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articulated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CHEFS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nl-N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Use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 CHEFS </a:t>
            </a:r>
            <a:r>
              <a:rPr lang="nl-N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method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spatial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scaling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l-N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collocation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, ..</a:t>
            </a:r>
          </a:p>
          <a:p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SFMR, </a:t>
            </a:r>
            <a:r>
              <a:rPr lang="nl-N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Dvorak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, SMAP, SMOS, .. , </a:t>
            </a:r>
            <a:r>
              <a:rPr lang="nl-N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depend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 on dropsondes</a:t>
            </a:r>
          </a:p>
          <a:p>
            <a:r>
              <a:rPr lang="nl-N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Use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 stress-equivalent 10-m ECMWF </a:t>
            </a:r>
            <a:r>
              <a:rPr lang="nl-N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buoy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winds</a:t>
            </a:r>
            <a:endParaRPr lang="nl-N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Triple </a:t>
            </a:r>
            <a:r>
              <a:rPr lang="nl-N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collocation</a:t>
            </a:r>
            <a:endParaRPr lang="nl-N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000" b="1" dirty="0">
                <a:latin typeface="Calibri" panose="020F0502020204030204" pitchFamily="34" charset="0"/>
                <a:cs typeface="Calibri" panose="020F0502020204030204" pitchFamily="34" charset="0"/>
              </a:rPr>
              <a:t>CMOD7D</a:t>
            </a: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FFD5F96B-71B6-4C4A-A1DE-857D2CA1948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678238" y="1265238"/>
            <a:ext cx="5222876" cy="4594225"/>
            <a:chOff x="2317" y="797"/>
            <a:chExt cx="3290" cy="2894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CCB8732D-0789-4922-AA34-D0727CD1C48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426" y="799"/>
              <a:ext cx="3179" cy="2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635F6FB7-E8C6-402A-BDAC-27BF0CC362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4" y="797"/>
              <a:ext cx="3183" cy="289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89314276-8CB9-4902-BB86-200DEA44B1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6" y="860"/>
              <a:ext cx="2811" cy="2347"/>
            </a:xfrm>
            <a:custGeom>
              <a:avLst/>
              <a:gdLst>
                <a:gd name="T0" fmla="*/ 0 w 2811"/>
                <a:gd name="T1" fmla="*/ 2347 h 2347"/>
                <a:gd name="T2" fmla="*/ 2811 w 2811"/>
                <a:gd name="T3" fmla="*/ 2347 h 2347"/>
                <a:gd name="T4" fmla="*/ 0 w 2811"/>
                <a:gd name="T5" fmla="*/ 2251 h 2347"/>
                <a:gd name="T6" fmla="*/ 2811 w 2811"/>
                <a:gd name="T7" fmla="*/ 2251 h 2347"/>
                <a:gd name="T8" fmla="*/ 0 w 2811"/>
                <a:gd name="T9" fmla="*/ 2150 h 2347"/>
                <a:gd name="T10" fmla="*/ 2811 w 2811"/>
                <a:gd name="T11" fmla="*/ 2150 h 2347"/>
                <a:gd name="T12" fmla="*/ 0 w 2811"/>
                <a:gd name="T13" fmla="*/ 2054 h 2347"/>
                <a:gd name="T14" fmla="*/ 2811 w 2811"/>
                <a:gd name="T15" fmla="*/ 2054 h 2347"/>
                <a:gd name="T16" fmla="*/ 0 w 2811"/>
                <a:gd name="T17" fmla="*/ 1958 h 2347"/>
                <a:gd name="T18" fmla="*/ 2811 w 2811"/>
                <a:gd name="T19" fmla="*/ 1958 h 2347"/>
                <a:gd name="T20" fmla="*/ 0 w 2811"/>
                <a:gd name="T21" fmla="*/ 1857 h 2347"/>
                <a:gd name="T22" fmla="*/ 2811 w 2811"/>
                <a:gd name="T23" fmla="*/ 1857 h 2347"/>
                <a:gd name="T24" fmla="*/ 0 w 2811"/>
                <a:gd name="T25" fmla="*/ 1761 h 2347"/>
                <a:gd name="T26" fmla="*/ 2811 w 2811"/>
                <a:gd name="T27" fmla="*/ 1761 h 2347"/>
                <a:gd name="T28" fmla="*/ 0 w 2811"/>
                <a:gd name="T29" fmla="*/ 1664 h 2347"/>
                <a:gd name="T30" fmla="*/ 2811 w 2811"/>
                <a:gd name="T31" fmla="*/ 1664 h 2347"/>
                <a:gd name="T32" fmla="*/ 0 w 2811"/>
                <a:gd name="T33" fmla="*/ 1564 h 2347"/>
                <a:gd name="T34" fmla="*/ 2811 w 2811"/>
                <a:gd name="T35" fmla="*/ 1564 h 2347"/>
                <a:gd name="T36" fmla="*/ 0 w 2811"/>
                <a:gd name="T37" fmla="*/ 1467 h 2347"/>
                <a:gd name="T38" fmla="*/ 2811 w 2811"/>
                <a:gd name="T39" fmla="*/ 1467 h 2347"/>
                <a:gd name="T40" fmla="*/ 0 w 2811"/>
                <a:gd name="T41" fmla="*/ 1371 h 2347"/>
                <a:gd name="T42" fmla="*/ 2811 w 2811"/>
                <a:gd name="T43" fmla="*/ 1371 h 2347"/>
                <a:gd name="T44" fmla="*/ 0 w 2811"/>
                <a:gd name="T45" fmla="*/ 1270 h 2347"/>
                <a:gd name="T46" fmla="*/ 2811 w 2811"/>
                <a:gd name="T47" fmla="*/ 1270 h 2347"/>
                <a:gd name="T48" fmla="*/ 0 w 2811"/>
                <a:gd name="T49" fmla="*/ 1174 h 2347"/>
                <a:gd name="T50" fmla="*/ 2811 w 2811"/>
                <a:gd name="T51" fmla="*/ 1174 h 2347"/>
                <a:gd name="T52" fmla="*/ 0 w 2811"/>
                <a:gd name="T53" fmla="*/ 1078 h 2347"/>
                <a:gd name="T54" fmla="*/ 2811 w 2811"/>
                <a:gd name="T55" fmla="*/ 1078 h 2347"/>
                <a:gd name="T56" fmla="*/ 0 w 2811"/>
                <a:gd name="T57" fmla="*/ 977 h 2347"/>
                <a:gd name="T58" fmla="*/ 2811 w 2811"/>
                <a:gd name="T59" fmla="*/ 977 h 2347"/>
                <a:gd name="T60" fmla="*/ 0 w 2811"/>
                <a:gd name="T61" fmla="*/ 880 h 2347"/>
                <a:gd name="T62" fmla="*/ 2811 w 2811"/>
                <a:gd name="T63" fmla="*/ 880 h 2347"/>
                <a:gd name="T64" fmla="*/ 0 w 2811"/>
                <a:gd name="T65" fmla="*/ 784 h 2347"/>
                <a:gd name="T66" fmla="*/ 2811 w 2811"/>
                <a:gd name="T67" fmla="*/ 784 h 2347"/>
                <a:gd name="T68" fmla="*/ 0 w 2811"/>
                <a:gd name="T69" fmla="*/ 683 h 2347"/>
                <a:gd name="T70" fmla="*/ 2811 w 2811"/>
                <a:gd name="T71" fmla="*/ 683 h 2347"/>
                <a:gd name="T72" fmla="*/ 0 w 2811"/>
                <a:gd name="T73" fmla="*/ 587 h 2347"/>
                <a:gd name="T74" fmla="*/ 2811 w 2811"/>
                <a:gd name="T75" fmla="*/ 587 h 2347"/>
                <a:gd name="T76" fmla="*/ 0 w 2811"/>
                <a:gd name="T77" fmla="*/ 491 h 2347"/>
                <a:gd name="T78" fmla="*/ 2811 w 2811"/>
                <a:gd name="T79" fmla="*/ 491 h 2347"/>
                <a:gd name="T80" fmla="*/ 0 w 2811"/>
                <a:gd name="T81" fmla="*/ 390 h 2347"/>
                <a:gd name="T82" fmla="*/ 2811 w 2811"/>
                <a:gd name="T83" fmla="*/ 390 h 2347"/>
                <a:gd name="T84" fmla="*/ 0 w 2811"/>
                <a:gd name="T85" fmla="*/ 294 h 2347"/>
                <a:gd name="T86" fmla="*/ 2811 w 2811"/>
                <a:gd name="T87" fmla="*/ 294 h 2347"/>
                <a:gd name="T88" fmla="*/ 0 w 2811"/>
                <a:gd name="T89" fmla="*/ 197 h 2347"/>
                <a:gd name="T90" fmla="*/ 2811 w 2811"/>
                <a:gd name="T91" fmla="*/ 197 h 2347"/>
                <a:gd name="T92" fmla="*/ 0 w 2811"/>
                <a:gd name="T93" fmla="*/ 97 h 2347"/>
                <a:gd name="T94" fmla="*/ 2811 w 2811"/>
                <a:gd name="T95" fmla="*/ 97 h 2347"/>
                <a:gd name="T96" fmla="*/ 0 w 2811"/>
                <a:gd name="T97" fmla="*/ 0 h 2347"/>
                <a:gd name="T98" fmla="*/ 2811 w 2811"/>
                <a:gd name="T99" fmla="*/ 0 h 2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11" h="2347">
                  <a:moveTo>
                    <a:pt x="0" y="2347"/>
                  </a:moveTo>
                  <a:lnTo>
                    <a:pt x="2811" y="2347"/>
                  </a:lnTo>
                  <a:moveTo>
                    <a:pt x="0" y="2251"/>
                  </a:moveTo>
                  <a:lnTo>
                    <a:pt x="2811" y="2251"/>
                  </a:lnTo>
                  <a:moveTo>
                    <a:pt x="0" y="2150"/>
                  </a:moveTo>
                  <a:lnTo>
                    <a:pt x="2811" y="2150"/>
                  </a:lnTo>
                  <a:moveTo>
                    <a:pt x="0" y="2054"/>
                  </a:moveTo>
                  <a:lnTo>
                    <a:pt x="2811" y="2054"/>
                  </a:lnTo>
                  <a:moveTo>
                    <a:pt x="0" y="1958"/>
                  </a:moveTo>
                  <a:lnTo>
                    <a:pt x="2811" y="1958"/>
                  </a:lnTo>
                  <a:moveTo>
                    <a:pt x="0" y="1857"/>
                  </a:moveTo>
                  <a:lnTo>
                    <a:pt x="2811" y="1857"/>
                  </a:lnTo>
                  <a:moveTo>
                    <a:pt x="0" y="1761"/>
                  </a:moveTo>
                  <a:lnTo>
                    <a:pt x="2811" y="1761"/>
                  </a:lnTo>
                  <a:moveTo>
                    <a:pt x="0" y="1664"/>
                  </a:moveTo>
                  <a:lnTo>
                    <a:pt x="2811" y="1664"/>
                  </a:lnTo>
                  <a:moveTo>
                    <a:pt x="0" y="1564"/>
                  </a:moveTo>
                  <a:lnTo>
                    <a:pt x="2811" y="1564"/>
                  </a:lnTo>
                  <a:moveTo>
                    <a:pt x="0" y="1467"/>
                  </a:moveTo>
                  <a:lnTo>
                    <a:pt x="2811" y="1467"/>
                  </a:lnTo>
                  <a:moveTo>
                    <a:pt x="0" y="1371"/>
                  </a:moveTo>
                  <a:lnTo>
                    <a:pt x="2811" y="1371"/>
                  </a:lnTo>
                  <a:moveTo>
                    <a:pt x="0" y="1270"/>
                  </a:moveTo>
                  <a:lnTo>
                    <a:pt x="2811" y="1270"/>
                  </a:lnTo>
                  <a:moveTo>
                    <a:pt x="0" y="1174"/>
                  </a:moveTo>
                  <a:lnTo>
                    <a:pt x="2811" y="1174"/>
                  </a:lnTo>
                  <a:moveTo>
                    <a:pt x="0" y="1078"/>
                  </a:moveTo>
                  <a:lnTo>
                    <a:pt x="2811" y="1078"/>
                  </a:lnTo>
                  <a:moveTo>
                    <a:pt x="0" y="977"/>
                  </a:moveTo>
                  <a:lnTo>
                    <a:pt x="2811" y="977"/>
                  </a:lnTo>
                  <a:moveTo>
                    <a:pt x="0" y="880"/>
                  </a:moveTo>
                  <a:lnTo>
                    <a:pt x="2811" y="880"/>
                  </a:lnTo>
                  <a:moveTo>
                    <a:pt x="0" y="784"/>
                  </a:moveTo>
                  <a:lnTo>
                    <a:pt x="2811" y="784"/>
                  </a:lnTo>
                  <a:moveTo>
                    <a:pt x="0" y="683"/>
                  </a:moveTo>
                  <a:lnTo>
                    <a:pt x="2811" y="683"/>
                  </a:lnTo>
                  <a:moveTo>
                    <a:pt x="0" y="587"/>
                  </a:moveTo>
                  <a:lnTo>
                    <a:pt x="2811" y="587"/>
                  </a:lnTo>
                  <a:moveTo>
                    <a:pt x="0" y="491"/>
                  </a:moveTo>
                  <a:lnTo>
                    <a:pt x="2811" y="491"/>
                  </a:lnTo>
                  <a:moveTo>
                    <a:pt x="0" y="390"/>
                  </a:moveTo>
                  <a:lnTo>
                    <a:pt x="2811" y="390"/>
                  </a:lnTo>
                  <a:moveTo>
                    <a:pt x="0" y="294"/>
                  </a:moveTo>
                  <a:lnTo>
                    <a:pt x="2811" y="294"/>
                  </a:lnTo>
                  <a:moveTo>
                    <a:pt x="0" y="197"/>
                  </a:moveTo>
                  <a:lnTo>
                    <a:pt x="2811" y="197"/>
                  </a:lnTo>
                  <a:moveTo>
                    <a:pt x="0" y="97"/>
                  </a:moveTo>
                  <a:lnTo>
                    <a:pt x="2811" y="97"/>
                  </a:lnTo>
                  <a:moveTo>
                    <a:pt x="0" y="0"/>
                  </a:moveTo>
                  <a:lnTo>
                    <a:pt x="2811" y="0"/>
                  </a:lnTo>
                </a:path>
              </a:pathLst>
            </a:custGeom>
            <a:noFill/>
            <a:ln w="6350" cap="flat">
              <a:solidFill>
                <a:srgbClr val="E0E5E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9" name="Line 7">
              <a:extLst>
                <a:ext uri="{FF2B5EF4-FFF2-40B4-BE49-F238E27FC236}">
                  <a16:creationId xmlns:a16="http://schemas.microsoft.com/office/drawing/2014/main" id="{A7F6F947-AB2F-4F13-A749-CB780D466E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06" y="3304"/>
              <a:ext cx="2811" cy="0"/>
            </a:xfrm>
            <a:prstGeom prst="line">
              <a:avLst/>
            </a:prstGeom>
            <a:noFill/>
            <a:ln w="6350" cap="flat">
              <a:solidFill>
                <a:srgbClr val="E0E5E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CE534737-9F44-4368-809A-F0F282FF03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6" y="3304"/>
              <a:ext cx="2811" cy="17"/>
            </a:xfrm>
            <a:custGeom>
              <a:avLst/>
              <a:gdLst>
                <a:gd name="T0" fmla="*/ 0 w 2811"/>
                <a:gd name="T1" fmla="*/ 0 h 17"/>
                <a:gd name="T2" fmla="*/ 0 w 2811"/>
                <a:gd name="T3" fmla="*/ 17 h 17"/>
                <a:gd name="T4" fmla="*/ 281 w 2811"/>
                <a:gd name="T5" fmla="*/ 0 h 17"/>
                <a:gd name="T6" fmla="*/ 281 w 2811"/>
                <a:gd name="T7" fmla="*/ 17 h 17"/>
                <a:gd name="T8" fmla="*/ 561 w 2811"/>
                <a:gd name="T9" fmla="*/ 0 h 17"/>
                <a:gd name="T10" fmla="*/ 561 w 2811"/>
                <a:gd name="T11" fmla="*/ 17 h 17"/>
                <a:gd name="T12" fmla="*/ 845 w 2811"/>
                <a:gd name="T13" fmla="*/ 0 h 17"/>
                <a:gd name="T14" fmla="*/ 845 w 2811"/>
                <a:gd name="T15" fmla="*/ 17 h 17"/>
                <a:gd name="T16" fmla="*/ 1126 w 2811"/>
                <a:gd name="T17" fmla="*/ 0 h 17"/>
                <a:gd name="T18" fmla="*/ 1126 w 2811"/>
                <a:gd name="T19" fmla="*/ 17 h 17"/>
                <a:gd name="T20" fmla="*/ 1406 w 2811"/>
                <a:gd name="T21" fmla="*/ 0 h 17"/>
                <a:gd name="T22" fmla="*/ 1406 w 2811"/>
                <a:gd name="T23" fmla="*/ 17 h 17"/>
                <a:gd name="T24" fmla="*/ 1686 w 2811"/>
                <a:gd name="T25" fmla="*/ 0 h 17"/>
                <a:gd name="T26" fmla="*/ 1686 w 2811"/>
                <a:gd name="T27" fmla="*/ 17 h 17"/>
                <a:gd name="T28" fmla="*/ 1966 w 2811"/>
                <a:gd name="T29" fmla="*/ 0 h 17"/>
                <a:gd name="T30" fmla="*/ 1966 w 2811"/>
                <a:gd name="T31" fmla="*/ 17 h 17"/>
                <a:gd name="T32" fmla="*/ 2247 w 2811"/>
                <a:gd name="T33" fmla="*/ 0 h 17"/>
                <a:gd name="T34" fmla="*/ 2247 w 2811"/>
                <a:gd name="T35" fmla="*/ 17 h 17"/>
                <a:gd name="T36" fmla="*/ 2531 w 2811"/>
                <a:gd name="T37" fmla="*/ 0 h 17"/>
                <a:gd name="T38" fmla="*/ 2531 w 2811"/>
                <a:gd name="T39" fmla="*/ 17 h 17"/>
                <a:gd name="T40" fmla="*/ 2811 w 2811"/>
                <a:gd name="T41" fmla="*/ 0 h 17"/>
                <a:gd name="T42" fmla="*/ 2811 w 2811"/>
                <a:gd name="T4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11" h="17">
                  <a:moveTo>
                    <a:pt x="0" y="0"/>
                  </a:moveTo>
                  <a:lnTo>
                    <a:pt x="0" y="17"/>
                  </a:lnTo>
                  <a:moveTo>
                    <a:pt x="281" y="0"/>
                  </a:moveTo>
                  <a:lnTo>
                    <a:pt x="281" y="17"/>
                  </a:lnTo>
                  <a:moveTo>
                    <a:pt x="561" y="0"/>
                  </a:moveTo>
                  <a:lnTo>
                    <a:pt x="561" y="17"/>
                  </a:lnTo>
                  <a:moveTo>
                    <a:pt x="845" y="0"/>
                  </a:moveTo>
                  <a:lnTo>
                    <a:pt x="845" y="17"/>
                  </a:lnTo>
                  <a:moveTo>
                    <a:pt x="1126" y="0"/>
                  </a:moveTo>
                  <a:lnTo>
                    <a:pt x="1126" y="17"/>
                  </a:lnTo>
                  <a:moveTo>
                    <a:pt x="1406" y="0"/>
                  </a:moveTo>
                  <a:lnTo>
                    <a:pt x="1406" y="17"/>
                  </a:lnTo>
                  <a:moveTo>
                    <a:pt x="1686" y="0"/>
                  </a:moveTo>
                  <a:lnTo>
                    <a:pt x="1686" y="17"/>
                  </a:lnTo>
                  <a:moveTo>
                    <a:pt x="1966" y="0"/>
                  </a:moveTo>
                  <a:lnTo>
                    <a:pt x="1966" y="17"/>
                  </a:lnTo>
                  <a:moveTo>
                    <a:pt x="2247" y="0"/>
                  </a:moveTo>
                  <a:lnTo>
                    <a:pt x="2247" y="17"/>
                  </a:lnTo>
                  <a:moveTo>
                    <a:pt x="2531" y="0"/>
                  </a:moveTo>
                  <a:lnTo>
                    <a:pt x="2531" y="17"/>
                  </a:lnTo>
                  <a:moveTo>
                    <a:pt x="2811" y="0"/>
                  </a:moveTo>
                  <a:lnTo>
                    <a:pt x="2811" y="17"/>
                  </a:lnTo>
                </a:path>
              </a:pathLst>
            </a:custGeom>
            <a:noFill/>
            <a:ln w="6350" cap="flat">
              <a:solidFill>
                <a:srgbClr val="E0E5E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2F3B4FBE-A7C8-4D6F-9D1E-855CD31C8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6" y="965"/>
              <a:ext cx="2811" cy="2339"/>
            </a:xfrm>
            <a:custGeom>
              <a:avLst/>
              <a:gdLst>
                <a:gd name="T0" fmla="*/ 31 w 2811"/>
                <a:gd name="T1" fmla="*/ 2330 h 2339"/>
                <a:gd name="T2" fmla="*/ 83 w 2811"/>
                <a:gd name="T3" fmla="*/ 2312 h 2339"/>
                <a:gd name="T4" fmla="*/ 140 w 2811"/>
                <a:gd name="T5" fmla="*/ 2291 h 2339"/>
                <a:gd name="T6" fmla="*/ 197 w 2811"/>
                <a:gd name="T7" fmla="*/ 2273 h 2339"/>
                <a:gd name="T8" fmla="*/ 254 w 2811"/>
                <a:gd name="T9" fmla="*/ 2251 h 2339"/>
                <a:gd name="T10" fmla="*/ 311 w 2811"/>
                <a:gd name="T11" fmla="*/ 2234 h 2339"/>
                <a:gd name="T12" fmla="*/ 368 w 2811"/>
                <a:gd name="T13" fmla="*/ 2207 h 2339"/>
                <a:gd name="T14" fmla="*/ 421 w 2811"/>
                <a:gd name="T15" fmla="*/ 2172 h 2339"/>
                <a:gd name="T16" fmla="*/ 478 w 2811"/>
                <a:gd name="T17" fmla="*/ 2137 h 2339"/>
                <a:gd name="T18" fmla="*/ 534 w 2811"/>
                <a:gd name="T19" fmla="*/ 2098 h 2339"/>
                <a:gd name="T20" fmla="*/ 591 w 2811"/>
                <a:gd name="T21" fmla="*/ 2063 h 2339"/>
                <a:gd name="T22" fmla="*/ 648 w 2811"/>
                <a:gd name="T23" fmla="*/ 2023 h 2339"/>
                <a:gd name="T24" fmla="*/ 705 w 2811"/>
                <a:gd name="T25" fmla="*/ 1984 h 2339"/>
                <a:gd name="T26" fmla="*/ 758 w 2811"/>
                <a:gd name="T27" fmla="*/ 1945 h 2339"/>
                <a:gd name="T28" fmla="*/ 815 w 2811"/>
                <a:gd name="T29" fmla="*/ 1905 h 2339"/>
                <a:gd name="T30" fmla="*/ 872 w 2811"/>
                <a:gd name="T31" fmla="*/ 1866 h 2339"/>
                <a:gd name="T32" fmla="*/ 929 w 2811"/>
                <a:gd name="T33" fmla="*/ 1822 h 2339"/>
                <a:gd name="T34" fmla="*/ 985 w 2811"/>
                <a:gd name="T35" fmla="*/ 1783 h 2339"/>
                <a:gd name="T36" fmla="*/ 1042 w 2811"/>
                <a:gd name="T37" fmla="*/ 1739 h 2339"/>
                <a:gd name="T38" fmla="*/ 1095 w 2811"/>
                <a:gd name="T39" fmla="*/ 1695 h 2339"/>
                <a:gd name="T40" fmla="*/ 1152 w 2811"/>
                <a:gd name="T41" fmla="*/ 1651 h 2339"/>
                <a:gd name="T42" fmla="*/ 1209 w 2811"/>
                <a:gd name="T43" fmla="*/ 1603 h 2339"/>
                <a:gd name="T44" fmla="*/ 1266 w 2811"/>
                <a:gd name="T45" fmla="*/ 1559 h 2339"/>
                <a:gd name="T46" fmla="*/ 1323 w 2811"/>
                <a:gd name="T47" fmla="*/ 1511 h 2339"/>
                <a:gd name="T48" fmla="*/ 1380 w 2811"/>
                <a:gd name="T49" fmla="*/ 1463 h 2339"/>
                <a:gd name="T50" fmla="*/ 1432 w 2811"/>
                <a:gd name="T51" fmla="*/ 1415 h 2339"/>
                <a:gd name="T52" fmla="*/ 1489 w 2811"/>
                <a:gd name="T53" fmla="*/ 1367 h 2339"/>
                <a:gd name="T54" fmla="*/ 1546 w 2811"/>
                <a:gd name="T55" fmla="*/ 1318 h 2339"/>
                <a:gd name="T56" fmla="*/ 1603 w 2811"/>
                <a:gd name="T57" fmla="*/ 1266 h 2339"/>
                <a:gd name="T58" fmla="*/ 1660 w 2811"/>
                <a:gd name="T59" fmla="*/ 1213 h 2339"/>
                <a:gd name="T60" fmla="*/ 1717 w 2811"/>
                <a:gd name="T61" fmla="*/ 1161 h 2339"/>
                <a:gd name="T62" fmla="*/ 1769 w 2811"/>
                <a:gd name="T63" fmla="*/ 1108 h 2339"/>
                <a:gd name="T64" fmla="*/ 1826 w 2811"/>
                <a:gd name="T65" fmla="*/ 1056 h 2339"/>
                <a:gd name="T66" fmla="*/ 1883 w 2811"/>
                <a:gd name="T67" fmla="*/ 1003 h 2339"/>
                <a:gd name="T68" fmla="*/ 1940 w 2811"/>
                <a:gd name="T69" fmla="*/ 946 h 2339"/>
                <a:gd name="T70" fmla="*/ 1997 w 2811"/>
                <a:gd name="T71" fmla="*/ 889 h 2339"/>
                <a:gd name="T72" fmla="*/ 2054 w 2811"/>
                <a:gd name="T73" fmla="*/ 837 h 2339"/>
                <a:gd name="T74" fmla="*/ 2106 w 2811"/>
                <a:gd name="T75" fmla="*/ 780 h 2339"/>
                <a:gd name="T76" fmla="*/ 2163 w 2811"/>
                <a:gd name="T77" fmla="*/ 719 h 2339"/>
                <a:gd name="T78" fmla="*/ 2220 w 2811"/>
                <a:gd name="T79" fmla="*/ 662 h 2339"/>
                <a:gd name="T80" fmla="*/ 2277 w 2811"/>
                <a:gd name="T81" fmla="*/ 600 h 2339"/>
                <a:gd name="T82" fmla="*/ 2334 w 2811"/>
                <a:gd name="T83" fmla="*/ 543 h 2339"/>
                <a:gd name="T84" fmla="*/ 2391 w 2811"/>
                <a:gd name="T85" fmla="*/ 482 h 2339"/>
                <a:gd name="T86" fmla="*/ 2444 w 2811"/>
                <a:gd name="T87" fmla="*/ 421 h 2339"/>
                <a:gd name="T88" fmla="*/ 2501 w 2811"/>
                <a:gd name="T89" fmla="*/ 355 h 2339"/>
                <a:gd name="T90" fmla="*/ 2557 w 2811"/>
                <a:gd name="T91" fmla="*/ 294 h 2339"/>
                <a:gd name="T92" fmla="*/ 2614 w 2811"/>
                <a:gd name="T93" fmla="*/ 228 h 2339"/>
                <a:gd name="T94" fmla="*/ 2671 w 2811"/>
                <a:gd name="T95" fmla="*/ 162 h 2339"/>
                <a:gd name="T96" fmla="*/ 2728 w 2811"/>
                <a:gd name="T97" fmla="*/ 101 h 2339"/>
                <a:gd name="T98" fmla="*/ 2781 w 2811"/>
                <a:gd name="T99" fmla="*/ 31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11" h="2339">
                  <a:moveTo>
                    <a:pt x="0" y="2339"/>
                  </a:moveTo>
                  <a:lnTo>
                    <a:pt x="31" y="2330"/>
                  </a:lnTo>
                  <a:lnTo>
                    <a:pt x="57" y="2321"/>
                  </a:lnTo>
                  <a:lnTo>
                    <a:pt x="83" y="2312"/>
                  </a:lnTo>
                  <a:lnTo>
                    <a:pt x="114" y="2299"/>
                  </a:lnTo>
                  <a:lnTo>
                    <a:pt x="140" y="2291"/>
                  </a:lnTo>
                  <a:lnTo>
                    <a:pt x="171" y="2282"/>
                  </a:lnTo>
                  <a:lnTo>
                    <a:pt x="197" y="2273"/>
                  </a:lnTo>
                  <a:lnTo>
                    <a:pt x="228" y="2264"/>
                  </a:lnTo>
                  <a:lnTo>
                    <a:pt x="254" y="2251"/>
                  </a:lnTo>
                  <a:lnTo>
                    <a:pt x="281" y="2242"/>
                  </a:lnTo>
                  <a:lnTo>
                    <a:pt x="311" y="2234"/>
                  </a:lnTo>
                  <a:lnTo>
                    <a:pt x="337" y="2225"/>
                  </a:lnTo>
                  <a:lnTo>
                    <a:pt x="368" y="2207"/>
                  </a:lnTo>
                  <a:lnTo>
                    <a:pt x="394" y="2190"/>
                  </a:lnTo>
                  <a:lnTo>
                    <a:pt x="421" y="2172"/>
                  </a:lnTo>
                  <a:lnTo>
                    <a:pt x="451" y="2155"/>
                  </a:lnTo>
                  <a:lnTo>
                    <a:pt x="478" y="2137"/>
                  </a:lnTo>
                  <a:lnTo>
                    <a:pt x="508" y="2115"/>
                  </a:lnTo>
                  <a:lnTo>
                    <a:pt x="534" y="2098"/>
                  </a:lnTo>
                  <a:lnTo>
                    <a:pt x="561" y="2080"/>
                  </a:lnTo>
                  <a:lnTo>
                    <a:pt x="591" y="2063"/>
                  </a:lnTo>
                  <a:lnTo>
                    <a:pt x="618" y="2041"/>
                  </a:lnTo>
                  <a:lnTo>
                    <a:pt x="648" y="2023"/>
                  </a:lnTo>
                  <a:lnTo>
                    <a:pt x="675" y="2006"/>
                  </a:lnTo>
                  <a:lnTo>
                    <a:pt x="705" y="1984"/>
                  </a:lnTo>
                  <a:lnTo>
                    <a:pt x="732" y="1967"/>
                  </a:lnTo>
                  <a:lnTo>
                    <a:pt x="758" y="1945"/>
                  </a:lnTo>
                  <a:lnTo>
                    <a:pt x="788" y="1927"/>
                  </a:lnTo>
                  <a:lnTo>
                    <a:pt x="815" y="1905"/>
                  </a:lnTo>
                  <a:lnTo>
                    <a:pt x="845" y="1883"/>
                  </a:lnTo>
                  <a:lnTo>
                    <a:pt x="872" y="1866"/>
                  </a:lnTo>
                  <a:lnTo>
                    <a:pt x="898" y="1844"/>
                  </a:lnTo>
                  <a:lnTo>
                    <a:pt x="929" y="1822"/>
                  </a:lnTo>
                  <a:lnTo>
                    <a:pt x="955" y="1800"/>
                  </a:lnTo>
                  <a:lnTo>
                    <a:pt x="985" y="1783"/>
                  </a:lnTo>
                  <a:lnTo>
                    <a:pt x="1012" y="1761"/>
                  </a:lnTo>
                  <a:lnTo>
                    <a:pt x="1042" y="1739"/>
                  </a:lnTo>
                  <a:lnTo>
                    <a:pt x="1069" y="1717"/>
                  </a:lnTo>
                  <a:lnTo>
                    <a:pt x="1095" y="1695"/>
                  </a:lnTo>
                  <a:lnTo>
                    <a:pt x="1126" y="1673"/>
                  </a:lnTo>
                  <a:lnTo>
                    <a:pt x="1152" y="1651"/>
                  </a:lnTo>
                  <a:lnTo>
                    <a:pt x="1183" y="1625"/>
                  </a:lnTo>
                  <a:lnTo>
                    <a:pt x="1209" y="1603"/>
                  </a:lnTo>
                  <a:lnTo>
                    <a:pt x="1235" y="1581"/>
                  </a:lnTo>
                  <a:lnTo>
                    <a:pt x="1266" y="1559"/>
                  </a:lnTo>
                  <a:lnTo>
                    <a:pt x="1292" y="1533"/>
                  </a:lnTo>
                  <a:lnTo>
                    <a:pt x="1323" y="1511"/>
                  </a:lnTo>
                  <a:lnTo>
                    <a:pt x="1349" y="1489"/>
                  </a:lnTo>
                  <a:lnTo>
                    <a:pt x="1380" y="1463"/>
                  </a:lnTo>
                  <a:lnTo>
                    <a:pt x="1406" y="1441"/>
                  </a:lnTo>
                  <a:lnTo>
                    <a:pt x="1432" y="1415"/>
                  </a:lnTo>
                  <a:lnTo>
                    <a:pt x="1463" y="1393"/>
                  </a:lnTo>
                  <a:lnTo>
                    <a:pt x="1489" y="1367"/>
                  </a:lnTo>
                  <a:lnTo>
                    <a:pt x="1520" y="1340"/>
                  </a:lnTo>
                  <a:lnTo>
                    <a:pt x="1546" y="1318"/>
                  </a:lnTo>
                  <a:lnTo>
                    <a:pt x="1572" y="1292"/>
                  </a:lnTo>
                  <a:lnTo>
                    <a:pt x="1603" y="1266"/>
                  </a:lnTo>
                  <a:lnTo>
                    <a:pt x="1629" y="1240"/>
                  </a:lnTo>
                  <a:lnTo>
                    <a:pt x="1660" y="1213"/>
                  </a:lnTo>
                  <a:lnTo>
                    <a:pt x="1686" y="1187"/>
                  </a:lnTo>
                  <a:lnTo>
                    <a:pt x="1717" y="1161"/>
                  </a:lnTo>
                  <a:lnTo>
                    <a:pt x="1743" y="1135"/>
                  </a:lnTo>
                  <a:lnTo>
                    <a:pt x="1769" y="1108"/>
                  </a:lnTo>
                  <a:lnTo>
                    <a:pt x="1800" y="1082"/>
                  </a:lnTo>
                  <a:lnTo>
                    <a:pt x="1826" y="1056"/>
                  </a:lnTo>
                  <a:lnTo>
                    <a:pt x="1857" y="1029"/>
                  </a:lnTo>
                  <a:lnTo>
                    <a:pt x="1883" y="1003"/>
                  </a:lnTo>
                  <a:lnTo>
                    <a:pt x="1909" y="973"/>
                  </a:lnTo>
                  <a:lnTo>
                    <a:pt x="1940" y="946"/>
                  </a:lnTo>
                  <a:lnTo>
                    <a:pt x="1966" y="920"/>
                  </a:lnTo>
                  <a:lnTo>
                    <a:pt x="1997" y="889"/>
                  </a:lnTo>
                  <a:lnTo>
                    <a:pt x="2023" y="863"/>
                  </a:lnTo>
                  <a:lnTo>
                    <a:pt x="2054" y="837"/>
                  </a:lnTo>
                  <a:lnTo>
                    <a:pt x="2080" y="806"/>
                  </a:lnTo>
                  <a:lnTo>
                    <a:pt x="2106" y="780"/>
                  </a:lnTo>
                  <a:lnTo>
                    <a:pt x="2137" y="749"/>
                  </a:lnTo>
                  <a:lnTo>
                    <a:pt x="2163" y="719"/>
                  </a:lnTo>
                  <a:lnTo>
                    <a:pt x="2194" y="692"/>
                  </a:lnTo>
                  <a:lnTo>
                    <a:pt x="2220" y="662"/>
                  </a:lnTo>
                  <a:lnTo>
                    <a:pt x="2247" y="631"/>
                  </a:lnTo>
                  <a:lnTo>
                    <a:pt x="2277" y="600"/>
                  </a:lnTo>
                  <a:lnTo>
                    <a:pt x="2303" y="570"/>
                  </a:lnTo>
                  <a:lnTo>
                    <a:pt x="2334" y="543"/>
                  </a:lnTo>
                  <a:lnTo>
                    <a:pt x="2360" y="513"/>
                  </a:lnTo>
                  <a:lnTo>
                    <a:pt x="2391" y="482"/>
                  </a:lnTo>
                  <a:lnTo>
                    <a:pt x="2417" y="451"/>
                  </a:lnTo>
                  <a:lnTo>
                    <a:pt x="2444" y="421"/>
                  </a:lnTo>
                  <a:lnTo>
                    <a:pt x="2474" y="386"/>
                  </a:lnTo>
                  <a:lnTo>
                    <a:pt x="2501" y="355"/>
                  </a:lnTo>
                  <a:lnTo>
                    <a:pt x="2531" y="324"/>
                  </a:lnTo>
                  <a:lnTo>
                    <a:pt x="2557" y="294"/>
                  </a:lnTo>
                  <a:lnTo>
                    <a:pt x="2584" y="263"/>
                  </a:lnTo>
                  <a:lnTo>
                    <a:pt x="2614" y="228"/>
                  </a:lnTo>
                  <a:lnTo>
                    <a:pt x="2641" y="197"/>
                  </a:lnTo>
                  <a:lnTo>
                    <a:pt x="2671" y="162"/>
                  </a:lnTo>
                  <a:lnTo>
                    <a:pt x="2698" y="132"/>
                  </a:lnTo>
                  <a:lnTo>
                    <a:pt x="2728" y="101"/>
                  </a:lnTo>
                  <a:lnTo>
                    <a:pt x="2755" y="66"/>
                  </a:lnTo>
                  <a:lnTo>
                    <a:pt x="2781" y="31"/>
                  </a:lnTo>
                  <a:lnTo>
                    <a:pt x="2811" y="0"/>
                  </a:lnTo>
                </a:path>
              </a:pathLst>
            </a:custGeom>
            <a:noFill/>
            <a:ln w="20638" cap="rnd">
              <a:solidFill>
                <a:srgbClr val="4472C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C69216F5-4CCA-428E-B023-937C45313D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6" y="2327"/>
              <a:ext cx="2811" cy="977"/>
            </a:xfrm>
            <a:custGeom>
              <a:avLst/>
              <a:gdLst>
                <a:gd name="T0" fmla="*/ 31 w 2811"/>
                <a:gd name="T1" fmla="*/ 968 h 977"/>
                <a:gd name="T2" fmla="*/ 83 w 2811"/>
                <a:gd name="T3" fmla="*/ 950 h 977"/>
                <a:gd name="T4" fmla="*/ 140 w 2811"/>
                <a:gd name="T5" fmla="*/ 929 h 977"/>
                <a:gd name="T6" fmla="*/ 197 w 2811"/>
                <a:gd name="T7" fmla="*/ 911 h 977"/>
                <a:gd name="T8" fmla="*/ 254 w 2811"/>
                <a:gd name="T9" fmla="*/ 889 h 977"/>
                <a:gd name="T10" fmla="*/ 311 w 2811"/>
                <a:gd name="T11" fmla="*/ 872 h 977"/>
                <a:gd name="T12" fmla="*/ 368 w 2811"/>
                <a:gd name="T13" fmla="*/ 850 h 977"/>
                <a:gd name="T14" fmla="*/ 421 w 2811"/>
                <a:gd name="T15" fmla="*/ 832 h 977"/>
                <a:gd name="T16" fmla="*/ 478 w 2811"/>
                <a:gd name="T17" fmla="*/ 810 h 977"/>
                <a:gd name="T18" fmla="*/ 534 w 2811"/>
                <a:gd name="T19" fmla="*/ 793 h 977"/>
                <a:gd name="T20" fmla="*/ 591 w 2811"/>
                <a:gd name="T21" fmla="*/ 775 h 977"/>
                <a:gd name="T22" fmla="*/ 648 w 2811"/>
                <a:gd name="T23" fmla="*/ 753 h 977"/>
                <a:gd name="T24" fmla="*/ 705 w 2811"/>
                <a:gd name="T25" fmla="*/ 736 h 977"/>
                <a:gd name="T26" fmla="*/ 758 w 2811"/>
                <a:gd name="T27" fmla="*/ 714 h 977"/>
                <a:gd name="T28" fmla="*/ 815 w 2811"/>
                <a:gd name="T29" fmla="*/ 696 h 977"/>
                <a:gd name="T30" fmla="*/ 872 w 2811"/>
                <a:gd name="T31" fmla="*/ 675 h 977"/>
                <a:gd name="T32" fmla="*/ 929 w 2811"/>
                <a:gd name="T33" fmla="*/ 657 h 977"/>
                <a:gd name="T34" fmla="*/ 985 w 2811"/>
                <a:gd name="T35" fmla="*/ 635 h 977"/>
                <a:gd name="T36" fmla="*/ 1042 w 2811"/>
                <a:gd name="T37" fmla="*/ 618 h 977"/>
                <a:gd name="T38" fmla="*/ 1095 w 2811"/>
                <a:gd name="T39" fmla="*/ 596 h 977"/>
                <a:gd name="T40" fmla="*/ 1152 w 2811"/>
                <a:gd name="T41" fmla="*/ 578 h 977"/>
                <a:gd name="T42" fmla="*/ 1209 w 2811"/>
                <a:gd name="T43" fmla="*/ 556 h 977"/>
                <a:gd name="T44" fmla="*/ 1266 w 2811"/>
                <a:gd name="T45" fmla="*/ 539 h 977"/>
                <a:gd name="T46" fmla="*/ 1323 w 2811"/>
                <a:gd name="T47" fmla="*/ 517 h 977"/>
                <a:gd name="T48" fmla="*/ 1380 w 2811"/>
                <a:gd name="T49" fmla="*/ 499 h 977"/>
                <a:gd name="T50" fmla="*/ 1432 w 2811"/>
                <a:gd name="T51" fmla="*/ 482 h 977"/>
                <a:gd name="T52" fmla="*/ 1489 w 2811"/>
                <a:gd name="T53" fmla="*/ 460 h 977"/>
                <a:gd name="T54" fmla="*/ 1546 w 2811"/>
                <a:gd name="T55" fmla="*/ 442 h 977"/>
                <a:gd name="T56" fmla="*/ 1603 w 2811"/>
                <a:gd name="T57" fmla="*/ 421 h 977"/>
                <a:gd name="T58" fmla="*/ 1660 w 2811"/>
                <a:gd name="T59" fmla="*/ 403 h 977"/>
                <a:gd name="T60" fmla="*/ 1717 w 2811"/>
                <a:gd name="T61" fmla="*/ 381 h 977"/>
                <a:gd name="T62" fmla="*/ 1769 w 2811"/>
                <a:gd name="T63" fmla="*/ 364 h 977"/>
                <a:gd name="T64" fmla="*/ 1826 w 2811"/>
                <a:gd name="T65" fmla="*/ 342 h 977"/>
                <a:gd name="T66" fmla="*/ 1883 w 2811"/>
                <a:gd name="T67" fmla="*/ 324 h 977"/>
                <a:gd name="T68" fmla="*/ 1940 w 2811"/>
                <a:gd name="T69" fmla="*/ 302 h 977"/>
                <a:gd name="T70" fmla="*/ 1997 w 2811"/>
                <a:gd name="T71" fmla="*/ 285 h 977"/>
                <a:gd name="T72" fmla="*/ 2054 w 2811"/>
                <a:gd name="T73" fmla="*/ 263 h 977"/>
                <a:gd name="T74" fmla="*/ 2106 w 2811"/>
                <a:gd name="T75" fmla="*/ 245 h 977"/>
                <a:gd name="T76" fmla="*/ 2163 w 2811"/>
                <a:gd name="T77" fmla="*/ 224 h 977"/>
                <a:gd name="T78" fmla="*/ 2220 w 2811"/>
                <a:gd name="T79" fmla="*/ 206 h 977"/>
                <a:gd name="T80" fmla="*/ 2277 w 2811"/>
                <a:gd name="T81" fmla="*/ 189 h 977"/>
                <a:gd name="T82" fmla="*/ 2334 w 2811"/>
                <a:gd name="T83" fmla="*/ 167 h 977"/>
                <a:gd name="T84" fmla="*/ 2391 w 2811"/>
                <a:gd name="T85" fmla="*/ 149 h 977"/>
                <a:gd name="T86" fmla="*/ 2444 w 2811"/>
                <a:gd name="T87" fmla="*/ 127 h 977"/>
                <a:gd name="T88" fmla="*/ 2501 w 2811"/>
                <a:gd name="T89" fmla="*/ 110 h 977"/>
                <a:gd name="T90" fmla="*/ 2557 w 2811"/>
                <a:gd name="T91" fmla="*/ 88 h 977"/>
                <a:gd name="T92" fmla="*/ 2614 w 2811"/>
                <a:gd name="T93" fmla="*/ 70 h 977"/>
                <a:gd name="T94" fmla="*/ 2671 w 2811"/>
                <a:gd name="T95" fmla="*/ 48 h 977"/>
                <a:gd name="T96" fmla="*/ 2728 w 2811"/>
                <a:gd name="T97" fmla="*/ 31 h 977"/>
                <a:gd name="T98" fmla="*/ 2781 w 2811"/>
                <a:gd name="T99" fmla="*/ 9 h 9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11" h="977">
                  <a:moveTo>
                    <a:pt x="0" y="977"/>
                  </a:moveTo>
                  <a:lnTo>
                    <a:pt x="31" y="968"/>
                  </a:lnTo>
                  <a:lnTo>
                    <a:pt x="57" y="959"/>
                  </a:lnTo>
                  <a:lnTo>
                    <a:pt x="83" y="950"/>
                  </a:lnTo>
                  <a:lnTo>
                    <a:pt x="114" y="937"/>
                  </a:lnTo>
                  <a:lnTo>
                    <a:pt x="140" y="929"/>
                  </a:lnTo>
                  <a:lnTo>
                    <a:pt x="171" y="920"/>
                  </a:lnTo>
                  <a:lnTo>
                    <a:pt x="197" y="911"/>
                  </a:lnTo>
                  <a:lnTo>
                    <a:pt x="228" y="902"/>
                  </a:lnTo>
                  <a:lnTo>
                    <a:pt x="254" y="889"/>
                  </a:lnTo>
                  <a:lnTo>
                    <a:pt x="281" y="880"/>
                  </a:lnTo>
                  <a:lnTo>
                    <a:pt x="311" y="872"/>
                  </a:lnTo>
                  <a:lnTo>
                    <a:pt x="337" y="863"/>
                  </a:lnTo>
                  <a:lnTo>
                    <a:pt x="368" y="850"/>
                  </a:lnTo>
                  <a:lnTo>
                    <a:pt x="394" y="841"/>
                  </a:lnTo>
                  <a:lnTo>
                    <a:pt x="421" y="832"/>
                  </a:lnTo>
                  <a:lnTo>
                    <a:pt x="451" y="823"/>
                  </a:lnTo>
                  <a:lnTo>
                    <a:pt x="478" y="810"/>
                  </a:lnTo>
                  <a:lnTo>
                    <a:pt x="508" y="802"/>
                  </a:lnTo>
                  <a:lnTo>
                    <a:pt x="534" y="793"/>
                  </a:lnTo>
                  <a:lnTo>
                    <a:pt x="561" y="784"/>
                  </a:lnTo>
                  <a:lnTo>
                    <a:pt x="591" y="775"/>
                  </a:lnTo>
                  <a:lnTo>
                    <a:pt x="618" y="762"/>
                  </a:lnTo>
                  <a:lnTo>
                    <a:pt x="648" y="753"/>
                  </a:lnTo>
                  <a:lnTo>
                    <a:pt x="675" y="745"/>
                  </a:lnTo>
                  <a:lnTo>
                    <a:pt x="705" y="736"/>
                  </a:lnTo>
                  <a:lnTo>
                    <a:pt x="732" y="723"/>
                  </a:lnTo>
                  <a:lnTo>
                    <a:pt x="758" y="714"/>
                  </a:lnTo>
                  <a:lnTo>
                    <a:pt x="788" y="705"/>
                  </a:lnTo>
                  <a:lnTo>
                    <a:pt x="815" y="696"/>
                  </a:lnTo>
                  <a:lnTo>
                    <a:pt x="845" y="683"/>
                  </a:lnTo>
                  <a:lnTo>
                    <a:pt x="872" y="675"/>
                  </a:lnTo>
                  <a:lnTo>
                    <a:pt x="898" y="666"/>
                  </a:lnTo>
                  <a:lnTo>
                    <a:pt x="929" y="657"/>
                  </a:lnTo>
                  <a:lnTo>
                    <a:pt x="955" y="644"/>
                  </a:lnTo>
                  <a:lnTo>
                    <a:pt x="985" y="635"/>
                  </a:lnTo>
                  <a:lnTo>
                    <a:pt x="1012" y="626"/>
                  </a:lnTo>
                  <a:lnTo>
                    <a:pt x="1042" y="618"/>
                  </a:lnTo>
                  <a:lnTo>
                    <a:pt x="1069" y="609"/>
                  </a:lnTo>
                  <a:lnTo>
                    <a:pt x="1095" y="596"/>
                  </a:lnTo>
                  <a:lnTo>
                    <a:pt x="1126" y="587"/>
                  </a:lnTo>
                  <a:lnTo>
                    <a:pt x="1152" y="578"/>
                  </a:lnTo>
                  <a:lnTo>
                    <a:pt x="1183" y="569"/>
                  </a:lnTo>
                  <a:lnTo>
                    <a:pt x="1209" y="556"/>
                  </a:lnTo>
                  <a:lnTo>
                    <a:pt x="1235" y="548"/>
                  </a:lnTo>
                  <a:lnTo>
                    <a:pt x="1266" y="539"/>
                  </a:lnTo>
                  <a:lnTo>
                    <a:pt x="1292" y="530"/>
                  </a:lnTo>
                  <a:lnTo>
                    <a:pt x="1323" y="517"/>
                  </a:lnTo>
                  <a:lnTo>
                    <a:pt x="1349" y="508"/>
                  </a:lnTo>
                  <a:lnTo>
                    <a:pt x="1380" y="499"/>
                  </a:lnTo>
                  <a:lnTo>
                    <a:pt x="1406" y="491"/>
                  </a:lnTo>
                  <a:lnTo>
                    <a:pt x="1432" y="482"/>
                  </a:lnTo>
                  <a:lnTo>
                    <a:pt x="1463" y="469"/>
                  </a:lnTo>
                  <a:lnTo>
                    <a:pt x="1489" y="460"/>
                  </a:lnTo>
                  <a:lnTo>
                    <a:pt x="1520" y="451"/>
                  </a:lnTo>
                  <a:lnTo>
                    <a:pt x="1546" y="442"/>
                  </a:lnTo>
                  <a:lnTo>
                    <a:pt x="1572" y="429"/>
                  </a:lnTo>
                  <a:lnTo>
                    <a:pt x="1603" y="421"/>
                  </a:lnTo>
                  <a:lnTo>
                    <a:pt x="1629" y="412"/>
                  </a:lnTo>
                  <a:lnTo>
                    <a:pt x="1660" y="403"/>
                  </a:lnTo>
                  <a:lnTo>
                    <a:pt x="1686" y="390"/>
                  </a:lnTo>
                  <a:lnTo>
                    <a:pt x="1717" y="381"/>
                  </a:lnTo>
                  <a:lnTo>
                    <a:pt x="1743" y="372"/>
                  </a:lnTo>
                  <a:lnTo>
                    <a:pt x="1769" y="364"/>
                  </a:lnTo>
                  <a:lnTo>
                    <a:pt x="1800" y="355"/>
                  </a:lnTo>
                  <a:lnTo>
                    <a:pt x="1826" y="342"/>
                  </a:lnTo>
                  <a:lnTo>
                    <a:pt x="1857" y="333"/>
                  </a:lnTo>
                  <a:lnTo>
                    <a:pt x="1883" y="324"/>
                  </a:lnTo>
                  <a:lnTo>
                    <a:pt x="1909" y="316"/>
                  </a:lnTo>
                  <a:lnTo>
                    <a:pt x="1940" y="302"/>
                  </a:lnTo>
                  <a:lnTo>
                    <a:pt x="1966" y="294"/>
                  </a:lnTo>
                  <a:lnTo>
                    <a:pt x="1997" y="285"/>
                  </a:lnTo>
                  <a:lnTo>
                    <a:pt x="2023" y="276"/>
                  </a:lnTo>
                  <a:lnTo>
                    <a:pt x="2054" y="263"/>
                  </a:lnTo>
                  <a:lnTo>
                    <a:pt x="2080" y="254"/>
                  </a:lnTo>
                  <a:lnTo>
                    <a:pt x="2106" y="245"/>
                  </a:lnTo>
                  <a:lnTo>
                    <a:pt x="2137" y="237"/>
                  </a:lnTo>
                  <a:lnTo>
                    <a:pt x="2163" y="224"/>
                  </a:lnTo>
                  <a:lnTo>
                    <a:pt x="2194" y="215"/>
                  </a:lnTo>
                  <a:lnTo>
                    <a:pt x="2220" y="206"/>
                  </a:lnTo>
                  <a:lnTo>
                    <a:pt x="2247" y="197"/>
                  </a:lnTo>
                  <a:lnTo>
                    <a:pt x="2277" y="189"/>
                  </a:lnTo>
                  <a:lnTo>
                    <a:pt x="2303" y="175"/>
                  </a:lnTo>
                  <a:lnTo>
                    <a:pt x="2334" y="167"/>
                  </a:lnTo>
                  <a:lnTo>
                    <a:pt x="2360" y="158"/>
                  </a:lnTo>
                  <a:lnTo>
                    <a:pt x="2391" y="149"/>
                  </a:lnTo>
                  <a:lnTo>
                    <a:pt x="2417" y="136"/>
                  </a:lnTo>
                  <a:lnTo>
                    <a:pt x="2444" y="127"/>
                  </a:lnTo>
                  <a:lnTo>
                    <a:pt x="2474" y="118"/>
                  </a:lnTo>
                  <a:lnTo>
                    <a:pt x="2501" y="110"/>
                  </a:lnTo>
                  <a:lnTo>
                    <a:pt x="2531" y="97"/>
                  </a:lnTo>
                  <a:lnTo>
                    <a:pt x="2557" y="88"/>
                  </a:lnTo>
                  <a:lnTo>
                    <a:pt x="2584" y="79"/>
                  </a:lnTo>
                  <a:lnTo>
                    <a:pt x="2614" y="70"/>
                  </a:lnTo>
                  <a:lnTo>
                    <a:pt x="2641" y="62"/>
                  </a:lnTo>
                  <a:lnTo>
                    <a:pt x="2671" y="48"/>
                  </a:lnTo>
                  <a:lnTo>
                    <a:pt x="2698" y="40"/>
                  </a:lnTo>
                  <a:lnTo>
                    <a:pt x="2728" y="31"/>
                  </a:lnTo>
                  <a:lnTo>
                    <a:pt x="2755" y="22"/>
                  </a:lnTo>
                  <a:lnTo>
                    <a:pt x="2781" y="9"/>
                  </a:lnTo>
                  <a:lnTo>
                    <a:pt x="2811" y="0"/>
                  </a:lnTo>
                </a:path>
              </a:pathLst>
            </a:custGeom>
            <a:noFill/>
            <a:ln w="20638" cap="rnd">
              <a:solidFill>
                <a:srgbClr val="ED7D3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4551E43F-AB1B-4AEE-8CFA-BB45913F93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35" y="965"/>
              <a:ext cx="2785" cy="2339"/>
            </a:xfrm>
            <a:custGeom>
              <a:avLst/>
              <a:gdLst>
                <a:gd name="T0" fmla="*/ 424 w 2785"/>
                <a:gd name="T1" fmla="*/ 2326 h 2339"/>
                <a:gd name="T2" fmla="*/ 586 w 2785"/>
                <a:gd name="T3" fmla="*/ 2317 h 2339"/>
                <a:gd name="T4" fmla="*/ 731 w 2785"/>
                <a:gd name="T5" fmla="*/ 2067 h 2339"/>
                <a:gd name="T6" fmla="*/ 814 w 2785"/>
                <a:gd name="T7" fmla="*/ 2300 h 2339"/>
                <a:gd name="T8" fmla="*/ 902 w 2785"/>
                <a:gd name="T9" fmla="*/ 2313 h 2339"/>
                <a:gd name="T10" fmla="*/ 985 w 2785"/>
                <a:gd name="T11" fmla="*/ 2208 h 2339"/>
                <a:gd name="T12" fmla="*/ 1064 w 2785"/>
                <a:gd name="T13" fmla="*/ 1849 h 2339"/>
                <a:gd name="T14" fmla="*/ 1125 w 2785"/>
                <a:gd name="T15" fmla="*/ 2081 h 2339"/>
                <a:gd name="T16" fmla="*/ 1178 w 2785"/>
                <a:gd name="T17" fmla="*/ 2173 h 2339"/>
                <a:gd name="T18" fmla="*/ 1239 w 2785"/>
                <a:gd name="T19" fmla="*/ 2173 h 2339"/>
                <a:gd name="T20" fmla="*/ 1296 w 2785"/>
                <a:gd name="T21" fmla="*/ 2112 h 2339"/>
                <a:gd name="T22" fmla="*/ 1348 w 2785"/>
                <a:gd name="T23" fmla="*/ 1923 h 2339"/>
                <a:gd name="T24" fmla="*/ 1405 w 2785"/>
                <a:gd name="T25" fmla="*/ 1660 h 2339"/>
                <a:gd name="T26" fmla="*/ 1432 w 2785"/>
                <a:gd name="T27" fmla="*/ 2270 h 2339"/>
                <a:gd name="T28" fmla="*/ 1493 w 2785"/>
                <a:gd name="T29" fmla="*/ 1831 h 2339"/>
                <a:gd name="T30" fmla="*/ 1545 w 2785"/>
                <a:gd name="T31" fmla="*/ 1341 h 2339"/>
                <a:gd name="T32" fmla="*/ 1572 w 2785"/>
                <a:gd name="T33" fmla="*/ 1788 h 2339"/>
                <a:gd name="T34" fmla="*/ 1602 w 2785"/>
                <a:gd name="T35" fmla="*/ 2283 h 2339"/>
                <a:gd name="T36" fmla="*/ 1655 w 2785"/>
                <a:gd name="T37" fmla="*/ 1573 h 2339"/>
                <a:gd name="T38" fmla="*/ 1690 w 2785"/>
                <a:gd name="T39" fmla="*/ 1928 h 2339"/>
                <a:gd name="T40" fmla="*/ 1716 w 2785"/>
                <a:gd name="T41" fmla="*/ 2318 h 2339"/>
                <a:gd name="T42" fmla="*/ 1769 w 2785"/>
                <a:gd name="T43" fmla="*/ 1327 h 2339"/>
                <a:gd name="T44" fmla="*/ 1799 w 2785"/>
                <a:gd name="T45" fmla="*/ 1639 h 2339"/>
                <a:gd name="T46" fmla="*/ 1826 w 2785"/>
                <a:gd name="T47" fmla="*/ 1906 h 2339"/>
                <a:gd name="T48" fmla="*/ 1856 w 2785"/>
                <a:gd name="T49" fmla="*/ 2108 h 2339"/>
                <a:gd name="T50" fmla="*/ 1883 w 2785"/>
                <a:gd name="T51" fmla="*/ 2339 h 2339"/>
                <a:gd name="T52" fmla="*/ 1935 w 2785"/>
                <a:gd name="T53" fmla="*/ 1043 h 2339"/>
                <a:gd name="T54" fmla="*/ 1970 w 2785"/>
                <a:gd name="T55" fmla="*/ 1165 h 2339"/>
                <a:gd name="T56" fmla="*/ 1992 w 2785"/>
                <a:gd name="T57" fmla="*/ 1249 h 2339"/>
                <a:gd name="T58" fmla="*/ 2027 w 2785"/>
                <a:gd name="T59" fmla="*/ 1266 h 2339"/>
                <a:gd name="T60" fmla="*/ 2053 w 2785"/>
                <a:gd name="T61" fmla="*/ 1345 h 2339"/>
                <a:gd name="T62" fmla="*/ 2075 w 2785"/>
                <a:gd name="T63" fmla="*/ 1332 h 2339"/>
                <a:gd name="T64" fmla="*/ 2110 w 2785"/>
                <a:gd name="T65" fmla="*/ 1332 h 2339"/>
                <a:gd name="T66" fmla="*/ 2132 w 2785"/>
                <a:gd name="T67" fmla="*/ 1289 h 2339"/>
                <a:gd name="T68" fmla="*/ 2167 w 2785"/>
                <a:gd name="T69" fmla="*/ 1183 h 2339"/>
                <a:gd name="T70" fmla="*/ 2193 w 2785"/>
                <a:gd name="T71" fmla="*/ 1109 h 2339"/>
                <a:gd name="T72" fmla="*/ 2215 w 2785"/>
                <a:gd name="T73" fmla="*/ 938 h 2339"/>
                <a:gd name="T74" fmla="*/ 2250 w 2785"/>
                <a:gd name="T75" fmla="*/ 785 h 2339"/>
                <a:gd name="T76" fmla="*/ 2272 w 2785"/>
                <a:gd name="T77" fmla="*/ 587 h 2339"/>
                <a:gd name="T78" fmla="*/ 2277 w 2785"/>
                <a:gd name="T79" fmla="*/ 2135 h 2339"/>
                <a:gd name="T80" fmla="*/ 2307 w 2785"/>
                <a:gd name="T81" fmla="*/ 1942 h 2339"/>
                <a:gd name="T82" fmla="*/ 2329 w 2785"/>
                <a:gd name="T83" fmla="*/ 1648 h 2339"/>
                <a:gd name="T84" fmla="*/ 2364 w 2785"/>
                <a:gd name="T85" fmla="*/ 1372 h 2339"/>
                <a:gd name="T86" fmla="*/ 2386 w 2785"/>
                <a:gd name="T87" fmla="*/ 1052 h 2339"/>
                <a:gd name="T88" fmla="*/ 2417 w 2785"/>
                <a:gd name="T89" fmla="*/ 666 h 2339"/>
                <a:gd name="T90" fmla="*/ 2417 w 2785"/>
                <a:gd name="T91" fmla="*/ 2279 h 2339"/>
                <a:gd name="T92" fmla="*/ 2443 w 2785"/>
                <a:gd name="T93" fmla="*/ 1859 h 2339"/>
                <a:gd name="T94" fmla="*/ 2474 w 2785"/>
                <a:gd name="T95" fmla="*/ 1460 h 2339"/>
                <a:gd name="T96" fmla="*/ 2500 w 2785"/>
                <a:gd name="T97" fmla="*/ 1017 h 2339"/>
                <a:gd name="T98" fmla="*/ 2531 w 2785"/>
                <a:gd name="T99" fmla="*/ 509 h 2339"/>
                <a:gd name="T100" fmla="*/ 2531 w 2785"/>
                <a:gd name="T101" fmla="*/ 2122 h 2339"/>
                <a:gd name="T102" fmla="*/ 2553 w 2785"/>
                <a:gd name="T103" fmla="*/ 1583 h 2339"/>
                <a:gd name="T104" fmla="*/ 2588 w 2785"/>
                <a:gd name="T105" fmla="*/ 1057 h 2339"/>
                <a:gd name="T106" fmla="*/ 2609 w 2785"/>
                <a:gd name="T107" fmla="*/ 491 h 2339"/>
                <a:gd name="T108" fmla="*/ 2614 w 2785"/>
                <a:gd name="T109" fmla="*/ 2038 h 2339"/>
                <a:gd name="T110" fmla="*/ 2644 w 2785"/>
                <a:gd name="T111" fmla="*/ 1469 h 2339"/>
                <a:gd name="T112" fmla="*/ 2666 w 2785"/>
                <a:gd name="T113" fmla="*/ 807 h 2339"/>
                <a:gd name="T114" fmla="*/ 2701 w 2785"/>
                <a:gd name="T115" fmla="*/ 163 h 2339"/>
                <a:gd name="T116" fmla="*/ 2697 w 2785"/>
                <a:gd name="T117" fmla="*/ 1745 h 2339"/>
                <a:gd name="T118" fmla="*/ 2728 w 2785"/>
                <a:gd name="T119" fmla="*/ 1017 h 2339"/>
                <a:gd name="T120" fmla="*/ 2754 w 2785"/>
                <a:gd name="T121" fmla="*/ 294 h 2339"/>
                <a:gd name="T122" fmla="*/ 2750 w 2785"/>
                <a:gd name="T123" fmla="*/ 1841 h 2339"/>
                <a:gd name="T124" fmla="*/ 2785 w 2785"/>
                <a:gd name="T125" fmla="*/ 1074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85" h="2339">
                  <a:moveTo>
                    <a:pt x="4" y="2330"/>
                  </a:moveTo>
                  <a:lnTo>
                    <a:pt x="4" y="2339"/>
                  </a:lnTo>
                  <a:lnTo>
                    <a:pt x="0" y="2339"/>
                  </a:lnTo>
                  <a:lnTo>
                    <a:pt x="0" y="2330"/>
                  </a:lnTo>
                  <a:lnTo>
                    <a:pt x="4" y="2330"/>
                  </a:lnTo>
                  <a:close/>
                  <a:moveTo>
                    <a:pt x="30" y="2321"/>
                  </a:moveTo>
                  <a:lnTo>
                    <a:pt x="30" y="2339"/>
                  </a:lnTo>
                  <a:lnTo>
                    <a:pt x="26" y="2339"/>
                  </a:lnTo>
                  <a:lnTo>
                    <a:pt x="26" y="2321"/>
                  </a:lnTo>
                  <a:lnTo>
                    <a:pt x="30" y="2321"/>
                  </a:lnTo>
                  <a:close/>
                  <a:moveTo>
                    <a:pt x="57" y="2312"/>
                  </a:moveTo>
                  <a:lnTo>
                    <a:pt x="57" y="2330"/>
                  </a:lnTo>
                  <a:lnTo>
                    <a:pt x="52" y="2330"/>
                  </a:lnTo>
                  <a:lnTo>
                    <a:pt x="52" y="2312"/>
                  </a:lnTo>
                  <a:lnTo>
                    <a:pt x="57" y="2312"/>
                  </a:lnTo>
                  <a:close/>
                  <a:moveTo>
                    <a:pt x="87" y="2299"/>
                  </a:moveTo>
                  <a:lnTo>
                    <a:pt x="87" y="2317"/>
                  </a:lnTo>
                  <a:lnTo>
                    <a:pt x="83" y="2317"/>
                  </a:lnTo>
                  <a:lnTo>
                    <a:pt x="83" y="2299"/>
                  </a:lnTo>
                  <a:lnTo>
                    <a:pt x="87" y="2299"/>
                  </a:lnTo>
                  <a:close/>
                  <a:moveTo>
                    <a:pt x="87" y="2330"/>
                  </a:moveTo>
                  <a:lnTo>
                    <a:pt x="87" y="2339"/>
                  </a:lnTo>
                  <a:lnTo>
                    <a:pt x="83" y="2339"/>
                  </a:lnTo>
                  <a:lnTo>
                    <a:pt x="83" y="2330"/>
                  </a:lnTo>
                  <a:lnTo>
                    <a:pt x="87" y="2330"/>
                  </a:lnTo>
                  <a:close/>
                  <a:moveTo>
                    <a:pt x="114" y="2291"/>
                  </a:moveTo>
                  <a:lnTo>
                    <a:pt x="114" y="2308"/>
                  </a:lnTo>
                  <a:lnTo>
                    <a:pt x="109" y="2308"/>
                  </a:lnTo>
                  <a:lnTo>
                    <a:pt x="109" y="2291"/>
                  </a:lnTo>
                  <a:lnTo>
                    <a:pt x="114" y="2291"/>
                  </a:lnTo>
                  <a:close/>
                  <a:moveTo>
                    <a:pt x="114" y="2321"/>
                  </a:moveTo>
                  <a:lnTo>
                    <a:pt x="114" y="2339"/>
                  </a:lnTo>
                  <a:lnTo>
                    <a:pt x="109" y="2339"/>
                  </a:lnTo>
                  <a:lnTo>
                    <a:pt x="109" y="2321"/>
                  </a:lnTo>
                  <a:lnTo>
                    <a:pt x="114" y="2321"/>
                  </a:lnTo>
                  <a:close/>
                  <a:moveTo>
                    <a:pt x="144" y="2282"/>
                  </a:moveTo>
                  <a:lnTo>
                    <a:pt x="144" y="2300"/>
                  </a:lnTo>
                  <a:lnTo>
                    <a:pt x="140" y="2300"/>
                  </a:lnTo>
                  <a:lnTo>
                    <a:pt x="140" y="2282"/>
                  </a:lnTo>
                  <a:lnTo>
                    <a:pt x="144" y="2282"/>
                  </a:lnTo>
                  <a:close/>
                  <a:moveTo>
                    <a:pt x="144" y="2313"/>
                  </a:moveTo>
                  <a:lnTo>
                    <a:pt x="144" y="2330"/>
                  </a:lnTo>
                  <a:lnTo>
                    <a:pt x="140" y="2330"/>
                  </a:lnTo>
                  <a:lnTo>
                    <a:pt x="140" y="2313"/>
                  </a:lnTo>
                  <a:lnTo>
                    <a:pt x="144" y="2313"/>
                  </a:lnTo>
                  <a:close/>
                  <a:moveTo>
                    <a:pt x="171" y="2273"/>
                  </a:moveTo>
                  <a:lnTo>
                    <a:pt x="171" y="2291"/>
                  </a:lnTo>
                  <a:lnTo>
                    <a:pt x="166" y="2291"/>
                  </a:lnTo>
                  <a:lnTo>
                    <a:pt x="166" y="2273"/>
                  </a:lnTo>
                  <a:lnTo>
                    <a:pt x="171" y="2273"/>
                  </a:lnTo>
                  <a:close/>
                  <a:moveTo>
                    <a:pt x="171" y="2304"/>
                  </a:moveTo>
                  <a:lnTo>
                    <a:pt x="171" y="2321"/>
                  </a:lnTo>
                  <a:lnTo>
                    <a:pt x="166" y="2321"/>
                  </a:lnTo>
                  <a:lnTo>
                    <a:pt x="166" y="2304"/>
                  </a:lnTo>
                  <a:lnTo>
                    <a:pt x="171" y="2304"/>
                  </a:lnTo>
                  <a:close/>
                  <a:moveTo>
                    <a:pt x="171" y="2335"/>
                  </a:moveTo>
                  <a:lnTo>
                    <a:pt x="171" y="2339"/>
                  </a:lnTo>
                  <a:lnTo>
                    <a:pt x="166" y="2339"/>
                  </a:lnTo>
                  <a:lnTo>
                    <a:pt x="166" y="2335"/>
                  </a:lnTo>
                  <a:lnTo>
                    <a:pt x="171" y="2335"/>
                  </a:lnTo>
                  <a:close/>
                  <a:moveTo>
                    <a:pt x="201" y="2264"/>
                  </a:moveTo>
                  <a:lnTo>
                    <a:pt x="201" y="2282"/>
                  </a:lnTo>
                  <a:lnTo>
                    <a:pt x="197" y="2282"/>
                  </a:lnTo>
                  <a:lnTo>
                    <a:pt x="197" y="2264"/>
                  </a:lnTo>
                  <a:lnTo>
                    <a:pt x="201" y="2264"/>
                  </a:lnTo>
                  <a:close/>
                  <a:moveTo>
                    <a:pt x="201" y="2295"/>
                  </a:moveTo>
                  <a:lnTo>
                    <a:pt x="201" y="2313"/>
                  </a:lnTo>
                  <a:lnTo>
                    <a:pt x="197" y="2313"/>
                  </a:lnTo>
                  <a:lnTo>
                    <a:pt x="197" y="2295"/>
                  </a:lnTo>
                  <a:lnTo>
                    <a:pt x="201" y="2295"/>
                  </a:lnTo>
                  <a:close/>
                  <a:moveTo>
                    <a:pt x="201" y="2326"/>
                  </a:moveTo>
                  <a:lnTo>
                    <a:pt x="201" y="2339"/>
                  </a:lnTo>
                  <a:lnTo>
                    <a:pt x="197" y="2339"/>
                  </a:lnTo>
                  <a:lnTo>
                    <a:pt x="197" y="2326"/>
                  </a:lnTo>
                  <a:lnTo>
                    <a:pt x="201" y="2326"/>
                  </a:lnTo>
                  <a:close/>
                  <a:moveTo>
                    <a:pt x="227" y="2251"/>
                  </a:moveTo>
                  <a:lnTo>
                    <a:pt x="227" y="2269"/>
                  </a:lnTo>
                  <a:lnTo>
                    <a:pt x="223" y="2269"/>
                  </a:lnTo>
                  <a:lnTo>
                    <a:pt x="223" y="2251"/>
                  </a:lnTo>
                  <a:lnTo>
                    <a:pt x="227" y="2251"/>
                  </a:lnTo>
                  <a:close/>
                  <a:moveTo>
                    <a:pt x="227" y="2282"/>
                  </a:moveTo>
                  <a:lnTo>
                    <a:pt x="227" y="2300"/>
                  </a:lnTo>
                  <a:lnTo>
                    <a:pt x="223" y="2300"/>
                  </a:lnTo>
                  <a:lnTo>
                    <a:pt x="223" y="2282"/>
                  </a:lnTo>
                  <a:lnTo>
                    <a:pt x="227" y="2282"/>
                  </a:lnTo>
                  <a:close/>
                  <a:moveTo>
                    <a:pt x="227" y="2313"/>
                  </a:moveTo>
                  <a:lnTo>
                    <a:pt x="227" y="2330"/>
                  </a:lnTo>
                  <a:lnTo>
                    <a:pt x="223" y="2330"/>
                  </a:lnTo>
                  <a:lnTo>
                    <a:pt x="223" y="2313"/>
                  </a:lnTo>
                  <a:lnTo>
                    <a:pt x="227" y="2313"/>
                  </a:lnTo>
                  <a:close/>
                  <a:moveTo>
                    <a:pt x="254" y="2242"/>
                  </a:moveTo>
                  <a:lnTo>
                    <a:pt x="254" y="2260"/>
                  </a:lnTo>
                  <a:lnTo>
                    <a:pt x="249" y="2260"/>
                  </a:lnTo>
                  <a:lnTo>
                    <a:pt x="249" y="2242"/>
                  </a:lnTo>
                  <a:lnTo>
                    <a:pt x="254" y="2242"/>
                  </a:lnTo>
                  <a:close/>
                  <a:moveTo>
                    <a:pt x="254" y="2273"/>
                  </a:moveTo>
                  <a:lnTo>
                    <a:pt x="254" y="2291"/>
                  </a:lnTo>
                  <a:lnTo>
                    <a:pt x="249" y="2291"/>
                  </a:lnTo>
                  <a:lnTo>
                    <a:pt x="249" y="2273"/>
                  </a:lnTo>
                  <a:lnTo>
                    <a:pt x="254" y="2273"/>
                  </a:lnTo>
                  <a:close/>
                  <a:moveTo>
                    <a:pt x="254" y="2304"/>
                  </a:moveTo>
                  <a:lnTo>
                    <a:pt x="254" y="2321"/>
                  </a:lnTo>
                  <a:lnTo>
                    <a:pt x="249" y="2321"/>
                  </a:lnTo>
                  <a:lnTo>
                    <a:pt x="249" y="2304"/>
                  </a:lnTo>
                  <a:lnTo>
                    <a:pt x="254" y="2304"/>
                  </a:lnTo>
                  <a:close/>
                  <a:moveTo>
                    <a:pt x="254" y="2335"/>
                  </a:moveTo>
                  <a:lnTo>
                    <a:pt x="254" y="2339"/>
                  </a:lnTo>
                  <a:lnTo>
                    <a:pt x="249" y="2339"/>
                  </a:lnTo>
                  <a:lnTo>
                    <a:pt x="249" y="2335"/>
                  </a:lnTo>
                  <a:lnTo>
                    <a:pt x="254" y="2335"/>
                  </a:lnTo>
                  <a:close/>
                  <a:moveTo>
                    <a:pt x="284" y="2234"/>
                  </a:moveTo>
                  <a:lnTo>
                    <a:pt x="284" y="2251"/>
                  </a:lnTo>
                  <a:lnTo>
                    <a:pt x="280" y="2251"/>
                  </a:lnTo>
                  <a:lnTo>
                    <a:pt x="280" y="2234"/>
                  </a:lnTo>
                  <a:lnTo>
                    <a:pt x="284" y="2234"/>
                  </a:lnTo>
                  <a:close/>
                  <a:moveTo>
                    <a:pt x="284" y="2265"/>
                  </a:moveTo>
                  <a:lnTo>
                    <a:pt x="284" y="2282"/>
                  </a:lnTo>
                  <a:lnTo>
                    <a:pt x="280" y="2282"/>
                  </a:lnTo>
                  <a:lnTo>
                    <a:pt x="280" y="2265"/>
                  </a:lnTo>
                  <a:lnTo>
                    <a:pt x="284" y="2265"/>
                  </a:lnTo>
                  <a:close/>
                  <a:moveTo>
                    <a:pt x="284" y="2295"/>
                  </a:moveTo>
                  <a:lnTo>
                    <a:pt x="284" y="2313"/>
                  </a:lnTo>
                  <a:lnTo>
                    <a:pt x="280" y="2313"/>
                  </a:lnTo>
                  <a:lnTo>
                    <a:pt x="280" y="2295"/>
                  </a:lnTo>
                  <a:lnTo>
                    <a:pt x="284" y="2295"/>
                  </a:lnTo>
                  <a:close/>
                  <a:moveTo>
                    <a:pt x="284" y="2326"/>
                  </a:moveTo>
                  <a:lnTo>
                    <a:pt x="284" y="2339"/>
                  </a:lnTo>
                  <a:lnTo>
                    <a:pt x="280" y="2339"/>
                  </a:lnTo>
                  <a:lnTo>
                    <a:pt x="280" y="2326"/>
                  </a:lnTo>
                  <a:lnTo>
                    <a:pt x="284" y="2326"/>
                  </a:lnTo>
                  <a:close/>
                  <a:moveTo>
                    <a:pt x="311" y="2225"/>
                  </a:moveTo>
                  <a:lnTo>
                    <a:pt x="311" y="2243"/>
                  </a:lnTo>
                  <a:lnTo>
                    <a:pt x="306" y="2243"/>
                  </a:lnTo>
                  <a:lnTo>
                    <a:pt x="306" y="2225"/>
                  </a:lnTo>
                  <a:lnTo>
                    <a:pt x="311" y="2225"/>
                  </a:lnTo>
                  <a:close/>
                  <a:moveTo>
                    <a:pt x="311" y="2256"/>
                  </a:moveTo>
                  <a:lnTo>
                    <a:pt x="311" y="2273"/>
                  </a:lnTo>
                  <a:lnTo>
                    <a:pt x="306" y="2273"/>
                  </a:lnTo>
                  <a:lnTo>
                    <a:pt x="306" y="2256"/>
                  </a:lnTo>
                  <a:lnTo>
                    <a:pt x="311" y="2256"/>
                  </a:lnTo>
                  <a:close/>
                  <a:moveTo>
                    <a:pt x="311" y="2286"/>
                  </a:moveTo>
                  <a:lnTo>
                    <a:pt x="311" y="2304"/>
                  </a:lnTo>
                  <a:lnTo>
                    <a:pt x="306" y="2304"/>
                  </a:lnTo>
                  <a:lnTo>
                    <a:pt x="306" y="2286"/>
                  </a:lnTo>
                  <a:lnTo>
                    <a:pt x="311" y="2286"/>
                  </a:lnTo>
                  <a:close/>
                  <a:moveTo>
                    <a:pt x="311" y="2317"/>
                  </a:moveTo>
                  <a:lnTo>
                    <a:pt x="311" y="2335"/>
                  </a:lnTo>
                  <a:lnTo>
                    <a:pt x="306" y="2335"/>
                  </a:lnTo>
                  <a:lnTo>
                    <a:pt x="306" y="2317"/>
                  </a:lnTo>
                  <a:lnTo>
                    <a:pt x="311" y="2317"/>
                  </a:lnTo>
                  <a:close/>
                  <a:moveTo>
                    <a:pt x="341" y="2207"/>
                  </a:moveTo>
                  <a:lnTo>
                    <a:pt x="341" y="2225"/>
                  </a:lnTo>
                  <a:lnTo>
                    <a:pt x="337" y="2225"/>
                  </a:lnTo>
                  <a:lnTo>
                    <a:pt x="337" y="2207"/>
                  </a:lnTo>
                  <a:lnTo>
                    <a:pt x="341" y="2207"/>
                  </a:lnTo>
                  <a:close/>
                  <a:moveTo>
                    <a:pt x="341" y="2238"/>
                  </a:moveTo>
                  <a:lnTo>
                    <a:pt x="341" y="2256"/>
                  </a:lnTo>
                  <a:lnTo>
                    <a:pt x="337" y="2256"/>
                  </a:lnTo>
                  <a:lnTo>
                    <a:pt x="337" y="2238"/>
                  </a:lnTo>
                  <a:lnTo>
                    <a:pt x="341" y="2238"/>
                  </a:lnTo>
                  <a:close/>
                  <a:moveTo>
                    <a:pt x="341" y="2269"/>
                  </a:moveTo>
                  <a:lnTo>
                    <a:pt x="341" y="2286"/>
                  </a:lnTo>
                  <a:lnTo>
                    <a:pt x="337" y="2286"/>
                  </a:lnTo>
                  <a:lnTo>
                    <a:pt x="337" y="2269"/>
                  </a:lnTo>
                  <a:lnTo>
                    <a:pt x="341" y="2269"/>
                  </a:lnTo>
                  <a:close/>
                  <a:moveTo>
                    <a:pt x="341" y="2300"/>
                  </a:moveTo>
                  <a:lnTo>
                    <a:pt x="341" y="2317"/>
                  </a:lnTo>
                  <a:lnTo>
                    <a:pt x="337" y="2317"/>
                  </a:lnTo>
                  <a:lnTo>
                    <a:pt x="337" y="2300"/>
                  </a:lnTo>
                  <a:lnTo>
                    <a:pt x="341" y="2300"/>
                  </a:lnTo>
                  <a:close/>
                  <a:moveTo>
                    <a:pt x="341" y="2330"/>
                  </a:moveTo>
                  <a:lnTo>
                    <a:pt x="341" y="2339"/>
                  </a:lnTo>
                  <a:lnTo>
                    <a:pt x="337" y="2339"/>
                  </a:lnTo>
                  <a:lnTo>
                    <a:pt x="337" y="2330"/>
                  </a:lnTo>
                  <a:lnTo>
                    <a:pt x="341" y="2330"/>
                  </a:lnTo>
                  <a:close/>
                  <a:moveTo>
                    <a:pt x="368" y="2190"/>
                  </a:moveTo>
                  <a:lnTo>
                    <a:pt x="368" y="2208"/>
                  </a:lnTo>
                  <a:lnTo>
                    <a:pt x="363" y="2208"/>
                  </a:lnTo>
                  <a:lnTo>
                    <a:pt x="363" y="2190"/>
                  </a:lnTo>
                  <a:lnTo>
                    <a:pt x="368" y="2190"/>
                  </a:lnTo>
                  <a:close/>
                  <a:moveTo>
                    <a:pt x="368" y="2221"/>
                  </a:moveTo>
                  <a:lnTo>
                    <a:pt x="368" y="2238"/>
                  </a:lnTo>
                  <a:lnTo>
                    <a:pt x="363" y="2238"/>
                  </a:lnTo>
                  <a:lnTo>
                    <a:pt x="363" y="2221"/>
                  </a:lnTo>
                  <a:lnTo>
                    <a:pt x="368" y="2221"/>
                  </a:lnTo>
                  <a:close/>
                  <a:moveTo>
                    <a:pt x="368" y="2251"/>
                  </a:moveTo>
                  <a:lnTo>
                    <a:pt x="368" y="2269"/>
                  </a:lnTo>
                  <a:lnTo>
                    <a:pt x="363" y="2269"/>
                  </a:lnTo>
                  <a:lnTo>
                    <a:pt x="363" y="2251"/>
                  </a:lnTo>
                  <a:lnTo>
                    <a:pt x="368" y="2251"/>
                  </a:lnTo>
                  <a:close/>
                  <a:moveTo>
                    <a:pt x="368" y="2282"/>
                  </a:moveTo>
                  <a:lnTo>
                    <a:pt x="368" y="2300"/>
                  </a:lnTo>
                  <a:lnTo>
                    <a:pt x="363" y="2300"/>
                  </a:lnTo>
                  <a:lnTo>
                    <a:pt x="363" y="2282"/>
                  </a:lnTo>
                  <a:lnTo>
                    <a:pt x="368" y="2282"/>
                  </a:lnTo>
                  <a:close/>
                  <a:moveTo>
                    <a:pt x="368" y="2313"/>
                  </a:moveTo>
                  <a:lnTo>
                    <a:pt x="368" y="2330"/>
                  </a:lnTo>
                  <a:lnTo>
                    <a:pt x="363" y="2330"/>
                  </a:lnTo>
                  <a:lnTo>
                    <a:pt x="363" y="2313"/>
                  </a:lnTo>
                  <a:lnTo>
                    <a:pt x="368" y="2313"/>
                  </a:lnTo>
                  <a:close/>
                  <a:moveTo>
                    <a:pt x="394" y="2172"/>
                  </a:moveTo>
                  <a:lnTo>
                    <a:pt x="394" y="2190"/>
                  </a:lnTo>
                  <a:lnTo>
                    <a:pt x="389" y="2190"/>
                  </a:lnTo>
                  <a:lnTo>
                    <a:pt x="389" y="2172"/>
                  </a:lnTo>
                  <a:lnTo>
                    <a:pt x="394" y="2172"/>
                  </a:lnTo>
                  <a:close/>
                  <a:moveTo>
                    <a:pt x="394" y="2203"/>
                  </a:moveTo>
                  <a:lnTo>
                    <a:pt x="394" y="2221"/>
                  </a:lnTo>
                  <a:lnTo>
                    <a:pt x="389" y="2221"/>
                  </a:lnTo>
                  <a:lnTo>
                    <a:pt x="389" y="2203"/>
                  </a:lnTo>
                  <a:lnTo>
                    <a:pt x="394" y="2203"/>
                  </a:lnTo>
                  <a:close/>
                  <a:moveTo>
                    <a:pt x="394" y="2234"/>
                  </a:moveTo>
                  <a:lnTo>
                    <a:pt x="394" y="2251"/>
                  </a:lnTo>
                  <a:lnTo>
                    <a:pt x="389" y="2251"/>
                  </a:lnTo>
                  <a:lnTo>
                    <a:pt x="389" y="2234"/>
                  </a:lnTo>
                  <a:lnTo>
                    <a:pt x="394" y="2234"/>
                  </a:lnTo>
                  <a:close/>
                  <a:moveTo>
                    <a:pt x="394" y="2265"/>
                  </a:moveTo>
                  <a:lnTo>
                    <a:pt x="394" y="2282"/>
                  </a:lnTo>
                  <a:lnTo>
                    <a:pt x="389" y="2282"/>
                  </a:lnTo>
                  <a:lnTo>
                    <a:pt x="389" y="2265"/>
                  </a:lnTo>
                  <a:lnTo>
                    <a:pt x="394" y="2265"/>
                  </a:lnTo>
                  <a:close/>
                  <a:moveTo>
                    <a:pt x="394" y="2295"/>
                  </a:moveTo>
                  <a:lnTo>
                    <a:pt x="394" y="2313"/>
                  </a:lnTo>
                  <a:lnTo>
                    <a:pt x="389" y="2313"/>
                  </a:lnTo>
                  <a:lnTo>
                    <a:pt x="389" y="2295"/>
                  </a:lnTo>
                  <a:lnTo>
                    <a:pt x="394" y="2295"/>
                  </a:lnTo>
                  <a:close/>
                  <a:moveTo>
                    <a:pt x="394" y="2326"/>
                  </a:moveTo>
                  <a:lnTo>
                    <a:pt x="394" y="2339"/>
                  </a:lnTo>
                  <a:lnTo>
                    <a:pt x="389" y="2339"/>
                  </a:lnTo>
                  <a:lnTo>
                    <a:pt x="389" y="2326"/>
                  </a:lnTo>
                  <a:lnTo>
                    <a:pt x="394" y="2326"/>
                  </a:lnTo>
                  <a:close/>
                  <a:moveTo>
                    <a:pt x="424" y="2155"/>
                  </a:moveTo>
                  <a:lnTo>
                    <a:pt x="424" y="2173"/>
                  </a:lnTo>
                  <a:lnTo>
                    <a:pt x="420" y="2173"/>
                  </a:lnTo>
                  <a:lnTo>
                    <a:pt x="420" y="2155"/>
                  </a:lnTo>
                  <a:lnTo>
                    <a:pt x="424" y="2155"/>
                  </a:lnTo>
                  <a:close/>
                  <a:moveTo>
                    <a:pt x="424" y="2186"/>
                  </a:moveTo>
                  <a:lnTo>
                    <a:pt x="424" y="2203"/>
                  </a:lnTo>
                  <a:lnTo>
                    <a:pt x="420" y="2203"/>
                  </a:lnTo>
                  <a:lnTo>
                    <a:pt x="420" y="2186"/>
                  </a:lnTo>
                  <a:lnTo>
                    <a:pt x="424" y="2186"/>
                  </a:lnTo>
                  <a:close/>
                  <a:moveTo>
                    <a:pt x="424" y="2216"/>
                  </a:moveTo>
                  <a:lnTo>
                    <a:pt x="424" y="2234"/>
                  </a:lnTo>
                  <a:lnTo>
                    <a:pt x="420" y="2234"/>
                  </a:lnTo>
                  <a:lnTo>
                    <a:pt x="420" y="2216"/>
                  </a:lnTo>
                  <a:lnTo>
                    <a:pt x="424" y="2216"/>
                  </a:lnTo>
                  <a:close/>
                  <a:moveTo>
                    <a:pt x="424" y="2247"/>
                  </a:moveTo>
                  <a:lnTo>
                    <a:pt x="424" y="2265"/>
                  </a:lnTo>
                  <a:lnTo>
                    <a:pt x="420" y="2265"/>
                  </a:lnTo>
                  <a:lnTo>
                    <a:pt x="420" y="2247"/>
                  </a:lnTo>
                  <a:lnTo>
                    <a:pt x="424" y="2247"/>
                  </a:lnTo>
                  <a:close/>
                  <a:moveTo>
                    <a:pt x="424" y="2278"/>
                  </a:moveTo>
                  <a:lnTo>
                    <a:pt x="424" y="2295"/>
                  </a:lnTo>
                  <a:lnTo>
                    <a:pt x="420" y="2295"/>
                  </a:lnTo>
                  <a:lnTo>
                    <a:pt x="420" y="2278"/>
                  </a:lnTo>
                  <a:lnTo>
                    <a:pt x="424" y="2278"/>
                  </a:lnTo>
                  <a:close/>
                  <a:moveTo>
                    <a:pt x="424" y="2308"/>
                  </a:moveTo>
                  <a:lnTo>
                    <a:pt x="424" y="2326"/>
                  </a:lnTo>
                  <a:lnTo>
                    <a:pt x="420" y="2326"/>
                  </a:lnTo>
                  <a:lnTo>
                    <a:pt x="420" y="2308"/>
                  </a:lnTo>
                  <a:lnTo>
                    <a:pt x="424" y="2308"/>
                  </a:lnTo>
                  <a:close/>
                  <a:moveTo>
                    <a:pt x="451" y="2137"/>
                  </a:moveTo>
                  <a:lnTo>
                    <a:pt x="451" y="2155"/>
                  </a:lnTo>
                  <a:lnTo>
                    <a:pt x="446" y="2155"/>
                  </a:lnTo>
                  <a:lnTo>
                    <a:pt x="446" y="2137"/>
                  </a:lnTo>
                  <a:lnTo>
                    <a:pt x="451" y="2137"/>
                  </a:lnTo>
                  <a:close/>
                  <a:moveTo>
                    <a:pt x="451" y="2168"/>
                  </a:moveTo>
                  <a:lnTo>
                    <a:pt x="451" y="2186"/>
                  </a:lnTo>
                  <a:lnTo>
                    <a:pt x="446" y="2186"/>
                  </a:lnTo>
                  <a:lnTo>
                    <a:pt x="446" y="2168"/>
                  </a:lnTo>
                  <a:lnTo>
                    <a:pt x="451" y="2168"/>
                  </a:lnTo>
                  <a:close/>
                  <a:moveTo>
                    <a:pt x="451" y="2199"/>
                  </a:moveTo>
                  <a:lnTo>
                    <a:pt x="451" y="2216"/>
                  </a:lnTo>
                  <a:lnTo>
                    <a:pt x="446" y="2216"/>
                  </a:lnTo>
                  <a:lnTo>
                    <a:pt x="446" y="2199"/>
                  </a:lnTo>
                  <a:lnTo>
                    <a:pt x="451" y="2199"/>
                  </a:lnTo>
                  <a:close/>
                  <a:moveTo>
                    <a:pt x="451" y="2230"/>
                  </a:moveTo>
                  <a:lnTo>
                    <a:pt x="451" y="2247"/>
                  </a:lnTo>
                  <a:lnTo>
                    <a:pt x="446" y="2247"/>
                  </a:lnTo>
                  <a:lnTo>
                    <a:pt x="446" y="2230"/>
                  </a:lnTo>
                  <a:lnTo>
                    <a:pt x="451" y="2230"/>
                  </a:lnTo>
                  <a:close/>
                  <a:moveTo>
                    <a:pt x="451" y="2260"/>
                  </a:moveTo>
                  <a:lnTo>
                    <a:pt x="451" y="2278"/>
                  </a:lnTo>
                  <a:lnTo>
                    <a:pt x="446" y="2278"/>
                  </a:lnTo>
                  <a:lnTo>
                    <a:pt x="446" y="2260"/>
                  </a:lnTo>
                  <a:lnTo>
                    <a:pt x="451" y="2260"/>
                  </a:lnTo>
                  <a:close/>
                  <a:moveTo>
                    <a:pt x="451" y="2291"/>
                  </a:moveTo>
                  <a:lnTo>
                    <a:pt x="451" y="2308"/>
                  </a:lnTo>
                  <a:lnTo>
                    <a:pt x="446" y="2308"/>
                  </a:lnTo>
                  <a:lnTo>
                    <a:pt x="446" y="2291"/>
                  </a:lnTo>
                  <a:lnTo>
                    <a:pt x="451" y="2291"/>
                  </a:lnTo>
                  <a:close/>
                  <a:moveTo>
                    <a:pt x="451" y="2321"/>
                  </a:moveTo>
                  <a:lnTo>
                    <a:pt x="451" y="2339"/>
                  </a:lnTo>
                  <a:lnTo>
                    <a:pt x="446" y="2339"/>
                  </a:lnTo>
                  <a:lnTo>
                    <a:pt x="446" y="2321"/>
                  </a:lnTo>
                  <a:lnTo>
                    <a:pt x="451" y="2321"/>
                  </a:lnTo>
                  <a:close/>
                  <a:moveTo>
                    <a:pt x="481" y="2115"/>
                  </a:moveTo>
                  <a:lnTo>
                    <a:pt x="481" y="2133"/>
                  </a:lnTo>
                  <a:lnTo>
                    <a:pt x="477" y="2133"/>
                  </a:lnTo>
                  <a:lnTo>
                    <a:pt x="477" y="2115"/>
                  </a:lnTo>
                  <a:lnTo>
                    <a:pt x="481" y="2115"/>
                  </a:lnTo>
                  <a:close/>
                  <a:moveTo>
                    <a:pt x="481" y="2146"/>
                  </a:moveTo>
                  <a:lnTo>
                    <a:pt x="481" y="2164"/>
                  </a:lnTo>
                  <a:lnTo>
                    <a:pt x="477" y="2164"/>
                  </a:lnTo>
                  <a:lnTo>
                    <a:pt x="477" y="2146"/>
                  </a:lnTo>
                  <a:lnTo>
                    <a:pt x="481" y="2146"/>
                  </a:lnTo>
                  <a:close/>
                  <a:moveTo>
                    <a:pt x="481" y="2177"/>
                  </a:moveTo>
                  <a:lnTo>
                    <a:pt x="481" y="2194"/>
                  </a:lnTo>
                  <a:lnTo>
                    <a:pt x="477" y="2194"/>
                  </a:lnTo>
                  <a:lnTo>
                    <a:pt x="477" y="2177"/>
                  </a:lnTo>
                  <a:lnTo>
                    <a:pt x="481" y="2177"/>
                  </a:lnTo>
                  <a:close/>
                  <a:moveTo>
                    <a:pt x="481" y="2208"/>
                  </a:moveTo>
                  <a:lnTo>
                    <a:pt x="481" y="2225"/>
                  </a:lnTo>
                  <a:lnTo>
                    <a:pt x="477" y="2225"/>
                  </a:lnTo>
                  <a:lnTo>
                    <a:pt x="477" y="2208"/>
                  </a:lnTo>
                  <a:lnTo>
                    <a:pt x="481" y="2208"/>
                  </a:lnTo>
                  <a:close/>
                  <a:moveTo>
                    <a:pt x="481" y="2238"/>
                  </a:moveTo>
                  <a:lnTo>
                    <a:pt x="481" y="2256"/>
                  </a:lnTo>
                  <a:lnTo>
                    <a:pt x="477" y="2256"/>
                  </a:lnTo>
                  <a:lnTo>
                    <a:pt x="477" y="2238"/>
                  </a:lnTo>
                  <a:lnTo>
                    <a:pt x="481" y="2238"/>
                  </a:lnTo>
                  <a:close/>
                  <a:moveTo>
                    <a:pt x="481" y="2269"/>
                  </a:moveTo>
                  <a:lnTo>
                    <a:pt x="481" y="2286"/>
                  </a:lnTo>
                  <a:lnTo>
                    <a:pt x="477" y="2286"/>
                  </a:lnTo>
                  <a:lnTo>
                    <a:pt x="477" y="2269"/>
                  </a:lnTo>
                  <a:lnTo>
                    <a:pt x="481" y="2269"/>
                  </a:lnTo>
                  <a:close/>
                  <a:moveTo>
                    <a:pt x="481" y="2300"/>
                  </a:moveTo>
                  <a:lnTo>
                    <a:pt x="481" y="2317"/>
                  </a:lnTo>
                  <a:lnTo>
                    <a:pt x="477" y="2317"/>
                  </a:lnTo>
                  <a:lnTo>
                    <a:pt x="477" y="2300"/>
                  </a:lnTo>
                  <a:lnTo>
                    <a:pt x="481" y="2300"/>
                  </a:lnTo>
                  <a:close/>
                  <a:moveTo>
                    <a:pt x="481" y="2330"/>
                  </a:moveTo>
                  <a:lnTo>
                    <a:pt x="481" y="2339"/>
                  </a:lnTo>
                  <a:lnTo>
                    <a:pt x="477" y="2339"/>
                  </a:lnTo>
                  <a:lnTo>
                    <a:pt x="477" y="2330"/>
                  </a:lnTo>
                  <a:lnTo>
                    <a:pt x="481" y="2330"/>
                  </a:lnTo>
                  <a:close/>
                  <a:moveTo>
                    <a:pt x="508" y="2098"/>
                  </a:moveTo>
                  <a:lnTo>
                    <a:pt x="508" y="2116"/>
                  </a:lnTo>
                  <a:lnTo>
                    <a:pt x="503" y="2116"/>
                  </a:lnTo>
                  <a:lnTo>
                    <a:pt x="503" y="2098"/>
                  </a:lnTo>
                  <a:lnTo>
                    <a:pt x="508" y="2098"/>
                  </a:lnTo>
                  <a:close/>
                  <a:moveTo>
                    <a:pt x="508" y="2129"/>
                  </a:moveTo>
                  <a:lnTo>
                    <a:pt x="508" y="2146"/>
                  </a:lnTo>
                  <a:lnTo>
                    <a:pt x="503" y="2146"/>
                  </a:lnTo>
                  <a:lnTo>
                    <a:pt x="503" y="2129"/>
                  </a:lnTo>
                  <a:lnTo>
                    <a:pt x="508" y="2129"/>
                  </a:lnTo>
                  <a:close/>
                  <a:moveTo>
                    <a:pt x="508" y="2159"/>
                  </a:moveTo>
                  <a:lnTo>
                    <a:pt x="508" y="2177"/>
                  </a:lnTo>
                  <a:lnTo>
                    <a:pt x="503" y="2177"/>
                  </a:lnTo>
                  <a:lnTo>
                    <a:pt x="503" y="2159"/>
                  </a:lnTo>
                  <a:lnTo>
                    <a:pt x="508" y="2159"/>
                  </a:lnTo>
                  <a:close/>
                  <a:moveTo>
                    <a:pt x="508" y="2190"/>
                  </a:moveTo>
                  <a:lnTo>
                    <a:pt x="508" y="2208"/>
                  </a:lnTo>
                  <a:lnTo>
                    <a:pt x="503" y="2208"/>
                  </a:lnTo>
                  <a:lnTo>
                    <a:pt x="503" y="2190"/>
                  </a:lnTo>
                  <a:lnTo>
                    <a:pt x="508" y="2190"/>
                  </a:lnTo>
                  <a:close/>
                  <a:moveTo>
                    <a:pt x="508" y="2221"/>
                  </a:moveTo>
                  <a:lnTo>
                    <a:pt x="508" y="2238"/>
                  </a:lnTo>
                  <a:lnTo>
                    <a:pt x="503" y="2238"/>
                  </a:lnTo>
                  <a:lnTo>
                    <a:pt x="503" y="2221"/>
                  </a:lnTo>
                  <a:lnTo>
                    <a:pt x="508" y="2221"/>
                  </a:lnTo>
                  <a:close/>
                  <a:moveTo>
                    <a:pt x="508" y="2251"/>
                  </a:moveTo>
                  <a:lnTo>
                    <a:pt x="508" y="2269"/>
                  </a:lnTo>
                  <a:lnTo>
                    <a:pt x="503" y="2269"/>
                  </a:lnTo>
                  <a:lnTo>
                    <a:pt x="503" y="2251"/>
                  </a:lnTo>
                  <a:lnTo>
                    <a:pt x="508" y="2251"/>
                  </a:lnTo>
                  <a:close/>
                  <a:moveTo>
                    <a:pt x="508" y="2282"/>
                  </a:moveTo>
                  <a:lnTo>
                    <a:pt x="508" y="2300"/>
                  </a:lnTo>
                  <a:lnTo>
                    <a:pt x="503" y="2300"/>
                  </a:lnTo>
                  <a:lnTo>
                    <a:pt x="503" y="2282"/>
                  </a:lnTo>
                  <a:lnTo>
                    <a:pt x="508" y="2282"/>
                  </a:lnTo>
                  <a:close/>
                  <a:moveTo>
                    <a:pt x="508" y="2313"/>
                  </a:moveTo>
                  <a:lnTo>
                    <a:pt x="508" y="2330"/>
                  </a:lnTo>
                  <a:lnTo>
                    <a:pt x="503" y="2330"/>
                  </a:lnTo>
                  <a:lnTo>
                    <a:pt x="503" y="2313"/>
                  </a:lnTo>
                  <a:lnTo>
                    <a:pt x="508" y="2313"/>
                  </a:lnTo>
                  <a:close/>
                  <a:moveTo>
                    <a:pt x="534" y="2080"/>
                  </a:moveTo>
                  <a:lnTo>
                    <a:pt x="534" y="2098"/>
                  </a:lnTo>
                  <a:lnTo>
                    <a:pt x="530" y="2098"/>
                  </a:lnTo>
                  <a:lnTo>
                    <a:pt x="530" y="2080"/>
                  </a:lnTo>
                  <a:lnTo>
                    <a:pt x="534" y="2080"/>
                  </a:lnTo>
                  <a:close/>
                  <a:moveTo>
                    <a:pt x="534" y="2111"/>
                  </a:moveTo>
                  <a:lnTo>
                    <a:pt x="534" y="2129"/>
                  </a:lnTo>
                  <a:lnTo>
                    <a:pt x="530" y="2129"/>
                  </a:lnTo>
                  <a:lnTo>
                    <a:pt x="530" y="2111"/>
                  </a:lnTo>
                  <a:lnTo>
                    <a:pt x="534" y="2111"/>
                  </a:lnTo>
                  <a:close/>
                  <a:moveTo>
                    <a:pt x="534" y="2142"/>
                  </a:moveTo>
                  <a:lnTo>
                    <a:pt x="534" y="2159"/>
                  </a:lnTo>
                  <a:lnTo>
                    <a:pt x="530" y="2159"/>
                  </a:lnTo>
                  <a:lnTo>
                    <a:pt x="530" y="2142"/>
                  </a:lnTo>
                  <a:lnTo>
                    <a:pt x="534" y="2142"/>
                  </a:lnTo>
                  <a:close/>
                  <a:moveTo>
                    <a:pt x="534" y="2173"/>
                  </a:moveTo>
                  <a:lnTo>
                    <a:pt x="534" y="2190"/>
                  </a:lnTo>
                  <a:lnTo>
                    <a:pt x="530" y="2190"/>
                  </a:lnTo>
                  <a:lnTo>
                    <a:pt x="530" y="2173"/>
                  </a:lnTo>
                  <a:lnTo>
                    <a:pt x="534" y="2173"/>
                  </a:lnTo>
                  <a:close/>
                  <a:moveTo>
                    <a:pt x="534" y="2203"/>
                  </a:moveTo>
                  <a:lnTo>
                    <a:pt x="534" y="2221"/>
                  </a:lnTo>
                  <a:lnTo>
                    <a:pt x="530" y="2221"/>
                  </a:lnTo>
                  <a:lnTo>
                    <a:pt x="530" y="2203"/>
                  </a:lnTo>
                  <a:lnTo>
                    <a:pt x="534" y="2203"/>
                  </a:lnTo>
                  <a:close/>
                  <a:moveTo>
                    <a:pt x="534" y="2234"/>
                  </a:moveTo>
                  <a:lnTo>
                    <a:pt x="534" y="2251"/>
                  </a:lnTo>
                  <a:lnTo>
                    <a:pt x="530" y="2251"/>
                  </a:lnTo>
                  <a:lnTo>
                    <a:pt x="530" y="2234"/>
                  </a:lnTo>
                  <a:lnTo>
                    <a:pt x="534" y="2234"/>
                  </a:lnTo>
                  <a:close/>
                  <a:moveTo>
                    <a:pt x="534" y="2265"/>
                  </a:moveTo>
                  <a:lnTo>
                    <a:pt x="534" y="2282"/>
                  </a:lnTo>
                  <a:lnTo>
                    <a:pt x="530" y="2282"/>
                  </a:lnTo>
                  <a:lnTo>
                    <a:pt x="530" y="2265"/>
                  </a:lnTo>
                  <a:lnTo>
                    <a:pt x="534" y="2265"/>
                  </a:lnTo>
                  <a:close/>
                  <a:moveTo>
                    <a:pt x="534" y="2295"/>
                  </a:moveTo>
                  <a:lnTo>
                    <a:pt x="534" y="2313"/>
                  </a:lnTo>
                  <a:lnTo>
                    <a:pt x="530" y="2313"/>
                  </a:lnTo>
                  <a:lnTo>
                    <a:pt x="530" y="2295"/>
                  </a:lnTo>
                  <a:lnTo>
                    <a:pt x="534" y="2295"/>
                  </a:lnTo>
                  <a:close/>
                  <a:moveTo>
                    <a:pt x="534" y="2326"/>
                  </a:moveTo>
                  <a:lnTo>
                    <a:pt x="534" y="2339"/>
                  </a:lnTo>
                  <a:lnTo>
                    <a:pt x="530" y="2339"/>
                  </a:lnTo>
                  <a:lnTo>
                    <a:pt x="530" y="2326"/>
                  </a:lnTo>
                  <a:lnTo>
                    <a:pt x="534" y="2326"/>
                  </a:lnTo>
                  <a:close/>
                  <a:moveTo>
                    <a:pt x="565" y="2063"/>
                  </a:moveTo>
                  <a:lnTo>
                    <a:pt x="565" y="2081"/>
                  </a:lnTo>
                  <a:lnTo>
                    <a:pt x="560" y="2081"/>
                  </a:lnTo>
                  <a:lnTo>
                    <a:pt x="560" y="2063"/>
                  </a:lnTo>
                  <a:lnTo>
                    <a:pt x="565" y="2063"/>
                  </a:lnTo>
                  <a:close/>
                  <a:moveTo>
                    <a:pt x="565" y="2094"/>
                  </a:moveTo>
                  <a:lnTo>
                    <a:pt x="565" y="2111"/>
                  </a:lnTo>
                  <a:lnTo>
                    <a:pt x="560" y="2111"/>
                  </a:lnTo>
                  <a:lnTo>
                    <a:pt x="560" y="2094"/>
                  </a:lnTo>
                  <a:lnTo>
                    <a:pt x="565" y="2094"/>
                  </a:lnTo>
                  <a:close/>
                  <a:moveTo>
                    <a:pt x="565" y="2124"/>
                  </a:moveTo>
                  <a:lnTo>
                    <a:pt x="565" y="2142"/>
                  </a:lnTo>
                  <a:lnTo>
                    <a:pt x="560" y="2142"/>
                  </a:lnTo>
                  <a:lnTo>
                    <a:pt x="560" y="2124"/>
                  </a:lnTo>
                  <a:lnTo>
                    <a:pt x="565" y="2124"/>
                  </a:lnTo>
                  <a:close/>
                  <a:moveTo>
                    <a:pt x="565" y="2155"/>
                  </a:moveTo>
                  <a:lnTo>
                    <a:pt x="565" y="2173"/>
                  </a:lnTo>
                  <a:lnTo>
                    <a:pt x="560" y="2173"/>
                  </a:lnTo>
                  <a:lnTo>
                    <a:pt x="560" y="2155"/>
                  </a:lnTo>
                  <a:lnTo>
                    <a:pt x="565" y="2155"/>
                  </a:lnTo>
                  <a:close/>
                  <a:moveTo>
                    <a:pt x="565" y="2186"/>
                  </a:moveTo>
                  <a:lnTo>
                    <a:pt x="565" y="2203"/>
                  </a:lnTo>
                  <a:lnTo>
                    <a:pt x="560" y="2203"/>
                  </a:lnTo>
                  <a:lnTo>
                    <a:pt x="560" y="2186"/>
                  </a:lnTo>
                  <a:lnTo>
                    <a:pt x="565" y="2186"/>
                  </a:lnTo>
                  <a:close/>
                  <a:moveTo>
                    <a:pt x="565" y="2216"/>
                  </a:moveTo>
                  <a:lnTo>
                    <a:pt x="565" y="2234"/>
                  </a:lnTo>
                  <a:lnTo>
                    <a:pt x="560" y="2234"/>
                  </a:lnTo>
                  <a:lnTo>
                    <a:pt x="560" y="2216"/>
                  </a:lnTo>
                  <a:lnTo>
                    <a:pt x="565" y="2216"/>
                  </a:lnTo>
                  <a:close/>
                  <a:moveTo>
                    <a:pt x="565" y="2247"/>
                  </a:moveTo>
                  <a:lnTo>
                    <a:pt x="565" y="2265"/>
                  </a:lnTo>
                  <a:lnTo>
                    <a:pt x="560" y="2265"/>
                  </a:lnTo>
                  <a:lnTo>
                    <a:pt x="560" y="2247"/>
                  </a:lnTo>
                  <a:lnTo>
                    <a:pt x="565" y="2247"/>
                  </a:lnTo>
                  <a:close/>
                  <a:moveTo>
                    <a:pt x="565" y="2278"/>
                  </a:moveTo>
                  <a:lnTo>
                    <a:pt x="565" y="2295"/>
                  </a:lnTo>
                  <a:lnTo>
                    <a:pt x="560" y="2295"/>
                  </a:lnTo>
                  <a:lnTo>
                    <a:pt x="560" y="2278"/>
                  </a:lnTo>
                  <a:lnTo>
                    <a:pt x="565" y="2278"/>
                  </a:lnTo>
                  <a:close/>
                  <a:moveTo>
                    <a:pt x="565" y="2308"/>
                  </a:moveTo>
                  <a:lnTo>
                    <a:pt x="565" y="2326"/>
                  </a:lnTo>
                  <a:lnTo>
                    <a:pt x="560" y="2326"/>
                  </a:lnTo>
                  <a:lnTo>
                    <a:pt x="560" y="2308"/>
                  </a:lnTo>
                  <a:lnTo>
                    <a:pt x="565" y="2308"/>
                  </a:lnTo>
                  <a:close/>
                  <a:moveTo>
                    <a:pt x="591" y="2041"/>
                  </a:moveTo>
                  <a:lnTo>
                    <a:pt x="591" y="2059"/>
                  </a:lnTo>
                  <a:lnTo>
                    <a:pt x="586" y="2059"/>
                  </a:lnTo>
                  <a:lnTo>
                    <a:pt x="586" y="2041"/>
                  </a:lnTo>
                  <a:lnTo>
                    <a:pt x="591" y="2041"/>
                  </a:lnTo>
                  <a:close/>
                  <a:moveTo>
                    <a:pt x="591" y="2072"/>
                  </a:moveTo>
                  <a:lnTo>
                    <a:pt x="591" y="2089"/>
                  </a:lnTo>
                  <a:lnTo>
                    <a:pt x="586" y="2089"/>
                  </a:lnTo>
                  <a:lnTo>
                    <a:pt x="586" y="2072"/>
                  </a:lnTo>
                  <a:lnTo>
                    <a:pt x="591" y="2072"/>
                  </a:lnTo>
                  <a:close/>
                  <a:moveTo>
                    <a:pt x="591" y="2103"/>
                  </a:moveTo>
                  <a:lnTo>
                    <a:pt x="591" y="2120"/>
                  </a:lnTo>
                  <a:lnTo>
                    <a:pt x="586" y="2120"/>
                  </a:lnTo>
                  <a:lnTo>
                    <a:pt x="586" y="2103"/>
                  </a:lnTo>
                  <a:lnTo>
                    <a:pt x="591" y="2103"/>
                  </a:lnTo>
                  <a:close/>
                  <a:moveTo>
                    <a:pt x="591" y="2133"/>
                  </a:moveTo>
                  <a:lnTo>
                    <a:pt x="591" y="2151"/>
                  </a:lnTo>
                  <a:lnTo>
                    <a:pt x="586" y="2151"/>
                  </a:lnTo>
                  <a:lnTo>
                    <a:pt x="586" y="2133"/>
                  </a:lnTo>
                  <a:lnTo>
                    <a:pt x="591" y="2133"/>
                  </a:lnTo>
                  <a:close/>
                  <a:moveTo>
                    <a:pt x="591" y="2164"/>
                  </a:moveTo>
                  <a:lnTo>
                    <a:pt x="591" y="2181"/>
                  </a:lnTo>
                  <a:lnTo>
                    <a:pt x="586" y="2181"/>
                  </a:lnTo>
                  <a:lnTo>
                    <a:pt x="586" y="2164"/>
                  </a:lnTo>
                  <a:lnTo>
                    <a:pt x="591" y="2164"/>
                  </a:lnTo>
                  <a:close/>
                  <a:moveTo>
                    <a:pt x="591" y="2194"/>
                  </a:moveTo>
                  <a:lnTo>
                    <a:pt x="591" y="2212"/>
                  </a:lnTo>
                  <a:lnTo>
                    <a:pt x="586" y="2212"/>
                  </a:lnTo>
                  <a:lnTo>
                    <a:pt x="586" y="2194"/>
                  </a:lnTo>
                  <a:lnTo>
                    <a:pt x="591" y="2194"/>
                  </a:lnTo>
                  <a:close/>
                  <a:moveTo>
                    <a:pt x="591" y="2225"/>
                  </a:moveTo>
                  <a:lnTo>
                    <a:pt x="591" y="2243"/>
                  </a:lnTo>
                  <a:lnTo>
                    <a:pt x="586" y="2243"/>
                  </a:lnTo>
                  <a:lnTo>
                    <a:pt x="586" y="2225"/>
                  </a:lnTo>
                  <a:lnTo>
                    <a:pt x="591" y="2225"/>
                  </a:lnTo>
                  <a:close/>
                  <a:moveTo>
                    <a:pt x="591" y="2256"/>
                  </a:moveTo>
                  <a:lnTo>
                    <a:pt x="591" y="2273"/>
                  </a:lnTo>
                  <a:lnTo>
                    <a:pt x="586" y="2273"/>
                  </a:lnTo>
                  <a:lnTo>
                    <a:pt x="586" y="2256"/>
                  </a:lnTo>
                  <a:lnTo>
                    <a:pt x="591" y="2256"/>
                  </a:lnTo>
                  <a:close/>
                  <a:moveTo>
                    <a:pt x="591" y="2286"/>
                  </a:moveTo>
                  <a:lnTo>
                    <a:pt x="591" y="2304"/>
                  </a:lnTo>
                  <a:lnTo>
                    <a:pt x="586" y="2304"/>
                  </a:lnTo>
                  <a:lnTo>
                    <a:pt x="586" y="2286"/>
                  </a:lnTo>
                  <a:lnTo>
                    <a:pt x="591" y="2286"/>
                  </a:lnTo>
                  <a:close/>
                  <a:moveTo>
                    <a:pt x="591" y="2317"/>
                  </a:moveTo>
                  <a:lnTo>
                    <a:pt x="591" y="2335"/>
                  </a:lnTo>
                  <a:lnTo>
                    <a:pt x="586" y="2335"/>
                  </a:lnTo>
                  <a:lnTo>
                    <a:pt x="586" y="2317"/>
                  </a:lnTo>
                  <a:lnTo>
                    <a:pt x="591" y="2317"/>
                  </a:lnTo>
                  <a:close/>
                  <a:moveTo>
                    <a:pt x="622" y="2023"/>
                  </a:moveTo>
                  <a:lnTo>
                    <a:pt x="622" y="2041"/>
                  </a:lnTo>
                  <a:lnTo>
                    <a:pt x="617" y="2041"/>
                  </a:lnTo>
                  <a:lnTo>
                    <a:pt x="617" y="2023"/>
                  </a:lnTo>
                  <a:lnTo>
                    <a:pt x="622" y="2023"/>
                  </a:lnTo>
                  <a:close/>
                  <a:moveTo>
                    <a:pt x="622" y="2054"/>
                  </a:moveTo>
                  <a:lnTo>
                    <a:pt x="622" y="2072"/>
                  </a:lnTo>
                  <a:lnTo>
                    <a:pt x="617" y="2072"/>
                  </a:lnTo>
                  <a:lnTo>
                    <a:pt x="617" y="2054"/>
                  </a:lnTo>
                  <a:lnTo>
                    <a:pt x="622" y="2054"/>
                  </a:lnTo>
                  <a:close/>
                  <a:moveTo>
                    <a:pt x="622" y="2085"/>
                  </a:moveTo>
                  <a:lnTo>
                    <a:pt x="622" y="2103"/>
                  </a:lnTo>
                  <a:lnTo>
                    <a:pt x="617" y="2103"/>
                  </a:lnTo>
                  <a:lnTo>
                    <a:pt x="617" y="2085"/>
                  </a:lnTo>
                  <a:lnTo>
                    <a:pt x="622" y="2085"/>
                  </a:lnTo>
                  <a:close/>
                  <a:moveTo>
                    <a:pt x="622" y="2116"/>
                  </a:moveTo>
                  <a:lnTo>
                    <a:pt x="622" y="2133"/>
                  </a:lnTo>
                  <a:lnTo>
                    <a:pt x="617" y="2133"/>
                  </a:lnTo>
                  <a:lnTo>
                    <a:pt x="617" y="2116"/>
                  </a:lnTo>
                  <a:lnTo>
                    <a:pt x="622" y="2116"/>
                  </a:lnTo>
                  <a:close/>
                  <a:moveTo>
                    <a:pt x="622" y="2146"/>
                  </a:moveTo>
                  <a:lnTo>
                    <a:pt x="622" y="2164"/>
                  </a:lnTo>
                  <a:lnTo>
                    <a:pt x="617" y="2164"/>
                  </a:lnTo>
                  <a:lnTo>
                    <a:pt x="617" y="2146"/>
                  </a:lnTo>
                  <a:lnTo>
                    <a:pt x="622" y="2146"/>
                  </a:lnTo>
                  <a:close/>
                  <a:moveTo>
                    <a:pt x="622" y="2177"/>
                  </a:moveTo>
                  <a:lnTo>
                    <a:pt x="622" y="2194"/>
                  </a:lnTo>
                  <a:lnTo>
                    <a:pt x="617" y="2194"/>
                  </a:lnTo>
                  <a:lnTo>
                    <a:pt x="617" y="2177"/>
                  </a:lnTo>
                  <a:lnTo>
                    <a:pt x="622" y="2177"/>
                  </a:lnTo>
                  <a:close/>
                  <a:moveTo>
                    <a:pt x="622" y="2208"/>
                  </a:moveTo>
                  <a:lnTo>
                    <a:pt x="622" y="2225"/>
                  </a:lnTo>
                  <a:lnTo>
                    <a:pt x="617" y="2225"/>
                  </a:lnTo>
                  <a:lnTo>
                    <a:pt x="617" y="2208"/>
                  </a:lnTo>
                  <a:lnTo>
                    <a:pt x="622" y="2208"/>
                  </a:lnTo>
                  <a:close/>
                  <a:moveTo>
                    <a:pt x="622" y="2238"/>
                  </a:moveTo>
                  <a:lnTo>
                    <a:pt x="622" y="2256"/>
                  </a:lnTo>
                  <a:lnTo>
                    <a:pt x="617" y="2256"/>
                  </a:lnTo>
                  <a:lnTo>
                    <a:pt x="617" y="2238"/>
                  </a:lnTo>
                  <a:lnTo>
                    <a:pt x="622" y="2238"/>
                  </a:lnTo>
                  <a:close/>
                  <a:moveTo>
                    <a:pt x="622" y="2269"/>
                  </a:moveTo>
                  <a:lnTo>
                    <a:pt x="622" y="2286"/>
                  </a:lnTo>
                  <a:lnTo>
                    <a:pt x="617" y="2286"/>
                  </a:lnTo>
                  <a:lnTo>
                    <a:pt x="617" y="2269"/>
                  </a:lnTo>
                  <a:lnTo>
                    <a:pt x="622" y="2269"/>
                  </a:lnTo>
                  <a:close/>
                  <a:moveTo>
                    <a:pt x="622" y="2300"/>
                  </a:moveTo>
                  <a:lnTo>
                    <a:pt x="622" y="2317"/>
                  </a:lnTo>
                  <a:lnTo>
                    <a:pt x="617" y="2317"/>
                  </a:lnTo>
                  <a:lnTo>
                    <a:pt x="617" y="2300"/>
                  </a:lnTo>
                  <a:lnTo>
                    <a:pt x="622" y="2300"/>
                  </a:lnTo>
                  <a:close/>
                  <a:moveTo>
                    <a:pt x="622" y="2330"/>
                  </a:moveTo>
                  <a:lnTo>
                    <a:pt x="622" y="2339"/>
                  </a:lnTo>
                  <a:lnTo>
                    <a:pt x="617" y="2339"/>
                  </a:lnTo>
                  <a:lnTo>
                    <a:pt x="617" y="2330"/>
                  </a:lnTo>
                  <a:lnTo>
                    <a:pt x="622" y="2330"/>
                  </a:lnTo>
                  <a:close/>
                  <a:moveTo>
                    <a:pt x="648" y="2006"/>
                  </a:moveTo>
                  <a:lnTo>
                    <a:pt x="648" y="2024"/>
                  </a:lnTo>
                  <a:lnTo>
                    <a:pt x="643" y="2024"/>
                  </a:lnTo>
                  <a:lnTo>
                    <a:pt x="643" y="2006"/>
                  </a:lnTo>
                  <a:lnTo>
                    <a:pt x="648" y="2006"/>
                  </a:lnTo>
                  <a:close/>
                  <a:moveTo>
                    <a:pt x="648" y="2037"/>
                  </a:moveTo>
                  <a:lnTo>
                    <a:pt x="648" y="2054"/>
                  </a:lnTo>
                  <a:lnTo>
                    <a:pt x="643" y="2054"/>
                  </a:lnTo>
                  <a:lnTo>
                    <a:pt x="643" y="2037"/>
                  </a:lnTo>
                  <a:lnTo>
                    <a:pt x="648" y="2037"/>
                  </a:lnTo>
                  <a:close/>
                  <a:moveTo>
                    <a:pt x="648" y="2067"/>
                  </a:moveTo>
                  <a:lnTo>
                    <a:pt x="648" y="2085"/>
                  </a:lnTo>
                  <a:lnTo>
                    <a:pt x="643" y="2085"/>
                  </a:lnTo>
                  <a:lnTo>
                    <a:pt x="643" y="2067"/>
                  </a:lnTo>
                  <a:lnTo>
                    <a:pt x="648" y="2067"/>
                  </a:lnTo>
                  <a:close/>
                  <a:moveTo>
                    <a:pt x="648" y="2098"/>
                  </a:moveTo>
                  <a:lnTo>
                    <a:pt x="648" y="2116"/>
                  </a:lnTo>
                  <a:lnTo>
                    <a:pt x="643" y="2116"/>
                  </a:lnTo>
                  <a:lnTo>
                    <a:pt x="643" y="2098"/>
                  </a:lnTo>
                  <a:lnTo>
                    <a:pt x="648" y="2098"/>
                  </a:lnTo>
                  <a:close/>
                  <a:moveTo>
                    <a:pt x="648" y="2129"/>
                  </a:moveTo>
                  <a:lnTo>
                    <a:pt x="648" y="2146"/>
                  </a:lnTo>
                  <a:lnTo>
                    <a:pt x="643" y="2146"/>
                  </a:lnTo>
                  <a:lnTo>
                    <a:pt x="643" y="2129"/>
                  </a:lnTo>
                  <a:lnTo>
                    <a:pt x="648" y="2129"/>
                  </a:lnTo>
                  <a:close/>
                  <a:moveTo>
                    <a:pt x="648" y="2159"/>
                  </a:moveTo>
                  <a:lnTo>
                    <a:pt x="648" y="2177"/>
                  </a:lnTo>
                  <a:lnTo>
                    <a:pt x="643" y="2177"/>
                  </a:lnTo>
                  <a:lnTo>
                    <a:pt x="643" y="2159"/>
                  </a:lnTo>
                  <a:lnTo>
                    <a:pt x="648" y="2159"/>
                  </a:lnTo>
                  <a:close/>
                  <a:moveTo>
                    <a:pt x="648" y="2190"/>
                  </a:moveTo>
                  <a:lnTo>
                    <a:pt x="648" y="2208"/>
                  </a:lnTo>
                  <a:lnTo>
                    <a:pt x="643" y="2208"/>
                  </a:lnTo>
                  <a:lnTo>
                    <a:pt x="643" y="2190"/>
                  </a:lnTo>
                  <a:lnTo>
                    <a:pt x="648" y="2190"/>
                  </a:lnTo>
                  <a:close/>
                  <a:moveTo>
                    <a:pt x="648" y="2221"/>
                  </a:moveTo>
                  <a:lnTo>
                    <a:pt x="648" y="2238"/>
                  </a:lnTo>
                  <a:lnTo>
                    <a:pt x="643" y="2238"/>
                  </a:lnTo>
                  <a:lnTo>
                    <a:pt x="643" y="2221"/>
                  </a:lnTo>
                  <a:lnTo>
                    <a:pt x="648" y="2221"/>
                  </a:lnTo>
                  <a:close/>
                  <a:moveTo>
                    <a:pt x="648" y="2251"/>
                  </a:moveTo>
                  <a:lnTo>
                    <a:pt x="648" y="2269"/>
                  </a:lnTo>
                  <a:lnTo>
                    <a:pt x="643" y="2269"/>
                  </a:lnTo>
                  <a:lnTo>
                    <a:pt x="643" y="2251"/>
                  </a:lnTo>
                  <a:lnTo>
                    <a:pt x="648" y="2251"/>
                  </a:lnTo>
                  <a:close/>
                  <a:moveTo>
                    <a:pt x="648" y="2282"/>
                  </a:moveTo>
                  <a:lnTo>
                    <a:pt x="648" y="2300"/>
                  </a:lnTo>
                  <a:lnTo>
                    <a:pt x="643" y="2300"/>
                  </a:lnTo>
                  <a:lnTo>
                    <a:pt x="643" y="2282"/>
                  </a:lnTo>
                  <a:lnTo>
                    <a:pt x="648" y="2282"/>
                  </a:lnTo>
                  <a:close/>
                  <a:moveTo>
                    <a:pt x="648" y="2313"/>
                  </a:moveTo>
                  <a:lnTo>
                    <a:pt x="648" y="2330"/>
                  </a:lnTo>
                  <a:lnTo>
                    <a:pt x="643" y="2330"/>
                  </a:lnTo>
                  <a:lnTo>
                    <a:pt x="643" y="2313"/>
                  </a:lnTo>
                  <a:lnTo>
                    <a:pt x="648" y="2313"/>
                  </a:lnTo>
                  <a:close/>
                  <a:moveTo>
                    <a:pt x="678" y="1984"/>
                  </a:moveTo>
                  <a:lnTo>
                    <a:pt x="678" y="2002"/>
                  </a:lnTo>
                  <a:lnTo>
                    <a:pt x="674" y="2002"/>
                  </a:lnTo>
                  <a:lnTo>
                    <a:pt x="674" y="1984"/>
                  </a:lnTo>
                  <a:lnTo>
                    <a:pt x="678" y="1984"/>
                  </a:lnTo>
                  <a:close/>
                  <a:moveTo>
                    <a:pt x="678" y="2015"/>
                  </a:moveTo>
                  <a:lnTo>
                    <a:pt x="678" y="2032"/>
                  </a:lnTo>
                  <a:lnTo>
                    <a:pt x="674" y="2032"/>
                  </a:lnTo>
                  <a:lnTo>
                    <a:pt x="674" y="2015"/>
                  </a:lnTo>
                  <a:lnTo>
                    <a:pt x="678" y="2015"/>
                  </a:lnTo>
                  <a:close/>
                  <a:moveTo>
                    <a:pt x="678" y="2046"/>
                  </a:moveTo>
                  <a:lnTo>
                    <a:pt x="678" y="2063"/>
                  </a:lnTo>
                  <a:lnTo>
                    <a:pt x="674" y="2063"/>
                  </a:lnTo>
                  <a:lnTo>
                    <a:pt x="674" y="2046"/>
                  </a:lnTo>
                  <a:lnTo>
                    <a:pt x="678" y="2046"/>
                  </a:lnTo>
                  <a:close/>
                  <a:moveTo>
                    <a:pt x="678" y="2076"/>
                  </a:moveTo>
                  <a:lnTo>
                    <a:pt x="678" y="2094"/>
                  </a:lnTo>
                  <a:lnTo>
                    <a:pt x="674" y="2094"/>
                  </a:lnTo>
                  <a:lnTo>
                    <a:pt x="674" y="2076"/>
                  </a:lnTo>
                  <a:lnTo>
                    <a:pt x="678" y="2076"/>
                  </a:lnTo>
                  <a:close/>
                  <a:moveTo>
                    <a:pt x="678" y="2107"/>
                  </a:moveTo>
                  <a:lnTo>
                    <a:pt x="678" y="2124"/>
                  </a:lnTo>
                  <a:lnTo>
                    <a:pt x="674" y="2124"/>
                  </a:lnTo>
                  <a:lnTo>
                    <a:pt x="674" y="2107"/>
                  </a:lnTo>
                  <a:lnTo>
                    <a:pt x="678" y="2107"/>
                  </a:lnTo>
                  <a:close/>
                  <a:moveTo>
                    <a:pt x="678" y="2138"/>
                  </a:moveTo>
                  <a:lnTo>
                    <a:pt x="678" y="2155"/>
                  </a:lnTo>
                  <a:lnTo>
                    <a:pt x="674" y="2155"/>
                  </a:lnTo>
                  <a:lnTo>
                    <a:pt x="674" y="2138"/>
                  </a:lnTo>
                  <a:lnTo>
                    <a:pt x="678" y="2138"/>
                  </a:lnTo>
                  <a:close/>
                  <a:moveTo>
                    <a:pt x="678" y="2168"/>
                  </a:moveTo>
                  <a:lnTo>
                    <a:pt x="678" y="2186"/>
                  </a:lnTo>
                  <a:lnTo>
                    <a:pt x="674" y="2186"/>
                  </a:lnTo>
                  <a:lnTo>
                    <a:pt x="674" y="2168"/>
                  </a:lnTo>
                  <a:lnTo>
                    <a:pt x="678" y="2168"/>
                  </a:lnTo>
                  <a:close/>
                  <a:moveTo>
                    <a:pt x="678" y="2199"/>
                  </a:moveTo>
                  <a:lnTo>
                    <a:pt x="678" y="2216"/>
                  </a:lnTo>
                  <a:lnTo>
                    <a:pt x="674" y="2216"/>
                  </a:lnTo>
                  <a:lnTo>
                    <a:pt x="674" y="2199"/>
                  </a:lnTo>
                  <a:lnTo>
                    <a:pt x="678" y="2199"/>
                  </a:lnTo>
                  <a:close/>
                  <a:moveTo>
                    <a:pt x="678" y="2230"/>
                  </a:moveTo>
                  <a:lnTo>
                    <a:pt x="678" y="2247"/>
                  </a:lnTo>
                  <a:lnTo>
                    <a:pt x="674" y="2247"/>
                  </a:lnTo>
                  <a:lnTo>
                    <a:pt x="674" y="2230"/>
                  </a:lnTo>
                  <a:lnTo>
                    <a:pt x="678" y="2230"/>
                  </a:lnTo>
                  <a:close/>
                  <a:moveTo>
                    <a:pt x="678" y="2260"/>
                  </a:moveTo>
                  <a:lnTo>
                    <a:pt x="678" y="2278"/>
                  </a:lnTo>
                  <a:lnTo>
                    <a:pt x="674" y="2278"/>
                  </a:lnTo>
                  <a:lnTo>
                    <a:pt x="674" y="2260"/>
                  </a:lnTo>
                  <a:lnTo>
                    <a:pt x="678" y="2260"/>
                  </a:lnTo>
                  <a:close/>
                  <a:moveTo>
                    <a:pt x="678" y="2291"/>
                  </a:moveTo>
                  <a:lnTo>
                    <a:pt x="678" y="2309"/>
                  </a:lnTo>
                  <a:lnTo>
                    <a:pt x="674" y="2309"/>
                  </a:lnTo>
                  <a:lnTo>
                    <a:pt x="674" y="2291"/>
                  </a:lnTo>
                  <a:lnTo>
                    <a:pt x="678" y="2291"/>
                  </a:lnTo>
                  <a:close/>
                  <a:moveTo>
                    <a:pt x="678" y="2322"/>
                  </a:moveTo>
                  <a:lnTo>
                    <a:pt x="678" y="2339"/>
                  </a:lnTo>
                  <a:lnTo>
                    <a:pt x="674" y="2339"/>
                  </a:lnTo>
                  <a:lnTo>
                    <a:pt x="674" y="2322"/>
                  </a:lnTo>
                  <a:lnTo>
                    <a:pt x="678" y="2322"/>
                  </a:lnTo>
                  <a:close/>
                  <a:moveTo>
                    <a:pt x="705" y="1967"/>
                  </a:moveTo>
                  <a:lnTo>
                    <a:pt x="705" y="1984"/>
                  </a:lnTo>
                  <a:lnTo>
                    <a:pt x="700" y="1984"/>
                  </a:lnTo>
                  <a:lnTo>
                    <a:pt x="700" y="1967"/>
                  </a:lnTo>
                  <a:lnTo>
                    <a:pt x="705" y="1967"/>
                  </a:lnTo>
                  <a:close/>
                  <a:moveTo>
                    <a:pt x="705" y="1997"/>
                  </a:moveTo>
                  <a:lnTo>
                    <a:pt x="705" y="2015"/>
                  </a:lnTo>
                  <a:lnTo>
                    <a:pt x="700" y="2015"/>
                  </a:lnTo>
                  <a:lnTo>
                    <a:pt x="700" y="1997"/>
                  </a:lnTo>
                  <a:lnTo>
                    <a:pt x="705" y="1997"/>
                  </a:lnTo>
                  <a:close/>
                  <a:moveTo>
                    <a:pt x="705" y="2028"/>
                  </a:moveTo>
                  <a:lnTo>
                    <a:pt x="705" y="2046"/>
                  </a:lnTo>
                  <a:lnTo>
                    <a:pt x="700" y="2046"/>
                  </a:lnTo>
                  <a:lnTo>
                    <a:pt x="700" y="2028"/>
                  </a:lnTo>
                  <a:lnTo>
                    <a:pt x="705" y="2028"/>
                  </a:lnTo>
                  <a:close/>
                  <a:moveTo>
                    <a:pt x="705" y="2059"/>
                  </a:moveTo>
                  <a:lnTo>
                    <a:pt x="705" y="2076"/>
                  </a:lnTo>
                  <a:lnTo>
                    <a:pt x="700" y="2076"/>
                  </a:lnTo>
                  <a:lnTo>
                    <a:pt x="700" y="2059"/>
                  </a:lnTo>
                  <a:lnTo>
                    <a:pt x="705" y="2059"/>
                  </a:lnTo>
                  <a:close/>
                  <a:moveTo>
                    <a:pt x="705" y="2089"/>
                  </a:moveTo>
                  <a:lnTo>
                    <a:pt x="705" y="2107"/>
                  </a:lnTo>
                  <a:lnTo>
                    <a:pt x="700" y="2107"/>
                  </a:lnTo>
                  <a:lnTo>
                    <a:pt x="700" y="2089"/>
                  </a:lnTo>
                  <a:lnTo>
                    <a:pt x="705" y="2089"/>
                  </a:lnTo>
                  <a:close/>
                  <a:moveTo>
                    <a:pt x="705" y="2120"/>
                  </a:moveTo>
                  <a:lnTo>
                    <a:pt x="705" y="2138"/>
                  </a:lnTo>
                  <a:lnTo>
                    <a:pt x="700" y="2138"/>
                  </a:lnTo>
                  <a:lnTo>
                    <a:pt x="700" y="2120"/>
                  </a:lnTo>
                  <a:lnTo>
                    <a:pt x="705" y="2120"/>
                  </a:lnTo>
                  <a:close/>
                  <a:moveTo>
                    <a:pt x="705" y="2151"/>
                  </a:moveTo>
                  <a:lnTo>
                    <a:pt x="705" y="2168"/>
                  </a:lnTo>
                  <a:lnTo>
                    <a:pt x="700" y="2168"/>
                  </a:lnTo>
                  <a:lnTo>
                    <a:pt x="700" y="2151"/>
                  </a:lnTo>
                  <a:lnTo>
                    <a:pt x="705" y="2151"/>
                  </a:lnTo>
                  <a:close/>
                  <a:moveTo>
                    <a:pt x="705" y="2181"/>
                  </a:moveTo>
                  <a:lnTo>
                    <a:pt x="705" y="2199"/>
                  </a:lnTo>
                  <a:lnTo>
                    <a:pt x="700" y="2199"/>
                  </a:lnTo>
                  <a:lnTo>
                    <a:pt x="700" y="2181"/>
                  </a:lnTo>
                  <a:lnTo>
                    <a:pt x="705" y="2181"/>
                  </a:lnTo>
                  <a:close/>
                  <a:moveTo>
                    <a:pt x="705" y="2212"/>
                  </a:moveTo>
                  <a:lnTo>
                    <a:pt x="705" y="2230"/>
                  </a:lnTo>
                  <a:lnTo>
                    <a:pt x="700" y="2230"/>
                  </a:lnTo>
                  <a:lnTo>
                    <a:pt x="700" y="2212"/>
                  </a:lnTo>
                  <a:lnTo>
                    <a:pt x="705" y="2212"/>
                  </a:lnTo>
                  <a:close/>
                  <a:moveTo>
                    <a:pt x="705" y="2243"/>
                  </a:moveTo>
                  <a:lnTo>
                    <a:pt x="705" y="2260"/>
                  </a:lnTo>
                  <a:lnTo>
                    <a:pt x="700" y="2260"/>
                  </a:lnTo>
                  <a:lnTo>
                    <a:pt x="700" y="2243"/>
                  </a:lnTo>
                  <a:lnTo>
                    <a:pt x="705" y="2243"/>
                  </a:lnTo>
                  <a:close/>
                  <a:moveTo>
                    <a:pt x="705" y="2274"/>
                  </a:moveTo>
                  <a:lnTo>
                    <a:pt x="705" y="2291"/>
                  </a:lnTo>
                  <a:lnTo>
                    <a:pt x="700" y="2291"/>
                  </a:lnTo>
                  <a:lnTo>
                    <a:pt x="700" y="2274"/>
                  </a:lnTo>
                  <a:lnTo>
                    <a:pt x="705" y="2274"/>
                  </a:lnTo>
                  <a:close/>
                  <a:moveTo>
                    <a:pt x="705" y="2304"/>
                  </a:moveTo>
                  <a:lnTo>
                    <a:pt x="705" y="2322"/>
                  </a:lnTo>
                  <a:lnTo>
                    <a:pt x="700" y="2322"/>
                  </a:lnTo>
                  <a:lnTo>
                    <a:pt x="700" y="2304"/>
                  </a:lnTo>
                  <a:lnTo>
                    <a:pt x="705" y="2304"/>
                  </a:lnTo>
                  <a:close/>
                  <a:moveTo>
                    <a:pt x="705" y="2335"/>
                  </a:moveTo>
                  <a:lnTo>
                    <a:pt x="705" y="2339"/>
                  </a:lnTo>
                  <a:lnTo>
                    <a:pt x="700" y="2339"/>
                  </a:lnTo>
                  <a:lnTo>
                    <a:pt x="700" y="2335"/>
                  </a:lnTo>
                  <a:lnTo>
                    <a:pt x="705" y="2335"/>
                  </a:lnTo>
                  <a:close/>
                  <a:moveTo>
                    <a:pt x="731" y="1945"/>
                  </a:moveTo>
                  <a:lnTo>
                    <a:pt x="731" y="1962"/>
                  </a:lnTo>
                  <a:lnTo>
                    <a:pt x="727" y="1962"/>
                  </a:lnTo>
                  <a:lnTo>
                    <a:pt x="727" y="1945"/>
                  </a:lnTo>
                  <a:lnTo>
                    <a:pt x="731" y="1945"/>
                  </a:lnTo>
                  <a:close/>
                  <a:moveTo>
                    <a:pt x="731" y="1976"/>
                  </a:moveTo>
                  <a:lnTo>
                    <a:pt x="731" y="1993"/>
                  </a:lnTo>
                  <a:lnTo>
                    <a:pt x="727" y="1993"/>
                  </a:lnTo>
                  <a:lnTo>
                    <a:pt x="727" y="1976"/>
                  </a:lnTo>
                  <a:lnTo>
                    <a:pt x="731" y="1976"/>
                  </a:lnTo>
                  <a:close/>
                  <a:moveTo>
                    <a:pt x="731" y="2006"/>
                  </a:moveTo>
                  <a:lnTo>
                    <a:pt x="731" y="2024"/>
                  </a:lnTo>
                  <a:lnTo>
                    <a:pt x="727" y="2024"/>
                  </a:lnTo>
                  <a:lnTo>
                    <a:pt x="727" y="2006"/>
                  </a:lnTo>
                  <a:lnTo>
                    <a:pt x="731" y="2006"/>
                  </a:lnTo>
                  <a:close/>
                  <a:moveTo>
                    <a:pt x="731" y="2037"/>
                  </a:moveTo>
                  <a:lnTo>
                    <a:pt x="731" y="2054"/>
                  </a:lnTo>
                  <a:lnTo>
                    <a:pt x="727" y="2054"/>
                  </a:lnTo>
                  <a:lnTo>
                    <a:pt x="727" y="2037"/>
                  </a:lnTo>
                  <a:lnTo>
                    <a:pt x="731" y="2037"/>
                  </a:lnTo>
                  <a:close/>
                  <a:moveTo>
                    <a:pt x="731" y="2067"/>
                  </a:moveTo>
                  <a:lnTo>
                    <a:pt x="731" y="2085"/>
                  </a:lnTo>
                  <a:lnTo>
                    <a:pt x="727" y="2085"/>
                  </a:lnTo>
                  <a:lnTo>
                    <a:pt x="727" y="2067"/>
                  </a:lnTo>
                  <a:lnTo>
                    <a:pt x="731" y="2067"/>
                  </a:lnTo>
                  <a:close/>
                  <a:moveTo>
                    <a:pt x="731" y="2098"/>
                  </a:moveTo>
                  <a:lnTo>
                    <a:pt x="731" y="2116"/>
                  </a:lnTo>
                  <a:lnTo>
                    <a:pt x="727" y="2116"/>
                  </a:lnTo>
                  <a:lnTo>
                    <a:pt x="727" y="2098"/>
                  </a:lnTo>
                  <a:lnTo>
                    <a:pt x="731" y="2098"/>
                  </a:lnTo>
                  <a:close/>
                  <a:moveTo>
                    <a:pt x="731" y="2129"/>
                  </a:moveTo>
                  <a:lnTo>
                    <a:pt x="731" y="2146"/>
                  </a:lnTo>
                  <a:lnTo>
                    <a:pt x="727" y="2146"/>
                  </a:lnTo>
                  <a:lnTo>
                    <a:pt x="727" y="2129"/>
                  </a:lnTo>
                  <a:lnTo>
                    <a:pt x="731" y="2129"/>
                  </a:lnTo>
                  <a:close/>
                  <a:moveTo>
                    <a:pt x="731" y="2159"/>
                  </a:moveTo>
                  <a:lnTo>
                    <a:pt x="731" y="2177"/>
                  </a:lnTo>
                  <a:lnTo>
                    <a:pt x="727" y="2177"/>
                  </a:lnTo>
                  <a:lnTo>
                    <a:pt x="727" y="2159"/>
                  </a:lnTo>
                  <a:lnTo>
                    <a:pt x="731" y="2159"/>
                  </a:lnTo>
                  <a:close/>
                  <a:moveTo>
                    <a:pt x="731" y="2190"/>
                  </a:moveTo>
                  <a:lnTo>
                    <a:pt x="731" y="2208"/>
                  </a:lnTo>
                  <a:lnTo>
                    <a:pt x="727" y="2208"/>
                  </a:lnTo>
                  <a:lnTo>
                    <a:pt x="727" y="2190"/>
                  </a:lnTo>
                  <a:lnTo>
                    <a:pt x="731" y="2190"/>
                  </a:lnTo>
                  <a:close/>
                  <a:moveTo>
                    <a:pt x="731" y="2221"/>
                  </a:moveTo>
                  <a:lnTo>
                    <a:pt x="731" y="2239"/>
                  </a:lnTo>
                  <a:lnTo>
                    <a:pt x="727" y="2239"/>
                  </a:lnTo>
                  <a:lnTo>
                    <a:pt x="727" y="2221"/>
                  </a:lnTo>
                  <a:lnTo>
                    <a:pt x="731" y="2221"/>
                  </a:lnTo>
                  <a:close/>
                  <a:moveTo>
                    <a:pt x="731" y="2252"/>
                  </a:moveTo>
                  <a:lnTo>
                    <a:pt x="731" y="2269"/>
                  </a:lnTo>
                  <a:lnTo>
                    <a:pt x="727" y="2269"/>
                  </a:lnTo>
                  <a:lnTo>
                    <a:pt x="727" y="2252"/>
                  </a:lnTo>
                  <a:lnTo>
                    <a:pt x="731" y="2252"/>
                  </a:lnTo>
                  <a:close/>
                  <a:moveTo>
                    <a:pt x="731" y="2282"/>
                  </a:moveTo>
                  <a:lnTo>
                    <a:pt x="731" y="2300"/>
                  </a:lnTo>
                  <a:lnTo>
                    <a:pt x="727" y="2300"/>
                  </a:lnTo>
                  <a:lnTo>
                    <a:pt x="727" y="2282"/>
                  </a:lnTo>
                  <a:lnTo>
                    <a:pt x="731" y="2282"/>
                  </a:lnTo>
                  <a:close/>
                  <a:moveTo>
                    <a:pt x="731" y="2313"/>
                  </a:moveTo>
                  <a:lnTo>
                    <a:pt x="731" y="2330"/>
                  </a:lnTo>
                  <a:lnTo>
                    <a:pt x="727" y="2330"/>
                  </a:lnTo>
                  <a:lnTo>
                    <a:pt x="727" y="2313"/>
                  </a:lnTo>
                  <a:lnTo>
                    <a:pt x="731" y="2313"/>
                  </a:lnTo>
                  <a:close/>
                  <a:moveTo>
                    <a:pt x="762" y="1927"/>
                  </a:moveTo>
                  <a:lnTo>
                    <a:pt x="762" y="1945"/>
                  </a:lnTo>
                  <a:lnTo>
                    <a:pt x="757" y="1945"/>
                  </a:lnTo>
                  <a:lnTo>
                    <a:pt x="757" y="1927"/>
                  </a:lnTo>
                  <a:lnTo>
                    <a:pt x="762" y="1927"/>
                  </a:lnTo>
                  <a:close/>
                  <a:moveTo>
                    <a:pt x="762" y="1958"/>
                  </a:moveTo>
                  <a:lnTo>
                    <a:pt x="762" y="1976"/>
                  </a:lnTo>
                  <a:lnTo>
                    <a:pt x="757" y="1976"/>
                  </a:lnTo>
                  <a:lnTo>
                    <a:pt x="757" y="1958"/>
                  </a:lnTo>
                  <a:lnTo>
                    <a:pt x="762" y="1958"/>
                  </a:lnTo>
                  <a:close/>
                  <a:moveTo>
                    <a:pt x="762" y="1989"/>
                  </a:moveTo>
                  <a:lnTo>
                    <a:pt x="762" y="2006"/>
                  </a:lnTo>
                  <a:lnTo>
                    <a:pt x="757" y="2006"/>
                  </a:lnTo>
                  <a:lnTo>
                    <a:pt x="757" y="1989"/>
                  </a:lnTo>
                  <a:lnTo>
                    <a:pt x="762" y="1989"/>
                  </a:lnTo>
                  <a:close/>
                  <a:moveTo>
                    <a:pt x="762" y="2019"/>
                  </a:moveTo>
                  <a:lnTo>
                    <a:pt x="762" y="2037"/>
                  </a:lnTo>
                  <a:lnTo>
                    <a:pt x="757" y="2037"/>
                  </a:lnTo>
                  <a:lnTo>
                    <a:pt x="757" y="2019"/>
                  </a:lnTo>
                  <a:lnTo>
                    <a:pt x="762" y="2019"/>
                  </a:lnTo>
                  <a:close/>
                  <a:moveTo>
                    <a:pt x="762" y="2050"/>
                  </a:moveTo>
                  <a:lnTo>
                    <a:pt x="762" y="2067"/>
                  </a:lnTo>
                  <a:lnTo>
                    <a:pt x="757" y="2067"/>
                  </a:lnTo>
                  <a:lnTo>
                    <a:pt x="757" y="2050"/>
                  </a:lnTo>
                  <a:lnTo>
                    <a:pt x="762" y="2050"/>
                  </a:lnTo>
                  <a:close/>
                  <a:moveTo>
                    <a:pt x="762" y="2081"/>
                  </a:moveTo>
                  <a:lnTo>
                    <a:pt x="762" y="2098"/>
                  </a:lnTo>
                  <a:lnTo>
                    <a:pt x="757" y="2098"/>
                  </a:lnTo>
                  <a:lnTo>
                    <a:pt x="757" y="2081"/>
                  </a:lnTo>
                  <a:lnTo>
                    <a:pt x="762" y="2081"/>
                  </a:lnTo>
                  <a:close/>
                  <a:moveTo>
                    <a:pt x="762" y="2111"/>
                  </a:moveTo>
                  <a:lnTo>
                    <a:pt x="762" y="2129"/>
                  </a:lnTo>
                  <a:lnTo>
                    <a:pt x="757" y="2129"/>
                  </a:lnTo>
                  <a:lnTo>
                    <a:pt x="757" y="2111"/>
                  </a:lnTo>
                  <a:lnTo>
                    <a:pt x="762" y="2111"/>
                  </a:lnTo>
                  <a:close/>
                  <a:moveTo>
                    <a:pt x="762" y="2142"/>
                  </a:moveTo>
                  <a:lnTo>
                    <a:pt x="762" y="2159"/>
                  </a:lnTo>
                  <a:lnTo>
                    <a:pt x="757" y="2159"/>
                  </a:lnTo>
                  <a:lnTo>
                    <a:pt x="757" y="2142"/>
                  </a:lnTo>
                  <a:lnTo>
                    <a:pt x="762" y="2142"/>
                  </a:lnTo>
                  <a:close/>
                  <a:moveTo>
                    <a:pt x="762" y="2173"/>
                  </a:moveTo>
                  <a:lnTo>
                    <a:pt x="762" y="2190"/>
                  </a:lnTo>
                  <a:lnTo>
                    <a:pt x="757" y="2190"/>
                  </a:lnTo>
                  <a:lnTo>
                    <a:pt x="757" y="2173"/>
                  </a:lnTo>
                  <a:lnTo>
                    <a:pt x="762" y="2173"/>
                  </a:lnTo>
                  <a:close/>
                  <a:moveTo>
                    <a:pt x="762" y="2203"/>
                  </a:moveTo>
                  <a:lnTo>
                    <a:pt x="762" y="2221"/>
                  </a:lnTo>
                  <a:lnTo>
                    <a:pt x="757" y="2221"/>
                  </a:lnTo>
                  <a:lnTo>
                    <a:pt x="757" y="2203"/>
                  </a:lnTo>
                  <a:lnTo>
                    <a:pt x="762" y="2203"/>
                  </a:lnTo>
                  <a:close/>
                  <a:moveTo>
                    <a:pt x="762" y="2234"/>
                  </a:moveTo>
                  <a:lnTo>
                    <a:pt x="762" y="2252"/>
                  </a:lnTo>
                  <a:lnTo>
                    <a:pt x="757" y="2252"/>
                  </a:lnTo>
                  <a:lnTo>
                    <a:pt x="757" y="2234"/>
                  </a:lnTo>
                  <a:lnTo>
                    <a:pt x="762" y="2234"/>
                  </a:lnTo>
                  <a:close/>
                  <a:moveTo>
                    <a:pt x="762" y="2265"/>
                  </a:moveTo>
                  <a:lnTo>
                    <a:pt x="762" y="2282"/>
                  </a:lnTo>
                  <a:lnTo>
                    <a:pt x="757" y="2282"/>
                  </a:lnTo>
                  <a:lnTo>
                    <a:pt x="757" y="2265"/>
                  </a:lnTo>
                  <a:lnTo>
                    <a:pt x="762" y="2265"/>
                  </a:lnTo>
                  <a:close/>
                  <a:moveTo>
                    <a:pt x="762" y="2295"/>
                  </a:moveTo>
                  <a:lnTo>
                    <a:pt x="762" y="2313"/>
                  </a:lnTo>
                  <a:lnTo>
                    <a:pt x="757" y="2313"/>
                  </a:lnTo>
                  <a:lnTo>
                    <a:pt x="757" y="2295"/>
                  </a:lnTo>
                  <a:lnTo>
                    <a:pt x="762" y="2295"/>
                  </a:lnTo>
                  <a:close/>
                  <a:moveTo>
                    <a:pt x="762" y="2326"/>
                  </a:moveTo>
                  <a:lnTo>
                    <a:pt x="762" y="2339"/>
                  </a:lnTo>
                  <a:lnTo>
                    <a:pt x="757" y="2339"/>
                  </a:lnTo>
                  <a:lnTo>
                    <a:pt x="757" y="2326"/>
                  </a:lnTo>
                  <a:lnTo>
                    <a:pt x="762" y="2326"/>
                  </a:lnTo>
                  <a:close/>
                  <a:moveTo>
                    <a:pt x="788" y="1905"/>
                  </a:moveTo>
                  <a:lnTo>
                    <a:pt x="788" y="1923"/>
                  </a:lnTo>
                  <a:lnTo>
                    <a:pt x="784" y="1923"/>
                  </a:lnTo>
                  <a:lnTo>
                    <a:pt x="784" y="1905"/>
                  </a:lnTo>
                  <a:lnTo>
                    <a:pt x="788" y="1905"/>
                  </a:lnTo>
                  <a:close/>
                  <a:moveTo>
                    <a:pt x="788" y="1936"/>
                  </a:moveTo>
                  <a:lnTo>
                    <a:pt x="788" y="1954"/>
                  </a:lnTo>
                  <a:lnTo>
                    <a:pt x="784" y="1954"/>
                  </a:lnTo>
                  <a:lnTo>
                    <a:pt x="784" y="1936"/>
                  </a:lnTo>
                  <a:lnTo>
                    <a:pt x="788" y="1936"/>
                  </a:lnTo>
                  <a:close/>
                  <a:moveTo>
                    <a:pt x="788" y="1967"/>
                  </a:moveTo>
                  <a:lnTo>
                    <a:pt x="788" y="1984"/>
                  </a:lnTo>
                  <a:lnTo>
                    <a:pt x="784" y="1984"/>
                  </a:lnTo>
                  <a:lnTo>
                    <a:pt x="784" y="1967"/>
                  </a:lnTo>
                  <a:lnTo>
                    <a:pt x="788" y="1967"/>
                  </a:lnTo>
                  <a:close/>
                  <a:moveTo>
                    <a:pt x="788" y="1997"/>
                  </a:moveTo>
                  <a:lnTo>
                    <a:pt x="788" y="2015"/>
                  </a:lnTo>
                  <a:lnTo>
                    <a:pt x="784" y="2015"/>
                  </a:lnTo>
                  <a:lnTo>
                    <a:pt x="784" y="1997"/>
                  </a:lnTo>
                  <a:lnTo>
                    <a:pt x="788" y="1997"/>
                  </a:lnTo>
                  <a:close/>
                  <a:moveTo>
                    <a:pt x="788" y="2028"/>
                  </a:moveTo>
                  <a:lnTo>
                    <a:pt x="788" y="2046"/>
                  </a:lnTo>
                  <a:lnTo>
                    <a:pt x="784" y="2046"/>
                  </a:lnTo>
                  <a:lnTo>
                    <a:pt x="784" y="2028"/>
                  </a:lnTo>
                  <a:lnTo>
                    <a:pt x="788" y="2028"/>
                  </a:lnTo>
                  <a:close/>
                  <a:moveTo>
                    <a:pt x="788" y="2059"/>
                  </a:moveTo>
                  <a:lnTo>
                    <a:pt x="788" y="2076"/>
                  </a:lnTo>
                  <a:lnTo>
                    <a:pt x="784" y="2076"/>
                  </a:lnTo>
                  <a:lnTo>
                    <a:pt x="784" y="2059"/>
                  </a:lnTo>
                  <a:lnTo>
                    <a:pt x="788" y="2059"/>
                  </a:lnTo>
                  <a:close/>
                  <a:moveTo>
                    <a:pt x="788" y="2089"/>
                  </a:moveTo>
                  <a:lnTo>
                    <a:pt x="788" y="2107"/>
                  </a:lnTo>
                  <a:lnTo>
                    <a:pt x="784" y="2107"/>
                  </a:lnTo>
                  <a:lnTo>
                    <a:pt x="784" y="2089"/>
                  </a:lnTo>
                  <a:lnTo>
                    <a:pt x="788" y="2089"/>
                  </a:lnTo>
                  <a:close/>
                  <a:moveTo>
                    <a:pt x="788" y="2120"/>
                  </a:moveTo>
                  <a:lnTo>
                    <a:pt x="788" y="2138"/>
                  </a:lnTo>
                  <a:lnTo>
                    <a:pt x="784" y="2138"/>
                  </a:lnTo>
                  <a:lnTo>
                    <a:pt x="784" y="2120"/>
                  </a:lnTo>
                  <a:lnTo>
                    <a:pt x="788" y="2120"/>
                  </a:lnTo>
                  <a:close/>
                  <a:moveTo>
                    <a:pt x="788" y="2151"/>
                  </a:moveTo>
                  <a:lnTo>
                    <a:pt x="788" y="2168"/>
                  </a:lnTo>
                  <a:lnTo>
                    <a:pt x="784" y="2168"/>
                  </a:lnTo>
                  <a:lnTo>
                    <a:pt x="784" y="2151"/>
                  </a:lnTo>
                  <a:lnTo>
                    <a:pt x="788" y="2151"/>
                  </a:lnTo>
                  <a:close/>
                  <a:moveTo>
                    <a:pt x="788" y="2181"/>
                  </a:moveTo>
                  <a:lnTo>
                    <a:pt x="788" y="2199"/>
                  </a:lnTo>
                  <a:lnTo>
                    <a:pt x="784" y="2199"/>
                  </a:lnTo>
                  <a:lnTo>
                    <a:pt x="784" y="2181"/>
                  </a:lnTo>
                  <a:lnTo>
                    <a:pt x="788" y="2181"/>
                  </a:lnTo>
                  <a:close/>
                  <a:moveTo>
                    <a:pt x="788" y="2212"/>
                  </a:moveTo>
                  <a:lnTo>
                    <a:pt x="788" y="2230"/>
                  </a:lnTo>
                  <a:lnTo>
                    <a:pt x="784" y="2230"/>
                  </a:lnTo>
                  <a:lnTo>
                    <a:pt x="784" y="2212"/>
                  </a:lnTo>
                  <a:lnTo>
                    <a:pt x="788" y="2212"/>
                  </a:lnTo>
                  <a:close/>
                  <a:moveTo>
                    <a:pt x="788" y="2243"/>
                  </a:moveTo>
                  <a:lnTo>
                    <a:pt x="788" y="2260"/>
                  </a:lnTo>
                  <a:lnTo>
                    <a:pt x="784" y="2260"/>
                  </a:lnTo>
                  <a:lnTo>
                    <a:pt x="784" y="2243"/>
                  </a:lnTo>
                  <a:lnTo>
                    <a:pt x="788" y="2243"/>
                  </a:lnTo>
                  <a:close/>
                  <a:moveTo>
                    <a:pt x="788" y="2274"/>
                  </a:moveTo>
                  <a:lnTo>
                    <a:pt x="788" y="2291"/>
                  </a:lnTo>
                  <a:lnTo>
                    <a:pt x="784" y="2291"/>
                  </a:lnTo>
                  <a:lnTo>
                    <a:pt x="784" y="2274"/>
                  </a:lnTo>
                  <a:lnTo>
                    <a:pt x="788" y="2274"/>
                  </a:lnTo>
                  <a:close/>
                  <a:moveTo>
                    <a:pt x="788" y="2304"/>
                  </a:moveTo>
                  <a:lnTo>
                    <a:pt x="788" y="2322"/>
                  </a:lnTo>
                  <a:lnTo>
                    <a:pt x="784" y="2322"/>
                  </a:lnTo>
                  <a:lnTo>
                    <a:pt x="784" y="2304"/>
                  </a:lnTo>
                  <a:lnTo>
                    <a:pt x="788" y="2304"/>
                  </a:lnTo>
                  <a:close/>
                  <a:moveTo>
                    <a:pt x="788" y="2335"/>
                  </a:moveTo>
                  <a:lnTo>
                    <a:pt x="788" y="2339"/>
                  </a:lnTo>
                  <a:lnTo>
                    <a:pt x="784" y="2339"/>
                  </a:lnTo>
                  <a:lnTo>
                    <a:pt x="784" y="2335"/>
                  </a:lnTo>
                  <a:lnTo>
                    <a:pt x="788" y="2335"/>
                  </a:lnTo>
                  <a:close/>
                  <a:moveTo>
                    <a:pt x="819" y="1883"/>
                  </a:moveTo>
                  <a:lnTo>
                    <a:pt x="819" y="1901"/>
                  </a:lnTo>
                  <a:lnTo>
                    <a:pt x="814" y="1901"/>
                  </a:lnTo>
                  <a:lnTo>
                    <a:pt x="814" y="1883"/>
                  </a:lnTo>
                  <a:lnTo>
                    <a:pt x="819" y="1883"/>
                  </a:lnTo>
                  <a:close/>
                  <a:moveTo>
                    <a:pt x="819" y="1914"/>
                  </a:moveTo>
                  <a:lnTo>
                    <a:pt x="819" y="1932"/>
                  </a:lnTo>
                  <a:lnTo>
                    <a:pt x="814" y="1932"/>
                  </a:lnTo>
                  <a:lnTo>
                    <a:pt x="814" y="1914"/>
                  </a:lnTo>
                  <a:lnTo>
                    <a:pt x="819" y="1914"/>
                  </a:lnTo>
                  <a:close/>
                  <a:moveTo>
                    <a:pt x="819" y="1945"/>
                  </a:moveTo>
                  <a:lnTo>
                    <a:pt x="819" y="1962"/>
                  </a:lnTo>
                  <a:lnTo>
                    <a:pt x="814" y="1962"/>
                  </a:lnTo>
                  <a:lnTo>
                    <a:pt x="814" y="1945"/>
                  </a:lnTo>
                  <a:lnTo>
                    <a:pt x="819" y="1945"/>
                  </a:lnTo>
                  <a:close/>
                  <a:moveTo>
                    <a:pt x="819" y="1976"/>
                  </a:moveTo>
                  <a:lnTo>
                    <a:pt x="819" y="1993"/>
                  </a:lnTo>
                  <a:lnTo>
                    <a:pt x="814" y="1993"/>
                  </a:lnTo>
                  <a:lnTo>
                    <a:pt x="814" y="1976"/>
                  </a:lnTo>
                  <a:lnTo>
                    <a:pt x="819" y="1976"/>
                  </a:lnTo>
                  <a:close/>
                  <a:moveTo>
                    <a:pt x="819" y="2006"/>
                  </a:moveTo>
                  <a:lnTo>
                    <a:pt x="819" y="2024"/>
                  </a:lnTo>
                  <a:lnTo>
                    <a:pt x="814" y="2024"/>
                  </a:lnTo>
                  <a:lnTo>
                    <a:pt x="814" y="2006"/>
                  </a:lnTo>
                  <a:lnTo>
                    <a:pt x="819" y="2006"/>
                  </a:lnTo>
                  <a:close/>
                  <a:moveTo>
                    <a:pt x="819" y="2037"/>
                  </a:moveTo>
                  <a:lnTo>
                    <a:pt x="819" y="2054"/>
                  </a:lnTo>
                  <a:lnTo>
                    <a:pt x="814" y="2054"/>
                  </a:lnTo>
                  <a:lnTo>
                    <a:pt x="814" y="2037"/>
                  </a:lnTo>
                  <a:lnTo>
                    <a:pt x="819" y="2037"/>
                  </a:lnTo>
                  <a:close/>
                  <a:moveTo>
                    <a:pt x="819" y="2067"/>
                  </a:moveTo>
                  <a:lnTo>
                    <a:pt x="819" y="2085"/>
                  </a:lnTo>
                  <a:lnTo>
                    <a:pt x="814" y="2085"/>
                  </a:lnTo>
                  <a:lnTo>
                    <a:pt x="814" y="2067"/>
                  </a:lnTo>
                  <a:lnTo>
                    <a:pt x="819" y="2067"/>
                  </a:lnTo>
                  <a:close/>
                  <a:moveTo>
                    <a:pt x="819" y="2098"/>
                  </a:moveTo>
                  <a:lnTo>
                    <a:pt x="819" y="2116"/>
                  </a:lnTo>
                  <a:lnTo>
                    <a:pt x="814" y="2116"/>
                  </a:lnTo>
                  <a:lnTo>
                    <a:pt x="814" y="2098"/>
                  </a:lnTo>
                  <a:lnTo>
                    <a:pt x="819" y="2098"/>
                  </a:lnTo>
                  <a:close/>
                  <a:moveTo>
                    <a:pt x="819" y="2129"/>
                  </a:moveTo>
                  <a:lnTo>
                    <a:pt x="819" y="2146"/>
                  </a:lnTo>
                  <a:lnTo>
                    <a:pt x="814" y="2146"/>
                  </a:lnTo>
                  <a:lnTo>
                    <a:pt x="814" y="2129"/>
                  </a:lnTo>
                  <a:lnTo>
                    <a:pt x="819" y="2129"/>
                  </a:lnTo>
                  <a:close/>
                  <a:moveTo>
                    <a:pt x="819" y="2159"/>
                  </a:moveTo>
                  <a:lnTo>
                    <a:pt x="819" y="2177"/>
                  </a:lnTo>
                  <a:lnTo>
                    <a:pt x="814" y="2177"/>
                  </a:lnTo>
                  <a:lnTo>
                    <a:pt x="814" y="2159"/>
                  </a:lnTo>
                  <a:lnTo>
                    <a:pt x="819" y="2159"/>
                  </a:lnTo>
                  <a:close/>
                  <a:moveTo>
                    <a:pt x="819" y="2190"/>
                  </a:moveTo>
                  <a:lnTo>
                    <a:pt x="819" y="2208"/>
                  </a:lnTo>
                  <a:lnTo>
                    <a:pt x="814" y="2208"/>
                  </a:lnTo>
                  <a:lnTo>
                    <a:pt x="814" y="2190"/>
                  </a:lnTo>
                  <a:lnTo>
                    <a:pt x="819" y="2190"/>
                  </a:lnTo>
                  <a:close/>
                  <a:moveTo>
                    <a:pt x="819" y="2221"/>
                  </a:moveTo>
                  <a:lnTo>
                    <a:pt x="819" y="2239"/>
                  </a:lnTo>
                  <a:lnTo>
                    <a:pt x="814" y="2239"/>
                  </a:lnTo>
                  <a:lnTo>
                    <a:pt x="814" y="2221"/>
                  </a:lnTo>
                  <a:lnTo>
                    <a:pt x="819" y="2221"/>
                  </a:lnTo>
                  <a:close/>
                  <a:moveTo>
                    <a:pt x="819" y="2252"/>
                  </a:moveTo>
                  <a:lnTo>
                    <a:pt x="819" y="2269"/>
                  </a:lnTo>
                  <a:lnTo>
                    <a:pt x="814" y="2269"/>
                  </a:lnTo>
                  <a:lnTo>
                    <a:pt x="814" y="2252"/>
                  </a:lnTo>
                  <a:lnTo>
                    <a:pt x="819" y="2252"/>
                  </a:lnTo>
                  <a:close/>
                  <a:moveTo>
                    <a:pt x="819" y="2282"/>
                  </a:moveTo>
                  <a:lnTo>
                    <a:pt x="819" y="2300"/>
                  </a:lnTo>
                  <a:lnTo>
                    <a:pt x="814" y="2300"/>
                  </a:lnTo>
                  <a:lnTo>
                    <a:pt x="814" y="2282"/>
                  </a:lnTo>
                  <a:lnTo>
                    <a:pt x="819" y="2282"/>
                  </a:lnTo>
                  <a:close/>
                  <a:moveTo>
                    <a:pt x="819" y="2313"/>
                  </a:moveTo>
                  <a:lnTo>
                    <a:pt x="819" y="2330"/>
                  </a:lnTo>
                  <a:lnTo>
                    <a:pt x="814" y="2330"/>
                  </a:lnTo>
                  <a:lnTo>
                    <a:pt x="814" y="2313"/>
                  </a:lnTo>
                  <a:lnTo>
                    <a:pt x="819" y="2313"/>
                  </a:lnTo>
                  <a:close/>
                  <a:moveTo>
                    <a:pt x="845" y="1866"/>
                  </a:moveTo>
                  <a:lnTo>
                    <a:pt x="845" y="1884"/>
                  </a:lnTo>
                  <a:lnTo>
                    <a:pt x="840" y="1884"/>
                  </a:lnTo>
                  <a:lnTo>
                    <a:pt x="840" y="1866"/>
                  </a:lnTo>
                  <a:lnTo>
                    <a:pt x="845" y="1866"/>
                  </a:lnTo>
                  <a:close/>
                  <a:moveTo>
                    <a:pt x="845" y="1897"/>
                  </a:moveTo>
                  <a:lnTo>
                    <a:pt x="845" y="1914"/>
                  </a:lnTo>
                  <a:lnTo>
                    <a:pt x="840" y="1914"/>
                  </a:lnTo>
                  <a:lnTo>
                    <a:pt x="840" y="1897"/>
                  </a:lnTo>
                  <a:lnTo>
                    <a:pt x="845" y="1897"/>
                  </a:lnTo>
                  <a:close/>
                  <a:moveTo>
                    <a:pt x="845" y="1927"/>
                  </a:moveTo>
                  <a:lnTo>
                    <a:pt x="845" y="1945"/>
                  </a:lnTo>
                  <a:lnTo>
                    <a:pt x="840" y="1945"/>
                  </a:lnTo>
                  <a:lnTo>
                    <a:pt x="840" y="1927"/>
                  </a:lnTo>
                  <a:lnTo>
                    <a:pt x="845" y="1927"/>
                  </a:lnTo>
                  <a:close/>
                  <a:moveTo>
                    <a:pt x="845" y="1958"/>
                  </a:moveTo>
                  <a:lnTo>
                    <a:pt x="845" y="1976"/>
                  </a:lnTo>
                  <a:lnTo>
                    <a:pt x="840" y="1976"/>
                  </a:lnTo>
                  <a:lnTo>
                    <a:pt x="840" y="1958"/>
                  </a:lnTo>
                  <a:lnTo>
                    <a:pt x="845" y="1958"/>
                  </a:lnTo>
                  <a:close/>
                  <a:moveTo>
                    <a:pt x="845" y="1989"/>
                  </a:moveTo>
                  <a:lnTo>
                    <a:pt x="845" y="2006"/>
                  </a:lnTo>
                  <a:lnTo>
                    <a:pt x="840" y="2006"/>
                  </a:lnTo>
                  <a:lnTo>
                    <a:pt x="840" y="1989"/>
                  </a:lnTo>
                  <a:lnTo>
                    <a:pt x="845" y="1989"/>
                  </a:lnTo>
                  <a:close/>
                  <a:moveTo>
                    <a:pt x="845" y="2019"/>
                  </a:moveTo>
                  <a:lnTo>
                    <a:pt x="845" y="2037"/>
                  </a:lnTo>
                  <a:lnTo>
                    <a:pt x="840" y="2037"/>
                  </a:lnTo>
                  <a:lnTo>
                    <a:pt x="840" y="2019"/>
                  </a:lnTo>
                  <a:lnTo>
                    <a:pt x="845" y="2019"/>
                  </a:lnTo>
                  <a:close/>
                  <a:moveTo>
                    <a:pt x="845" y="2050"/>
                  </a:moveTo>
                  <a:lnTo>
                    <a:pt x="845" y="2067"/>
                  </a:lnTo>
                  <a:lnTo>
                    <a:pt x="840" y="2067"/>
                  </a:lnTo>
                  <a:lnTo>
                    <a:pt x="840" y="2050"/>
                  </a:lnTo>
                  <a:lnTo>
                    <a:pt x="845" y="2050"/>
                  </a:lnTo>
                  <a:close/>
                  <a:moveTo>
                    <a:pt x="845" y="2081"/>
                  </a:moveTo>
                  <a:lnTo>
                    <a:pt x="845" y="2098"/>
                  </a:lnTo>
                  <a:lnTo>
                    <a:pt x="840" y="2098"/>
                  </a:lnTo>
                  <a:lnTo>
                    <a:pt x="840" y="2081"/>
                  </a:lnTo>
                  <a:lnTo>
                    <a:pt x="845" y="2081"/>
                  </a:lnTo>
                  <a:close/>
                  <a:moveTo>
                    <a:pt x="845" y="2111"/>
                  </a:moveTo>
                  <a:lnTo>
                    <a:pt x="845" y="2129"/>
                  </a:lnTo>
                  <a:lnTo>
                    <a:pt x="840" y="2129"/>
                  </a:lnTo>
                  <a:lnTo>
                    <a:pt x="840" y="2111"/>
                  </a:lnTo>
                  <a:lnTo>
                    <a:pt x="845" y="2111"/>
                  </a:lnTo>
                  <a:close/>
                  <a:moveTo>
                    <a:pt x="845" y="2142"/>
                  </a:moveTo>
                  <a:lnTo>
                    <a:pt x="845" y="2160"/>
                  </a:lnTo>
                  <a:lnTo>
                    <a:pt x="840" y="2160"/>
                  </a:lnTo>
                  <a:lnTo>
                    <a:pt x="840" y="2142"/>
                  </a:lnTo>
                  <a:lnTo>
                    <a:pt x="845" y="2142"/>
                  </a:lnTo>
                  <a:close/>
                  <a:moveTo>
                    <a:pt x="845" y="2173"/>
                  </a:moveTo>
                  <a:lnTo>
                    <a:pt x="845" y="2190"/>
                  </a:lnTo>
                  <a:lnTo>
                    <a:pt x="840" y="2190"/>
                  </a:lnTo>
                  <a:lnTo>
                    <a:pt x="840" y="2173"/>
                  </a:lnTo>
                  <a:lnTo>
                    <a:pt x="845" y="2173"/>
                  </a:lnTo>
                  <a:close/>
                  <a:moveTo>
                    <a:pt x="845" y="2204"/>
                  </a:moveTo>
                  <a:lnTo>
                    <a:pt x="845" y="2221"/>
                  </a:lnTo>
                  <a:lnTo>
                    <a:pt x="840" y="2221"/>
                  </a:lnTo>
                  <a:lnTo>
                    <a:pt x="840" y="2204"/>
                  </a:lnTo>
                  <a:lnTo>
                    <a:pt x="845" y="2204"/>
                  </a:lnTo>
                  <a:close/>
                  <a:moveTo>
                    <a:pt x="845" y="2234"/>
                  </a:moveTo>
                  <a:lnTo>
                    <a:pt x="845" y="2252"/>
                  </a:lnTo>
                  <a:lnTo>
                    <a:pt x="840" y="2252"/>
                  </a:lnTo>
                  <a:lnTo>
                    <a:pt x="840" y="2234"/>
                  </a:lnTo>
                  <a:lnTo>
                    <a:pt x="845" y="2234"/>
                  </a:lnTo>
                  <a:close/>
                  <a:moveTo>
                    <a:pt x="845" y="2265"/>
                  </a:moveTo>
                  <a:lnTo>
                    <a:pt x="845" y="2282"/>
                  </a:lnTo>
                  <a:lnTo>
                    <a:pt x="840" y="2282"/>
                  </a:lnTo>
                  <a:lnTo>
                    <a:pt x="840" y="2265"/>
                  </a:lnTo>
                  <a:lnTo>
                    <a:pt x="845" y="2265"/>
                  </a:lnTo>
                  <a:close/>
                  <a:moveTo>
                    <a:pt x="845" y="2295"/>
                  </a:moveTo>
                  <a:lnTo>
                    <a:pt x="845" y="2313"/>
                  </a:lnTo>
                  <a:lnTo>
                    <a:pt x="840" y="2313"/>
                  </a:lnTo>
                  <a:lnTo>
                    <a:pt x="840" y="2295"/>
                  </a:lnTo>
                  <a:lnTo>
                    <a:pt x="845" y="2295"/>
                  </a:lnTo>
                  <a:close/>
                  <a:moveTo>
                    <a:pt x="845" y="2326"/>
                  </a:moveTo>
                  <a:lnTo>
                    <a:pt x="845" y="2339"/>
                  </a:lnTo>
                  <a:lnTo>
                    <a:pt x="840" y="2339"/>
                  </a:lnTo>
                  <a:lnTo>
                    <a:pt x="840" y="2326"/>
                  </a:lnTo>
                  <a:lnTo>
                    <a:pt x="845" y="2326"/>
                  </a:lnTo>
                  <a:close/>
                  <a:moveTo>
                    <a:pt x="871" y="1844"/>
                  </a:moveTo>
                  <a:lnTo>
                    <a:pt x="871" y="1862"/>
                  </a:lnTo>
                  <a:lnTo>
                    <a:pt x="867" y="1862"/>
                  </a:lnTo>
                  <a:lnTo>
                    <a:pt x="867" y="1844"/>
                  </a:lnTo>
                  <a:lnTo>
                    <a:pt x="871" y="1844"/>
                  </a:lnTo>
                  <a:close/>
                  <a:moveTo>
                    <a:pt x="871" y="1875"/>
                  </a:moveTo>
                  <a:lnTo>
                    <a:pt x="871" y="1892"/>
                  </a:lnTo>
                  <a:lnTo>
                    <a:pt x="867" y="1892"/>
                  </a:lnTo>
                  <a:lnTo>
                    <a:pt x="867" y="1875"/>
                  </a:lnTo>
                  <a:lnTo>
                    <a:pt x="871" y="1875"/>
                  </a:lnTo>
                  <a:close/>
                  <a:moveTo>
                    <a:pt x="871" y="1905"/>
                  </a:moveTo>
                  <a:lnTo>
                    <a:pt x="871" y="1923"/>
                  </a:lnTo>
                  <a:lnTo>
                    <a:pt x="867" y="1923"/>
                  </a:lnTo>
                  <a:lnTo>
                    <a:pt x="867" y="1905"/>
                  </a:lnTo>
                  <a:lnTo>
                    <a:pt x="871" y="1905"/>
                  </a:lnTo>
                  <a:close/>
                  <a:moveTo>
                    <a:pt x="871" y="1936"/>
                  </a:moveTo>
                  <a:lnTo>
                    <a:pt x="871" y="1954"/>
                  </a:lnTo>
                  <a:lnTo>
                    <a:pt x="867" y="1954"/>
                  </a:lnTo>
                  <a:lnTo>
                    <a:pt x="867" y="1936"/>
                  </a:lnTo>
                  <a:lnTo>
                    <a:pt x="871" y="1936"/>
                  </a:lnTo>
                  <a:close/>
                  <a:moveTo>
                    <a:pt x="871" y="1967"/>
                  </a:moveTo>
                  <a:lnTo>
                    <a:pt x="871" y="1984"/>
                  </a:lnTo>
                  <a:lnTo>
                    <a:pt x="867" y="1984"/>
                  </a:lnTo>
                  <a:lnTo>
                    <a:pt x="867" y="1967"/>
                  </a:lnTo>
                  <a:lnTo>
                    <a:pt x="871" y="1967"/>
                  </a:lnTo>
                  <a:close/>
                  <a:moveTo>
                    <a:pt x="871" y="1997"/>
                  </a:moveTo>
                  <a:lnTo>
                    <a:pt x="871" y="2015"/>
                  </a:lnTo>
                  <a:lnTo>
                    <a:pt x="867" y="2015"/>
                  </a:lnTo>
                  <a:lnTo>
                    <a:pt x="867" y="1997"/>
                  </a:lnTo>
                  <a:lnTo>
                    <a:pt x="871" y="1997"/>
                  </a:lnTo>
                  <a:close/>
                  <a:moveTo>
                    <a:pt x="871" y="2028"/>
                  </a:moveTo>
                  <a:lnTo>
                    <a:pt x="871" y="2046"/>
                  </a:lnTo>
                  <a:lnTo>
                    <a:pt x="867" y="2046"/>
                  </a:lnTo>
                  <a:lnTo>
                    <a:pt x="867" y="2028"/>
                  </a:lnTo>
                  <a:lnTo>
                    <a:pt x="871" y="2028"/>
                  </a:lnTo>
                  <a:close/>
                  <a:moveTo>
                    <a:pt x="871" y="2059"/>
                  </a:moveTo>
                  <a:lnTo>
                    <a:pt x="871" y="2076"/>
                  </a:lnTo>
                  <a:lnTo>
                    <a:pt x="867" y="2076"/>
                  </a:lnTo>
                  <a:lnTo>
                    <a:pt x="867" y="2059"/>
                  </a:lnTo>
                  <a:lnTo>
                    <a:pt x="871" y="2059"/>
                  </a:lnTo>
                  <a:close/>
                  <a:moveTo>
                    <a:pt x="871" y="2089"/>
                  </a:moveTo>
                  <a:lnTo>
                    <a:pt x="871" y="2107"/>
                  </a:lnTo>
                  <a:lnTo>
                    <a:pt x="867" y="2107"/>
                  </a:lnTo>
                  <a:lnTo>
                    <a:pt x="867" y="2089"/>
                  </a:lnTo>
                  <a:lnTo>
                    <a:pt x="871" y="2089"/>
                  </a:lnTo>
                  <a:close/>
                  <a:moveTo>
                    <a:pt x="871" y="2120"/>
                  </a:moveTo>
                  <a:lnTo>
                    <a:pt x="871" y="2138"/>
                  </a:lnTo>
                  <a:lnTo>
                    <a:pt x="867" y="2138"/>
                  </a:lnTo>
                  <a:lnTo>
                    <a:pt x="867" y="2120"/>
                  </a:lnTo>
                  <a:lnTo>
                    <a:pt x="871" y="2120"/>
                  </a:lnTo>
                  <a:close/>
                  <a:moveTo>
                    <a:pt x="871" y="2151"/>
                  </a:moveTo>
                  <a:lnTo>
                    <a:pt x="871" y="2168"/>
                  </a:lnTo>
                  <a:lnTo>
                    <a:pt x="867" y="2168"/>
                  </a:lnTo>
                  <a:lnTo>
                    <a:pt x="867" y="2151"/>
                  </a:lnTo>
                  <a:lnTo>
                    <a:pt x="871" y="2151"/>
                  </a:lnTo>
                  <a:close/>
                  <a:moveTo>
                    <a:pt x="871" y="2182"/>
                  </a:moveTo>
                  <a:lnTo>
                    <a:pt x="871" y="2199"/>
                  </a:lnTo>
                  <a:lnTo>
                    <a:pt x="867" y="2199"/>
                  </a:lnTo>
                  <a:lnTo>
                    <a:pt x="867" y="2182"/>
                  </a:lnTo>
                  <a:lnTo>
                    <a:pt x="871" y="2182"/>
                  </a:lnTo>
                  <a:close/>
                  <a:moveTo>
                    <a:pt x="871" y="2212"/>
                  </a:moveTo>
                  <a:lnTo>
                    <a:pt x="871" y="2230"/>
                  </a:lnTo>
                  <a:lnTo>
                    <a:pt x="867" y="2230"/>
                  </a:lnTo>
                  <a:lnTo>
                    <a:pt x="867" y="2212"/>
                  </a:lnTo>
                  <a:lnTo>
                    <a:pt x="871" y="2212"/>
                  </a:lnTo>
                  <a:close/>
                  <a:moveTo>
                    <a:pt x="871" y="2243"/>
                  </a:moveTo>
                  <a:lnTo>
                    <a:pt x="871" y="2260"/>
                  </a:lnTo>
                  <a:lnTo>
                    <a:pt x="867" y="2260"/>
                  </a:lnTo>
                  <a:lnTo>
                    <a:pt x="867" y="2243"/>
                  </a:lnTo>
                  <a:lnTo>
                    <a:pt x="871" y="2243"/>
                  </a:lnTo>
                  <a:close/>
                  <a:moveTo>
                    <a:pt x="871" y="2274"/>
                  </a:moveTo>
                  <a:lnTo>
                    <a:pt x="871" y="2291"/>
                  </a:lnTo>
                  <a:lnTo>
                    <a:pt x="867" y="2291"/>
                  </a:lnTo>
                  <a:lnTo>
                    <a:pt x="867" y="2274"/>
                  </a:lnTo>
                  <a:lnTo>
                    <a:pt x="871" y="2274"/>
                  </a:lnTo>
                  <a:close/>
                  <a:moveTo>
                    <a:pt x="871" y="2304"/>
                  </a:moveTo>
                  <a:lnTo>
                    <a:pt x="871" y="2322"/>
                  </a:lnTo>
                  <a:lnTo>
                    <a:pt x="867" y="2322"/>
                  </a:lnTo>
                  <a:lnTo>
                    <a:pt x="867" y="2304"/>
                  </a:lnTo>
                  <a:lnTo>
                    <a:pt x="871" y="2304"/>
                  </a:lnTo>
                  <a:close/>
                  <a:moveTo>
                    <a:pt x="871" y="2335"/>
                  </a:moveTo>
                  <a:lnTo>
                    <a:pt x="871" y="2339"/>
                  </a:lnTo>
                  <a:lnTo>
                    <a:pt x="867" y="2339"/>
                  </a:lnTo>
                  <a:lnTo>
                    <a:pt x="867" y="2335"/>
                  </a:lnTo>
                  <a:lnTo>
                    <a:pt x="871" y="2335"/>
                  </a:lnTo>
                  <a:close/>
                  <a:moveTo>
                    <a:pt x="902" y="1822"/>
                  </a:moveTo>
                  <a:lnTo>
                    <a:pt x="902" y="1840"/>
                  </a:lnTo>
                  <a:lnTo>
                    <a:pt x="897" y="1840"/>
                  </a:lnTo>
                  <a:lnTo>
                    <a:pt x="897" y="1822"/>
                  </a:lnTo>
                  <a:lnTo>
                    <a:pt x="902" y="1822"/>
                  </a:lnTo>
                  <a:close/>
                  <a:moveTo>
                    <a:pt x="902" y="1853"/>
                  </a:moveTo>
                  <a:lnTo>
                    <a:pt x="902" y="1870"/>
                  </a:lnTo>
                  <a:lnTo>
                    <a:pt x="897" y="1870"/>
                  </a:lnTo>
                  <a:lnTo>
                    <a:pt x="897" y="1853"/>
                  </a:lnTo>
                  <a:lnTo>
                    <a:pt x="902" y="1853"/>
                  </a:lnTo>
                  <a:close/>
                  <a:moveTo>
                    <a:pt x="902" y="1884"/>
                  </a:moveTo>
                  <a:lnTo>
                    <a:pt x="902" y="1901"/>
                  </a:lnTo>
                  <a:lnTo>
                    <a:pt x="897" y="1901"/>
                  </a:lnTo>
                  <a:lnTo>
                    <a:pt x="897" y="1884"/>
                  </a:lnTo>
                  <a:lnTo>
                    <a:pt x="902" y="1884"/>
                  </a:lnTo>
                  <a:close/>
                  <a:moveTo>
                    <a:pt x="902" y="1914"/>
                  </a:moveTo>
                  <a:lnTo>
                    <a:pt x="902" y="1932"/>
                  </a:lnTo>
                  <a:lnTo>
                    <a:pt x="897" y="1932"/>
                  </a:lnTo>
                  <a:lnTo>
                    <a:pt x="897" y="1914"/>
                  </a:lnTo>
                  <a:lnTo>
                    <a:pt x="902" y="1914"/>
                  </a:lnTo>
                  <a:close/>
                  <a:moveTo>
                    <a:pt x="902" y="1945"/>
                  </a:moveTo>
                  <a:lnTo>
                    <a:pt x="902" y="1962"/>
                  </a:lnTo>
                  <a:lnTo>
                    <a:pt x="897" y="1962"/>
                  </a:lnTo>
                  <a:lnTo>
                    <a:pt x="897" y="1945"/>
                  </a:lnTo>
                  <a:lnTo>
                    <a:pt x="902" y="1945"/>
                  </a:lnTo>
                  <a:close/>
                  <a:moveTo>
                    <a:pt x="902" y="1976"/>
                  </a:moveTo>
                  <a:lnTo>
                    <a:pt x="902" y="1993"/>
                  </a:lnTo>
                  <a:lnTo>
                    <a:pt x="897" y="1993"/>
                  </a:lnTo>
                  <a:lnTo>
                    <a:pt x="897" y="1976"/>
                  </a:lnTo>
                  <a:lnTo>
                    <a:pt x="902" y="1976"/>
                  </a:lnTo>
                  <a:close/>
                  <a:moveTo>
                    <a:pt x="902" y="2006"/>
                  </a:moveTo>
                  <a:lnTo>
                    <a:pt x="902" y="2024"/>
                  </a:lnTo>
                  <a:lnTo>
                    <a:pt x="897" y="2024"/>
                  </a:lnTo>
                  <a:lnTo>
                    <a:pt x="897" y="2006"/>
                  </a:lnTo>
                  <a:lnTo>
                    <a:pt x="902" y="2006"/>
                  </a:lnTo>
                  <a:close/>
                  <a:moveTo>
                    <a:pt x="902" y="2037"/>
                  </a:moveTo>
                  <a:lnTo>
                    <a:pt x="902" y="2054"/>
                  </a:lnTo>
                  <a:lnTo>
                    <a:pt x="897" y="2054"/>
                  </a:lnTo>
                  <a:lnTo>
                    <a:pt x="897" y="2037"/>
                  </a:lnTo>
                  <a:lnTo>
                    <a:pt x="902" y="2037"/>
                  </a:lnTo>
                  <a:close/>
                  <a:moveTo>
                    <a:pt x="902" y="2067"/>
                  </a:moveTo>
                  <a:lnTo>
                    <a:pt x="902" y="2085"/>
                  </a:lnTo>
                  <a:lnTo>
                    <a:pt x="897" y="2085"/>
                  </a:lnTo>
                  <a:lnTo>
                    <a:pt x="897" y="2067"/>
                  </a:lnTo>
                  <a:lnTo>
                    <a:pt x="902" y="2067"/>
                  </a:lnTo>
                  <a:close/>
                  <a:moveTo>
                    <a:pt x="902" y="2098"/>
                  </a:moveTo>
                  <a:lnTo>
                    <a:pt x="902" y="2116"/>
                  </a:lnTo>
                  <a:lnTo>
                    <a:pt x="897" y="2116"/>
                  </a:lnTo>
                  <a:lnTo>
                    <a:pt x="897" y="2098"/>
                  </a:lnTo>
                  <a:lnTo>
                    <a:pt x="902" y="2098"/>
                  </a:lnTo>
                  <a:close/>
                  <a:moveTo>
                    <a:pt x="902" y="2129"/>
                  </a:moveTo>
                  <a:lnTo>
                    <a:pt x="902" y="2147"/>
                  </a:lnTo>
                  <a:lnTo>
                    <a:pt x="897" y="2147"/>
                  </a:lnTo>
                  <a:lnTo>
                    <a:pt x="897" y="2129"/>
                  </a:lnTo>
                  <a:lnTo>
                    <a:pt x="902" y="2129"/>
                  </a:lnTo>
                  <a:close/>
                  <a:moveTo>
                    <a:pt x="902" y="2160"/>
                  </a:moveTo>
                  <a:lnTo>
                    <a:pt x="902" y="2177"/>
                  </a:lnTo>
                  <a:lnTo>
                    <a:pt x="897" y="2177"/>
                  </a:lnTo>
                  <a:lnTo>
                    <a:pt x="897" y="2160"/>
                  </a:lnTo>
                  <a:lnTo>
                    <a:pt x="902" y="2160"/>
                  </a:lnTo>
                  <a:close/>
                  <a:moveTo>
                    <a:pt x="902" y="2190"/>
                  </a:moveTo>
                  <a:lnTo>
                    <a:pt x="902" y="2208"/>
                  </a:lnTo>
                  <a:lnTo>
                    <a:pt x="897" y="2208"/>
                  </a:lnTo>
                  <a:lnTo>
                    <a:pt x="897" y="2190"/>
                  </a:lnTo>
                  <a:lnTo>
                    <a:pt x="902" y="2190"/>
                  </a:lnTo>
                  <a:close/>
                  <a:moveTo>
                    <a:pt x="902" y="2221"/>
                  </a:moveTo>
                  <a:lnTo>
                    <a:pt x="902" y="2239"/>
                  </a:lnTo>
                  <a:lnTo>
                    <a:pt x="897" y="2239"/>
                  </a:lnTo>
                  <a:lnTo>
                    <a:pt x="897" y="2221"/>
                  </a:lnTo>
                  <a:lnTo>
                    <a:pt x="902" y="2221"/>
                  </a:lnTo>
                  <a:close/>
                  <a:moveTo>
                    <a:pt x="902" y="2252"/>
                  </a:moveTo>
                  <a:lnTo>
                    <a:pt x="902" y="2269"/>
                  </a:lnTo>
                  <a:lnTo>
                    <a:pt x="897" y="2269"/>
                  </a:lnTo>
                  <a:lnTo>
                    <a:pt x="897" y="2252"/>
                  </a:lnTo>
                  <a:lnTo>
                    <a:pt x="902" y="2252"/>
                  </a:lnTo>
                  <a:close/>
                  <a:moveTo>
                    <a:pt x="902" y="2282"/>
                  </a:moveTo>
                  <a:lnTo>
                    <a:pt x="902" y="2300"/>
                  </a:lnTo>
                  <a:lnTo>
                    <a:pt x="897" y="2300"/>
                  </a:lnTo>
                  <a:lnTo>
                    <a:pt x="897" y="2282"/>
                  </a:lnTo>
                  <a:lnTo>
                    <a:pt x="902" y="2282"/>
                  </a:lnTo>
                  <a:close/>
                  <a:moveTo>
                    <a:pt x="902" y="2313"/>
                  </a:moveTo>
                  <a:lnTo>
                    <a:pt x="902" y="2330"/>
                  </a:lnTo>
                  <a:lnTo>
                    <a:pt x="897" y="2330"/>
                  </a:lnTo>
                  <a:lnTo>
                    <a:pt x="897" y="2313"/>
                  </a:lnTo>
                  <a:lnTo>
                    <a:pt x="902" y="2313"/>
                  </a:lnTo>
                  <a:close/>
                  <a:moveTo>
                    <a:pt x="928" y="1800"/>
                  </a:moveTo>
                  <a:lnTo>
                    <a:pt x="928" y="1818"/>
                  </a:lnTo>
                  <a:lnTo>
                    <a:pt x="924" y="1818"/>
                  </a:lnTo>
                  <a:lnTo>
                    <a:pt x="924" y="1800"/>
                  </a:lnTo>
                  <a:lnTo>
                    <a:pt x="928" y="1800"/>
                  </a:lnTo>
                  <a:close/>
                  <a:moveTo>
                    <a:pt x="928" y="1831"/>
                  </a:moveTo>
                  <a:lnTo>
                    <a:pt x="928" y="1849"/>
                  </a:lnTo>
                  <a:lnTo>
                    <a:pt x="924" y="1849"/>
                  </a:lnTo>
                  <a:lnTo>
                    <a:pt x="924" y="1831"/>
                  </a:lnTo>
                  <a:lnTo>
                    <a:pt x="928" y="1831"/>
                  </a:lnTo>
                  <a:close/>
                  <a:moveTo>
                    <a:pt x="928" y="1862"/>
                  </a:moveTo>
                  <a:lnTo>
                    <a:pt x="928" y="1879"/>
                  </a:lnTo>
                  <a:lnTo>
                    <a:pt x="924" y="1879"/>
                  </a:lnTo>
                  <a:lnTo>
                    <a:pt x="924" y="1862"/>
                  </a:lnTo>
                  <a:lnTo>
                    <a:pt x="928" y="1862"/>
                  </a:lnTo>
                  <a:close/>
                  <a:moveTo>
                    <a:pt x="928" y="1892"/>
                  </a:moveTo>
                  <a:lnTo>
                    <a:pt x="928" y="1910"/>
                  </a:lnTo>
                  <a:lnTo>
                    <a:pt x="924" y="1910"/>
                  </a:lnTo>
                  <a:lnTo>
                    <a:pt x="924" y="1892"/>
                  </a:lnTo>
                  <a:lnTo>
                    <a:pt x="928" y="1892"/>
                  </a:lnTo>
                  <a:close/>
                  <a:moveTo>
                    <a:pt x="928" y="1923"/>
                  </a:moveTo>
                  <a:lnTo>
                    <a:pt x="928" y="1941"/>
                  </a:lnTo>
                  <a:lnTo>
                    <a:pt x="924" y="1941"/>
                  </a:lnTo>
                  <a:lnTo>
                    <a:pt x="924" y="1923"/>
                  </a:lnTo>
                  <a:lnTo>
                    <a:pt x="928" y="1923"/>
                  </a:lnTo>
                  <a:close/>
                  <a:moveTo>
                    <a:pt x="928" y="1954"/>
                  </a:moveTo>
                  <a:lnTo>
                    <a:pt x="928" y="1971"/>
                  </a:lnTo>
                  <a:lnTo>
                    <a:pt x="924" y="1971"/>
                  </a:lnTo>
                  <a:lnTo>
                    <a:pt x="924" y="1954"/>
                  </a:lnTo>
                  <a:lnTo>
                    <a:pt x="928" y="1954"/>
                  </a:lnTo>
                  <a:close/>
                  <a:moveTo>
                    <a:pt x="928" y="1984"/>
                  </a:moveTo>
                  <a:lnTo>
                    <a:pt x="928" y="2002"/>
                  </a:lnTo>
                  <a:lnTo>
                    <a:pt x="924" y="2002"/>
                  </a:lnTo>
                  <a:lnTo>
                    <a:pt x="924" y="1984"/>
                  </a:lnTo>
                  <a:lnTo>
                    <a:pt x="928" y="1984"/>
                  </a:lnTo>
                  <a:close/>
                  <a:moveTo>
                    <a:pt x="928" y="2015"/>
                  </a:moveTo>
                  <a:lnTo>
                    <a:pt x="928" y="2032"/>
                  </a:lnTo>
                  <a:lnTo>
                    <a:pt x="924" y="2032"/>
                  </a:lnTo>
                  <a:lnTo>
                    <a:pt x="924" y="2015"/>
                  </a:lnTo>
                  <a:lnTo>
                    <a:pt x="928" y="2015"/>
                  </a:lnTo>
                  <a:close/>
                  <a:moveTo>
                    <a:pt x="928" y="2046"/>
                  </a:moveTo>
                  <a:lnTo>
                    <a:pt x="928" y="2063"/>
                  </a:lnTo>
                  <a:lnTo>
                    <a:pt x="924" y="2063"/>
                  </a:lnTo>
                  <a:lnTo>
                    <a:pt x="924" y="2046"/>
                  </a:lnTo>
                  <a:lnTo>
                    <a:pt x="928" y="2046"/>
                  </a:lnTo>
                  <a:close/>
                  <a:moveTo>
                    <a:pt x="928" y="2076"/>
                  </a:moveTo>
                  <a:lnTo>
                    <a:pt x="928" y="2094"/>
                  </a:lnTo>
                  <a:lnTo>
                    <a:pt x="924" y="2094"/>
                  </a:lnTo>
                  <a:lnTo>
                    <a:pt x="924" y="2076"/>
                  </a:lnTo>
                  <a:lnTo>
                    <a:pt x="928" y="2076"/>
                  </a:lnTo>
                  <a:close/>
                  <a:moveTo>
                    <a:pt x="928" y="2107"/>
                  </a:moveTo>
                  <a:lnTo>
                    <a:pt x="928" y="2125"/>
                  </a:lnTo>
                  <a:lnTo>
                    <a:pt x="924" y="2125"/>
                  </a:lnTo>
                  <a:lnTo>
                    <a:pt x="924" y="2107"/>
                  </a:lnTo>
                  <a:lnTo>
                    <a:pt x="928" y="2107"/>
                  </a:lnTo>
                  <a:close/>
                  <a:moveTo>
                    <a:pt x="928" y="2138"/>
                  </a:moveTo>
                  <a:lnTo>
                    <a:pt x="928" y="2155"/>
                  </a:lnTo>
                  <a:lnTo>
                    <a:pt x="924" y="2155"/>
                  </a:lnTo>
                  <a:lnTo>
                    <a:pt x="924" y="2138"/>
                  </a:lnTo>
                  <a:lnTo>
                    <a:pt x="928" y="2138"/>
                  </a:lnTo>
                  <a:close/>
                  <a:moveTo>
                    <a:pt x="928" y="2168"/>
                  </a:moveTo>
                  <a:lnTo>
                    <a:pt x="928" y="2186"/>
                  </a:lnTo>
                  <a:lnTo>
                    <a:pt x="924" y="2186"/>
                  </a:lnTo>
                  <a:lnTo>
                    <a:pt x="924" y="2168"/>
                  </a:lnTo>
                  <a:lnTo>
                    <a:pt x="928" y="2168"/>
                  </a:lnTo>
                  <a:close/>
                  <a:moveTo>
                    <a:pt x="928" y="2199"/>
                  </a:moveTo>
                  <a:lnTo>
                    <a:pt x="928" y="2217"/>
                  </a:lnTo>
                  <a:lnTo>
                    <a:pt x="924" y="2217"/>
                  </a:lnTo>
                  <a:lnTo>
                    <a:pt x="924" y="2199"/>
                  </a:lnTo>
                  <a:lnTo>
                    <a:pt x="928" y="2199"/>
                  </a:lnTo>
                  <a:close/>
                  <a:moveTo>
                    <a:pt x="928" y="2230"/>
                  </a:moveTo>
                  <a:lnTo>
                    <a:pt x="928" y="2247"/>
                  </a:lnTo>
                  <a:lnTo>
                    <a:pt x="924" y="2247"/>
                  </a:lnTo>
                  <a:lnTo>
                    <a:pt x="924" y="2230"/>
                  </a:lnTo>
                  <a:lnTo>
                    <a:pt x="928" y="2230"/>
                  </a:lnTo>
                  <a:close/>
                  <a:moveTo>
                    <a:pt x="928" y="2260"/>
                  </a:moveTo>
                  <a:lnTo>
                    <a:pt x="928" y="2278"/>
                  </a:lnTo>
                  <a:lnTo>
                    <a:pt x="924" y="2278"/>
                  </a:lnTo>
                  <a:lnTo>
                    <a:pt x="924" y="2260"/>
                  </a:lnTo>
                  <a:lnTo>
                    <a:pt x="928" y="2260"/>
                  </a:lnTo>
                  <a:close/>
                  <a:moveTo>
                    <a:pt x="928" y="2291"/>
                  </a:moveTo>
                  <a:lnTo>
                    <a:pt x="928" y="2309"/>
                  </a:lnTo>
                  <a:lnTo>
                    <a:pt x="924" y="2309"/>
                  </a:lnTo>
                  <a:lnTo>
                    <a:pt x="924" y="2291"/>
                  </a:lnTo>
                  <a:lnTo>
                    <a:pt x="928" y="2291"/>
                  </a:lnTo>
                  <a:close/>
                  <a:moveTo>
                    <a:pt x="928" y="2322"/>
                  </a:moveTo>
                  <a:lnTo>
                    <a:pt x="928" y="2339"/>
                  </a:lnTo>
                  <a:lnTo>
                    <a:pt x="924" y="2339"/>
                  </a:lnTo>
                  <a:lnTo>
                    <a:pt x="924" y="2322"/>
                  </a:lnTo>
                  <a:lnTo>
                    <a:pt x="928" y="2322"/>
                  </a:lnTo>
                  <a:close/>
                  <a:moveTo>
                    <a:pt x="959" y="1783"/>
                  </a:moveTo>
                  <a:lnTo>
                    <a:pt x="959" y="1800"/>
                  </a:lnTo>
                  <a:lnTo>
                    <a:pt x="954" y="1800"/>
                  </a:lnTo>
                  <a:lnTo>
                    <a:pt x="954" y="1783"/>
                  </a:lnTo>
                  <a:lnTo>
                    <a:pt x="959" y="1783"/>
                  </a:lnTo>
                  <a:close/>
                  <a:moveTo>
                    <a:pt x="959" y="1814"/>
                  </a:moveTo>
                  <a:lnTo>
                    <a:pt x="959" y="1831"/>
                  </a:lnTo>
                  <a:lnTo>
                    <a:pt x="954" y="1831"/>
                  </a:lnTo>
                  <a:lnTo>
                    <a:pt x="954" y="1814"/>
                  </a:lnTo>
                  <a:lnTo>
                    <a:pt x="959" y="1814"/>
                  </a:lnTo>
                  <a:close/>
                  <a:moveTo>
                    <a:pt x="959" y="1844"/>
                  </a:moveTo>
                  <a:lnTo>
                    <a:pt x="959" y="1862"/>
                  </a:lnTo>
                  <a:lnTo>
                    <a:pt x="954" y="1862"/>
                  </a:lnTo>
                  <a:lnTo>
                    <a:pt x="954" y="1844"/>
                  </a:lnTo>
                  <a:lnTo>
                    <a:pt x="959" y="1844"/>
                  </a:lnTo>
                  <a:close/>
                  <a:moveTo>
                    <a:pt x="959" y="1875"/>
                  </a:moveTo>
                  <a:lnTo>
                    <a:pt x="959" y="1892"/>
                  </a:lnTo>
                  <a:lnTo>
                    <a:pt x="954" y="1892"/>
                  </a:lnTo>
                  <a:lnTo>
                    <a:pt x="954" y="1875"/>
                  </a:lnTo>
                  <a:lnTo>
                    <a:pt x="959" y="1875"/>
                  </a:lnTo>
                  <a:close/>
                  <a:moveTo>
                    <a:pt x="959" y="1905"/>
                  </a:moveTo>
                  <a:lnTo>
                    <a:pt x="959" y="1923"/>
                  </a:lnTo>
                  <a:lnTo>
                    <a:pt x="954" y="1923"/>
                  </a:lnTo>
                  <a:lnTo>
                    <a:pt x="954" y="1905"/>
                  </a:lnTo>
                  <a:lnTo>
                    <a:pt x="959" y="1905"/>
                  </a:lnTo>
                  <a:close/>
                  <a:moveTo>
                    <a:pt x="959" y="1936"/>
                  </a:moveTo>
                  <a:lnTo>
                    <a:pt x="959" y="1954"/>
                  </a:lnTo>
                  <a:lnTo>
                    <a:pt x="954" y="1954"/>
                  </a:lnTo>
                  <a:lnTo>
                    <a:pt x="954" y="1936"/>
                  </a:lnTo>
                  <a:lnTo>
                    <a:pt x="959" y="1936"/>
                  </a:lnTo>
                  <a:close/>
                  <a:moveTo>
                    <a:pt x="959" y="1967"/>
                  </a:moveTo>
                  <a:lnTo>
                    <a:pt x="959" y="1984"/>
                  </a:lnTo>
                  <a:lnTo>
                    <a:pt x="954" y="1984"/>
                  </a:lnTo>
                  <a:lnTo>
                    <a:pt x="954" y="1967"/>
                  </a:lnTo>
                  <a:lnTo>
                    <a:pt x="959" y="1967"/>
                  </a:lnTo>
                  <a:close/>
                  <a:moveTo>
                    <a:pt x="959" y="1997"/>
                  </a:moveTo>
                  <a:lnTo>
                    <a:pt x="959" y="2015"/>
                  </a:lnTo>
                  <a:lnTo>
                    <a:pt x="954" y="2015"/>
                  </a:lnTo>
                  <a:lnTo>
                    <a:pt x="954" y="1997"/>
                  </a:lnTo>
                  <a:lnTo>
                    <a:pt x="959" y="1997"/>
                  </a:lnTo>
                  <a:close/>
                  <a:moveTo>
                    <a:pt x="959" y="2028"/>
                  </a:moveTo>
                  <a:lnTo>
                    <a:pt x="959" y="2046"/>
                  </a:lnTo>
                  <a:lnTo>
                    <a:pt x="954" y="2046"/>
                  </a:lnTo>
                  <a:lnTo>
                    <a:pt x="954" y="2028"/>
                  </a:lnTo>
                  <a:lnTo>
                    <a:pt x="959" y="2028"/>
                  </a:lnTo>
                  <a:close/>
                  <a:moveTo>
                    <a:pt x="959" y="2059"/>
                  </a:moveTo>
                  <a:lnTo>
                    <a:pt x="959" y="2077"/>
                  </a:lnTo>
                  <a:lnTo>
                    <a:pt x="954" y="2077"/>
                  </a:lnTo>
                  <a:lnTo>
                    <a:pt x="954" y="2059"/>
                  </a:lnTo>
                  <a:lnTo>
                    <a:pt x="959" y="2059"/>
                  </a:lnTo>
                  <a:close/>
                  <a:moveTo>
                    <a:pt x="959" y="2090"/>
                  </a:moveTo>
                  <a:lnTo>
                    <a:pt x="959" y="2107"/>
                  </a:lnTo>
                  <a:lnTo>
                    <a:pt x="954" y="2107"/>
                  </a:lnTo>
                  <a:lnTo>
                    <a:pt x="954" y="2090"/>
                  </a:lnTo>
                  <a:lnTo>
                    <a:pt x="959" y="2090"/>
                  </a:lnTo>
                  <a:close/>
                  <a:moveTo>
                    <a:pt x="959" y="2120"/>
                  </a:moveTo>
                  <a:lnTo>
                    <a:pt x="959" y="2138"/>
                  </a:lnTo>
                  <a:lnTo>
                    <a:pt x="954" y="2138"/>
                  </a:lnTo>
                  <a:lnTo>
                    <a:pt x="954" y="2120"/>
                  </a:lnTo>
                  <a:lnTo>
                    <a:pt x="959" y="2120"/>
                  </a:lnTo>
                  <a:close/>
                  <a:moveTo>
                    <a:pt x="959" y="2151"/>
                  </a:moveTo>
                  <a:lnTo>
                    <a:pt x="959" y="2168"/>
                  </a:lnTo>
                  <a:lnTo>
                    <a:pt x="954" y="2168"/>
                  </a:lnTo>
                  <a:lnTo>
                    <a:pt x="954" y="2151"/>
                  </a:lnTo>
                  <a:lnTo>
                    <a:pt x="959" y="2151"/>
                  </a:lnTo>
                  <a:close/>
                  <a:moveTo>
                    <a:pt x="959" y="2182"/>
                  </a:moveTo>
                  <a:lnTo>
                    <a:pt x="959" y="2199"/>
                  </a:lnTo>
                  <a:lnTo>
                    <a:pt x="954" y="2199"/>
                  </a:lnTo>
                  <a:lnTo>
                    <a:pt x="954" y="2182"/>
                  </a:lnTo>
                  <a:lnTo>
                    <a:pt x="959" y="2182"/>
                  </a:lnTo>
                  <a:close/>
                  <a:moveTo>
                    <a:pt x="959" y="2212"/>
                  </a:moveTo>
                  <a:lnTo>
                    <a:pt x="959" y="2230"/>
                  </a:lnTo>
                  <a:lnTo>
                    <a:pt x="954" y="2230"/>
                  </a:lnTo>
                  <a:lnTo>
                    <a:pt x="954" y="2212"/>
                  </a:lnTo>
                  <a:lnTo>
                    <a:pt x="959" y="2212"/>
                  </a:lnTo>
                  <a:close/>
                  <a:moveTo>
                    <a:pt x="959" y="2243"/>
                  </a:moveTo>
                  <a:lnTo>
                    <a:pt x="959" y="2260"/>
                  </a:lnTo>
                  <a:lnTo>
                    <a:pt x="954" y="2260"/>
                  </a:lnTo>
                  <a:lnTo>
                    <a:pt x="954" y="2243"/>
                  </a:lnTo>
                  <a:lnTo>
                    <a:pt x="959" y="2243"/>
                  </a:lnTo>
                  <a:close/>
                  <a:moveTo>
                    <a:pt x="959" y="2274"/>
                  </a:moveTo>
                  <a:lnTo>
                    <a:pt x="959" y="2291"/>
                  </a:lnTo>
                  <a:lnTo>
                    <a:pt x="954" y="2291"/>
                  </a:lnTo>
                  <a:lnTo>
                    <a:pt x="954" y="2274"/>
                  </a:lnTo>
                  <a:lnTo>
                    <a:pt x="959" y="2274"/>
                  </a:lnTo>
                  <a:close/>
                  <a:moveTo>
                    <a:pt x="959" y="2304"/>
                  </a:moveTo>
                  <a:lnTo>
                    <a:pt x="959" y="2322"/>
                  </a:lnTo>
                  <a:lnTo>
                    <a:pt x="954" y="2322"/>
                  </a:lnTo>
                  <a:lnTo>
                    <a:pt x="954" y="2304"/>
                  </a:lnTo>
                  <a:lnTo>
                    <a:pt x="959" y="2304"/>
                  </a:lnTo>
                  <a:close/>
                  <a:moveTo>
                    <a:pt x="959" y="2335"/>
                  </a:moveTo>
                  <a:lnTo>
                    <a:pt x="959" y="2339"/>
                  </a:lnTo>
                  <a:lnTo>
                    <a:pt x="954" y="2339"/>
                  </a:lnTo>
                  <a:lnTo>
                    <a:pt x="954" y="2335"/>
                  </a:lnTo>
                  <a:lnTo>
                    <a:pt x="959" y="2335"/>
                  </a:lnTo>
                  <a:close/>
                  <a:moveTo>
                    <a:pt x="985" y="1761"/>
                  </a:moveTo>
                  <a:lnTo>
                    <a:pt x="985" y="1778"/>
                  </a:lnTo>
                  <a:lnTo>
                    <a:pt x="981" y="1778"/>
                  </a:lnTo>
                  <a:lnTo>
                    <a:pt x="981" y="1761"/>
                  </a:lnTo>
                  <a:lnTo>
                    <a:pt x="985" y="1761"/>
                  </a:lnTo>
                  <a:close/>
                  <a:moveTo>
                    <a:pt x="985" y="1792"/>
                  </a:moveTo>
                  <a:lnTo>
                    <a:pt x="985" y="1809"/>
                  </a:lnTo>
                  <a:lnTo>
                    <a:pt x="981" y="1809"/>
                  </a:lnTo>
                  <a:lnTo>
                    <a:pt x="981" y="1792"/>
                  </a:lnTo>
                  <a:lnTo>
                    <a:pt x="985" y="1792"/>
                  </a:lnTo>
                  <a:close/>
                  <a:moveTo>
                    <a:pt x="985" y="1822"/>
                  </a:moveTo>
                  <a:lnTo>
                    <a:pt x="985" y="1840"/>
                  </a:lnTo>
                  <a:lnTo>
                    <a:pt x="981" y="1840"/>
                  </a:lnTo>
                  <a:lnTo>
                    <a:pt x="981" y="1822"/>
                  </a:lnTo>
                  <a:lnTo>
                    <a:pt x="985" y="1822"/>
                  </a:lnTo>
                  <a:close/>
                  <a:moveTo>
                    <a:pt x="985" y="1853"/>
                  </a:moveTo>
                  <a:lnTo>
                    <a:pt x="985" y="1870"/>
                  </a:lnTo>
                  <a:lnTo>
                    <a:pt x="981" y="1870"/>
                  </a:lnTo>
                  <a:lnTo>
                    <a:pt x="981" y="1853"/>
                  </a:lnTo>
                  <a:lnTo>
                    <a:pt x="985" y="1853"/>
                  </a:lnTo>
                  <a:close/>
                  <a:moveTo>
                    <a:pt x="985" y="1884"/>
                  </a:moveTo>
                  <a:lnTo>
                    <a:pt x="985" y="1901"/>
                  </a:lnTo>
                  <a:lnTo>
                    <a:pt x="981" y="1901"/>
                  </a:lnTo>
                  <a:lnTo>
                    <a:pt x="981" y="1884"/>
                  </a:lnTo>
                  <a:lnTo>
                    <a:pt x="985" y="1884"/>
                  </a:lnTo>
                  <a:close/>
                  <a:moveTo>
                    <a:pt x="985" y="1914"/>
                  </a:moveTo>
                  <a:lnTo>
                    <a:pt x="985" y="1932"/>
                  </a:lnTo>
                  <a:lnTo>
                    <a:pt x="981" y="1932"/>
                  </a:lnTo>
                  <a:lnTo>
                    <a:pt x="981" y="1914"/>
                  </a:lnTo>
                  <a:lnTo>
                    <a:pt x="985" y="1914"/>
                  </a:lnTo>
                  <a:close/>
                  <a:moveTo>
                    <a:pt x="985" y="1945"/>
                  </a:moveTo>
                  <a:lnTo>
                    <a:pt x="985" y="1962"/>
                  </a:lnTo>
                  <a:lnTo>
                    <a:pt x="981" y="1962"/>
                  </a:lnTo>
                  <a:lnTo>
                    <a:pt x="981" y="1945"/>
                  </a:lnTo>
                  <a:lnTo>
                    <a:pt x="985" y="1945"/>
                  </a:lnTo>
                  <a:close/>
                  <a:moveTo>
                    <a:pt x="985" y="1976"/>
                  </a:moveTo>
                  <a:lnTo>
                    <a:pt x="985" y="1993"/>
                  </a:lnTo>
                  <a:lnTo>
                    <a:pt x="981" y="1993"/>
                  </a:lnTo>
                  <a:lnTo>
                    <a:pt x="981" y="1976"/>
                  </a:lnTo>
                  <a:lnTo>
                    <a:pt x="985" y="1976"/>
                  </a:lnTo>
                  <a:close/>
                  <a:moveTo>
                    <a:pt x="985" y="2006"/>
                  </a:moveTo>
                  <a:lnTo>
                    <a:pt x="985" y="2024"/>
                  </a:lnTo>
                  <a:lnTo>
                    <a:pt x="981" y="2024"/>
                  </a:lnTo>
                  <a:lnTo>
                    <a:pt x="981" y="2006"/>
                  </a:lnTo>
                  <a:lnTo>
                    <a:pt x="985" y="2006"/>
                  </a:lnTo>
                  <a:close/>
                  <a:moveTo>
                    <a:pt x="985" y="2037"/>
                  </a:moveTo>
                  <a:lnTo>
                    <a:pt x="985" y="2055"/>
                  </a:lnTo>
                  <a:lnTo>
                    <a:pt x="981" y="2055"/>
                  </a:lnTo>
                  <a:lnTo>
                    <a:pt x="981" y="2037"/>
                  </a:lnTo>
                  <a:lnTo>
                    <a:pt x="985" y="2037"/>
                  </a:lnTo>
                  <a:close/>
                  <a:moveTo>
                    <a:pt x="985" y="2068"/>
                  </a:moveTo>
                  <a:lnTo>
                    <a:pt x="985" y="2085"/>
                  </a:lnTo>
                  <a:lnTo>
                    <a:pt x="981" y="2085"/>
                  </a:lnTo>
                  <a:lnTo>
                    <a:pt x="981" y="2068"/>
                  </a:lnTo>
                  <a:lnTo>
                    <a:pt x="985" y="2068"/>
                  </a:lnTo>
                  <a:close/>
                  <a:moveTo>
                    <a:pt x="985" y="2098"/>
                  </a:moveTo>
                  <a:lnTo>
                    <a:pt x="985" y="2116"/>
                  </a:lnTo>
                  <a:lnTo>
                    <a:pt x="981" y="2116"/>
                  </a:lnTo>
                  <a:lnTo>
                    <a:pt x="981" y="2098"/>
                  </a:lnTo>
                  <a:lnTo>
                    <a:pt x="985" y="2098"/>
                  </a:lnTo>
                  <a:close/>
                  <a:moveTo>
                    <a:pt x="985" y="2129"/>
                  </a:moveTo>
                  <a:lnTo>
                    <a:pt x="985" y="2147"/>
                  </a:lnTo>
                  <a:lnTo>
                    <a:pt x="981" y="2147"/>
                  </a:lnTo>
                  <a:lnTo>
                    <a:pt x="981" y="2129"/>
                  </a:lnTo>
                  <a:lnTo>
                    <a:pt x="985" y="2129"/>
                  </a:lnTo>
                  <a:close/>
                  <a:moveTo>
                    <a:pt x="985" y="2160"/>
                  </a:moveTo>
                  <a:lnTo>
                    <a:pt x="985" y="2177"/>
                  </a:lnTo>
                  <a:lnTo>
                    <a:pt x="981" y="2177"/>
                  </a:lnTo>
                  <a:lnTo>
                    <a:pt x="981" y="2160"/>
                  </a:lnTo>
                  <a:lnTo>
                    <a:pt x="985" y="2160"/>
                  </a:lnTo>
                  <a:close/>
                  <a:moveTo>
                    <a:pt x="985" y="2190"/>
                  </a:moveTo>
                  <a:lnTo>
                    <a:pt x="985" y="2208"/>
                  </a:lnTo>
                  <a:lnTo>
                    <a:pt x="981" y="2208"/>
                  </a:lnTo>
                  <a:lnTo>
                    <a:pt x="981" y="2190"/>
                  </a:lnTo>
                  <a:lnTo>
                    <a:pt x="985" y="2190"/>
                  </a:lnTo>
                  <a:close/>
                  <a:moveTo>
                    <a:pt x="985" y="2221"/>
                  </a:moveTo>
                  <a:lnTo>
                    <a:pt x="985" y="2239"/>
                  </a:lnTo>
                  <a:lnTo>
                    <a:pt x="981" y="2239"/>
                  </a:lnTo>
                  <a:lnTo>
                    <a:pt x="981" y="2221"/>
                  </a:lnTo>
                  <a:lnTo>
                    <a:pt x="985" y="2221"/>
                  </a:lnTo>
                  <a:close/>
                  <a:moveTo>
                    <a:pt x="985" y="2252"/>
                  </a:moveTo>
                  <a:lnTo>
                    <a:pt x="985" y="2269"/>
                  </a:lnTo>
                  <a:lnTo>
                    <a:pt x="981" y="2269"/>
                  </a:lnTo>
                  <a:lnTo>
                    <a:pt x="981" y="2252"/>
                  </a:lnTo>
                  <a:lnTo>
                    <a:pt x="985" y="2252"/>
                  </a:lnTo>
                  <a:close/>
                  <a:moveTo>
                    <a:pt x="985" y="2282"/>
                  </a:moveTo>
                  <a:lnTo>
                    <a:pt x="985" y="2300"/>
                  </a:lnTo>
                  <a:lnTo>
                    <a:pt x="981" y="2300"/>
                  </a:lnTo>
                  <a:lnTo>
                    <a:pt x="981" y="2282"/>
                  </a:lnTo>
                  <a:lnTo>
                    <a:pt x="985" y="2282"/>
                  </a:lnTo>
                  <a:close/>
                  <a:moveTo>
                    <a:pt x="985" y="2313"/>
                  </a:moveTo>
                  <a:lnTo>
                    <a:pt x="985" y="2331"/>
                  </a:lnTo>
                  <a:lnTo>
                    <a:pt x="981" y="2331"/>
                  </a:lnTo>
                  <a:lnTo>
                    <a:pt x="981" y="2313"/>
                  </a:lnTo>
                  <a:lnTo>
                    <a:pt x="985" y="2313"/>
                  </a:lnTo>
                  <a:close/>
                  <a:moveTo>
                    <a:pt x="1016" y="1739"/>
                  </a:moveTo>
                  <a:lnTo>
                    <a:pt x="1016" y="1757"/>
                  </a:lnTo>
                  <a:lnTo>
                    <a:pt x="1011" y="1757"/>
                  </a:lnTo>
                  <a:lnTo>
                    <a:pt x="1011" y="1739"/>
                  </a:lnTo>
                  <a:lnTo>
                    <a:pt x="1016" y="1739"/>
                  </a:lnTo>
                  <a:close/>
                  <a:moveTo>
                    <a:pt x="1016" y="1770"/>
                  </a:moveTo>
                  <a:lnTo>
                    <a:pt x="1016" y="1787"/>
                  </a:lnTo>
                  <a:lnTo>
                    <a:pt x="1011" y="1787"/>
                  </a:lnTo>
                  <a:lnTo>
                    <a:pt x="1011" y="1770"/>
                  </a:lnTo>
                  <a:lnTo>
                    <a:pt x="1016" y="1770"/>
                  </a:lnTo>
                  <a:close/>
                  <a:moveTo>
                    <a:pt x="1016" y="1800"/>
                  </a:moveTo>
                  <a:lnTo>
                    <a:pt x="1016" y="1818"/>
                  </a:lnTo>
                  <a:lnTo>
                    <a:pt x="1011" y="1818"/>
                  </a:lnTo>
                  <a:lnTo>
                    <a:pt x="1011" y="1800"/>
                  </a:lnTo>
                  <a:lnTo>
                    <a:pt x="1016" y="1800"/>
                  </a:lnTo>
                  <a:close/>
                  <a:moveTo>
                    <a:pt x="1016" y="1831"/>
                  </a:moveTo>
                  <a:lnTo>
                    <a:pt x="1016" y="1849"/>
                  </a:lnTo>
                  <a:lnTo>
                    <a:pt x="1011" y="1849"/>
                  </a:lnTo>
                  <a:lnTo>
                    <a:pt x="1011" y="1831"/>
                  </a:lnTo>
                  <a:lnTo>
                    <a:pt x="1016" y="1831"/>
                  </a:lnTo>
                  <a:close/>
                  <a:moveTo>
                    <a:pt x="1016" y="1862"/>
                  </a:moveTo>
                  <a:lnTo>
                    <a:pt x="1016" y="1879"/>
                  </a:lnTo>
                  <a:lnTo>
                    <a:pt x="1011" y="1879"/>
                  </a:lnTo>
                  <a:lnTo>
                    <a:pt x="1011" y="1862"/>
                  </a:lnTo>
                  <a:lnTo>
                    <a:pt x="1016" y="1862"/>
                  </a:lnTo>
                  <a:close/>
                  <a:moveTo>
                    <a:pt x="1016" y="1892"/>
                  </a:moveTo>
                  <a:lnTo>
                    <a:pt x="1016" y="1910"/>
                  </a:lnTo>
                  <a:lnTo>
                    <a:pt x="1011" y="1910"/>
                  </a:lnTo>
                  <a:lnTo>
                    <a:pt x="1011" y="1892"/>
                  </a:lnTo>
                  <a:lnTo>
                    <a:pt x="1016" y="1892"/>
                  </a:lnTo>
                  <a:close/>
                  <a:moveTo>
                    <a:pt x="1016" y="1923"/>
                  </a:moveTo>
                  <a:lnTo>
                    <a:pt x="1016" y="1941"/>
                  </a:lnTo>
                  <a:lnTo>
                    <a:pt x="1011" y="1941"/>
                  </a:lnTo>
                  <a:lnTo>
                    <a:pt x="1011" y="1923"/>
                  </a:lnTo>
                  <a:lnTo>
                    <a:pt x="1016" y="1923"/>
                  </a:lnTo>
                  <a:close/>
                  <a:moveTo>
                    <a:pt x="1016" y="1954"/>
                  </a:moveTo>
                  <a:lnTo>
                    <a:pt x="1016" y="1971"/>
                  </a:lnTo>
                  <a:lnTo>
                    <a:pt x="1011" y="1971"/>
                  </a:lnTo>
                  <a:lnTo>
                    <a:pt x="1011" y="1954"/>
                  </a:lnTo>
                  <a:lnTo>
                    <a:pt x="1016" y="1954"/>
                  </a:lnTo>
                  <a:close/>
                  <a:moveTo>
                    <a:pt x="1016" y="1984"/>
                  </a:moveTo>
                  <a:lnTo>
                    <a:pt x="1016" y="2002"/>
                  </a:lnTo>
                  <a:lnTo>
                    <a:pt x="1011" y="2002"/>
                  </a:lnTo>
                  <a:lnTo>
                    <a:pt x="1011" y="1984"/>
                  </a:lnTo>
                  <a:lnTo>
                    <a:pt x="1016" y="1984"/>
                  </a:lnTo>
                  <a:close/>
                  <a:moveTo>
                    <a:pt x="1016" y="2015"/>
                  </a:moveTo>
                  <a:lnTo>
                    <a:pt x="1016" y="2033"/>
                  </a:lnTo>
                  <a:lnTo>
                    <a:pt x="1011" y="2033"/>
                  </a:lnTo>
                  <a:lnTo>
                    <a:pt x="1011" y="2015"/>
                  </a:lnTo>
                  <a:lnTo>
                    <a:pt x="1016" y="2015"/>
                  </a:lnTo>
                  <a:close/>
                  <a:moveTo>
                    <a:pt x="1016" y="2046"/>
                  </a:moveTo>
                  <a:lnTo>
                    <a:pt x="1016" y="2063"/>
                  </a:lnTo>
                  <a:lnTo>
                    <a:pt x="1011" y="2063"/>
                  </a:lnTo>
                  <a:lnTo>
                    <a:pt x="1011" y="2046"/>
                  </a:lnTo>
                  <a:lnTo>
                    <a:pt x="1016" y="2046"/>
                  </a:lnTo>
                  <a:close/>
                  <a:moveTo>
                    <a:pt x="1016" y="2077"/>
                  </a:moveTo>
                  <a:lnTo>
                    <a:pt x="1016" y="2094"/>
                  </a:lnTo>
                  <a:lnTo>
                    <a:pt x="1011" y="2094"/>
                  </a:lnTo>
                  <a:lnTo>
                    <a:pt x="1011" y="2077"/>
                  </a:lnTo>
                  <a:lnTo>
                    <a:pt x="1016" y="2077"/>
                  </a:lnTo>
                  <a:close/>
                  <a:moveTo>
                    <a:pt x="1016" y="2107"/>
                  </a:moveTo>
                  <a:lnTo>
                    <a:pt x="1016" y="2125"/>
                  </a:lnTo>
                  <a:lnTo>
                    <a:pt x="1011" y="2125"/>
                  </a:lnTo>
                  <a:lnTo>
                    <a:pt x="1011" y="2107"/>
                  </a:lnTo>
                  <a:lnTo>
                    <a:pt x="1016" y="2107"/>
                  </a:lnTo>
                  <a:close/>
                  <a:moveTo>
                    <a:pt x="1016" y="2138"/>
                  </a:moveTo>
                  <a:lnTo>
                    <a:pt x="1016" y="2155"/>
                  </a:lnTo>
                  <a:lnTo>
                    <a:pt x="1011" y="2155"/>
                  </a:lnTo>
                  <a:lnTo>
                    <a:pt x="1011" y="2138"/>
                  </a:lnTo>
                  <a:lnTo>
                    <a:pt x="1016" y="2138"/>
                  </a:lnTo>
                  <a:close/>
                  <a:moveTo>
                    <a:pt x="1016" y="2168"/>
                  </a:moveTo>
                  <a:lnTo>
                    <a:pt x="1016" y="2186"/>
                  </a:lnTo>
                  <a:lnTo>
                    <a:pt x="1011" y="2186"/>
                  </a:lnTo>
                  <a:lnTo>
                    <a:pt x="1011" y="2168"/>
                  </a:lnTo>
                  <a:lnTo>
                    <a:pt x="1016" y="2168"/>
                  </a:lnTo>
                  <a:close/>
                  <a:moveTo>
                    <a:pt x="1016" y="2199"/>
                  </a:moveTo>
                  <a:lnTo>
                    <a:pt x="1016" y="2217"/>
                  </a:lnTo>
                  <a:lnTo>
                    <a:pt x="1011" y="2217"/>
                  </a:lnTo>
                  <a:lnTo>
                    <a:pt x="1011" y="2199"/>
                  </a:lnTo>
                  <a:lnTo>
                    <a:pt x="1016" y="2199"/>
                  </a:lnTo>
                  <a:close/>
                  <a:moveTo>
                    <a:pt x="1016" y="2230"/>
                  </a:moveTo>
                  <a:lnTo>
                    <a:pt x="1016" y="2247"/>
                  </a:lnTo>
                  <a:lnTo>
                    <a:pt x="1011" y="2247"/>
                  </a:lnTo>
                  <a:lnTo>
                    <a:pt x="1011" y="2230"/>
                  </a:lnTo>
                  <a:lnTo>
                    <a:pt x="1016" y="2230"/>
                  </a:lnTo>
                  <a:close/>
                  <a:moveTo>
                    <a:pt x="1016" y="2260"/>
                  </a:moveTo>
                  <a:lnTo>
                    <a:pt x="1016" y="2278"/>
                  </a:lnTo>
                  <a:lnTo>
                    <a:pt x="1011" y="2278"/>
                  </a:lnTo>
                  <a:lnTo>
                    <a:pt x="1011" y="2260"/>
                  </a:lnTo>
                  <a:lnTo>
                    <a:pt x="1016" y="2260"/>
                  </a:lnTo>
                  <a:close/>
                  <a:moveTo>
                    <a:pt x="1016" y="2291"/>
                  </a:moveTo>
                  <a:lnTo>
                    <a:pt x="1016" y="2309"/>
                  </a:lnTo>
                  <a:lnTo>
                    <a:pt x="1011" y="2309"/>
                  </a:lnTo>
                  <a:lnTo>
                    <a:pt x="1011" y="2291"/>
                  </a:lnTo>
                  <a:lnTo>
                    <a:pt x="1016" y="2291"/>
                  </a:lnTo>
                  <a:close/>
                  <a:moveTo>
                    <a:pt x="1016" y="2322"/>
                  </a:moveTo>
                  <a:lnTo>
                    <a:pt x="1016" y="2339"/>
                  </a:lnTo>
                  <a:lnTo>
                    <a:pt x="1011" y="2339"/>
                  </a:lnTo>
                  <a:lnTo>
                    <a:pt x="1011" y="2322"/>
                  </a:lnTo>
                  <a:lnTo>
                    <a:pt x="1016" y="2322"/>
                  </a:lnTo>
                  <a:close/>
                  <a:moveTo>
                    <a:pt x="1042" y="1717"/>
                  </a:moveTo>
                  <a:lnTo>
                    <a:pt x="1042" y="1735"/>
                  </a:lnTo>
                  <a:lnTo>
                    <a:pt x="1037" y="1735"/>
                  </a:lnTo>
                  <a:lnTo>
                    <a:pt x="1037" y="1717"/>
                  </a:lnTo>
                  <a:lnTo>
                    <a:pt x="1042" y="1717"/>
                  </a:lnTo>
                  <a:close/>
                  <a:moveTo>
                    <a:pt x="1042" y="1748"/>
                  </a:moveTo>
                  <a:lnTo>
                    <a:pt x="1042" y="1765"/>
                  </a:lnTo>
                  <a:lnTo>
                    <a:pt x="1037" y="1765"/>
                  </a:lnTo>
                  <a:lnTo>
                    <a:pt x="1037" y="1748"/>
                  </a:lnTo>
                  <a:lnTo>
                    <a:pt x="1042" y="1748"/>
                  </a:lnTo>
                  <a:close/>
                  <a:moveTo>
                    <a:pt x="1042" y="1778"/>
                  </a:moveTo>
                  <a:lnTo>
                    <a:pt x="1042" y="1796"/>
                  </a:lnTo>
                  <a:lnTo>
                    <a:pt x="1037" y="1796"/>
                  </a:lnTo>
                  <a:lnTo>
                    <a:pt x="1037" y="1778"/>
                  </a:lnTo>
                  <a:lnTo>
                    <a:pt x="1042" y="1778"/>
                  </a:lnTo>
                  <a:close/>
                  <a:moveTo>
                    <a:pt x="1042" y="1809"/>
                  </a:moveTo>
                  <a:lnTo>
                    <a:pt x="1042" y="1827"/>
                  </a:lnTo>
                  <a:lnTo>
                    <a:pt x="1037" y="1827"/>
                  </a:lnTo>
                  <a:lnTo>
                    <a:pt x="1037" y="1809"/>
                  </a:lnTo>
                  <a:lnTo>
                    <a:pt x="1042" y="1809"/>
                  </a:lnTo>
                  <a:close/>
                  <a:moveTo>
                    <a:pt x="1042" y="1840"/>
                  </a:moveTo>
                  <a:lnTo>
                    <a:pt x="1042" y="1857"/>
                  </a:lnTo>
                  <a:lnTo>
                    <a:pt x="1037" y="1857"/>
                  </a:lnTo>
                  <a:lnTo>
                    <a:pt x="1037" y="1840"/>
                  </a:lnTo>
                  <a:lnTo>
                    <a:pt x="1042" y="1840"/>
                  </a:lnTo>
                  <a:close/>
                  <a:moveTo>
                    <a:pt x="1042" y="1870"/>
                  </a:moveTo>
                  <a:lnTo>
                    <a:pt x="1042" y="1888"/>
                  </a:lnTo>
                  <a:lnTo>
                    <a:pt x="1037" y="1888"/>
                  </a:lnTo>
                  <a:lnTo>
                    <a:pt x="1037" y="1870"/>
                  </a:lnTo>
                  <a:lnTo>
                    <a:pt x="1042" y="1870"/>
                  </a:lnTo>
                  <a:close/>
                  <a:moveTo>
                    <a:pt x="1042" y="1901"/>
                  </a:moveTo>
                  <a:lnTo>
                    <a:pt x="1042" y="1919"/>
                  </a:lnTo>
                  <a:lnTo>
                    <a:pt x="1037" y="1919"/>
                  </a:lnTo>
                  <a:lnTo>
                    <a:pt x="1037" y="1901"/>
                  </a:lnTo>
                  <a:lnTo>
                    <a:pt x="1042" y="1901"/>
                  </a:lnTo>
                  <a:close/>
                  <a:moveTo>
                    <a:pt x="1042" y="1932"/>
                  </a:moveTo>
                  <a:lnTo>
                    <a:pt x="1042" y="1949"/>
                  </a:lnTo>
                  <a:lnTo>
                    <a:pt x="1037" y="1949"/>
                  </a:lnTo>
                  <a:lnTo>
                    <a:pt x="1037" y="1932"/>
                  </a:lnTo>
                  <a:lnTo>
                    <a:pt x="1042" y="1932"/>
                  </a:lnTo>
                  <a:close/>
                  <a:moveTo>
                    <a:pt x="1042" y="1962"/>
                  </a:moveTo>
                  <a:lnTo>
                    <a:pt x="1042" y="1980"/>
                  </a:lnTo>
                  <a:lnTo>
                    <a:pt x="1037" y="1980"/>
                  </a:lnTo>
                  <a:lnTo>
                    <a:pt x="1037" y="1962"/>
                  </a:lnTo>
                  <a:lnTo>
                    <a:pt x="1042" y="1962"/>
                  </a:lnTo>
                  <a:close/>
                  <a:moveTo>
                    <a:pt x="1042" y="1993"/>
                  </a:moveTo>
                  <a:lnTo>
                    <a:pt x="1042" y="2011"/>
                  </a:lnTo>
                  <a:lnTo>
                    <a:pt x="1037" y="2011"/>
                  </a:lnTo>
                  <a:lnTo>
                    <a:pt x="1037" y="1993"/>
                  </a:lnTo>
                  <a:lnTo>
                    <a:pt x="1042" y="1993"/>
                  </a:lnTo>
                  <a:close/>
                  <a:moveTo>
                    <a:pt x="1042" y="2024"/>
                  </a:moveTo>
                  <a:lnTo>
                    <a:pt x="1042" y="2041"/>
                  </a:lnTo>
                  <a:lnTo>
                    <a:pt x="1037" y="2041"/>
                  </a:lnTo>
                  <a:lnTo>
                    <a:pt x="1037" y="2024"/>
                  </a:lnTo>
                  <a:lnTo>
                    <a:pt x="1042" y="2024"/>
                  </a:lnTo>
                  <a:close/>
                  <a:moveTo>
                    <a:pt x="1042" y="2055"/>
                  </a:moveTo>
                  <a:lnTo>
                    <a:pt x="1042" y="2072"/>
                  </a:lnTo>
                  <a:lnTo>
                    <a:pt x="1037" y="2072"/>
                  </a:lnTo>
                  <a:lnTo>
                    <a:pt x="1037" y="2055"/>
                  </a:lnTo>
                  <a:lnTo>
                    <a:pt x="1042" y="2055"/>
                  </a:lnTo>
                  <a:close/>
                  <a:moveTo>
                    <a:pt x="1042" y="2085"/>
                  </a:moveTo>
                  <a:lnTo>
                    <a:pt x="1042" y="2103"/>
                  </a:lnTo>
                  <a:lnTo>
                    <a:pt x="1037" y="2103"/>
                  </a:lnTo>
                  <a:lnTo>
                    <a:pt x="1037" y="2085"/>
                  </a:lnTo>
                  <a:lnTo>
                    <a:pt x="1042" y="2085"/>
                  </a:lnTo>
                  <a:close/>
                  <a:moveTo>
                    <a:pt x="1042" y="2116"/>
                  </a:moveTo>
                  <a:lnTo>
                    <a:pt x="1042" y="2133"/>
                  </a:lnTo>
                  <a:lnTo>
                    <a:pt x="1037" y="2133"/>
                  </a:lnTo>
                  <a:lnTo>
                    <a:pt x="1037" y="2116"/>
                  </a:lnTo>
                  <a:lnTo>
                    <a:pt x="1042" y="2116"/>
                  </a:lnTo>
                  <a:close/>
                  <a:moveTo>
                    <a:pt x="1042" y="2147"/>
                  </a:moveTo>
                  <a:lnTo>
                    <a:pt x="1042" y="2164"/>
                  </a:lnTo>
                  <a:lnTo>
                    <a:pt x="1037" y="2164"/>
                  </a:lnTo>
                  <a:lnTo>
                    <a:pt x="1037" y="2147"/>
                  </a:lnTo>
                  <a:lnTo>
                    <a:pt x="1042" y="2147"/>
                  </a:lnTo>
                  <a:close/>
                  <a:moveTo>
                    <a:pt x="1042" y="2177"/>
                  </a:moveTo>
                  <a:lnTo>
                    <a:pt x="1042" y="2195"/>
                  </a:lnTo>
                  <a:lnTo>
                    <a:pt x="1037" y="2195"/>
                  </a:lnTo>
                  <a:lnTo>
                    <a:pt x="1037" y="2177"/>
                  </a:lnTo>
                  <a:lnTo>
                    <a:pt x="1042" y="2177"/>
                  </a:lnTo>
                  <a:close/>
                  <a:moveTo>
                    <a:pt x="1042" y="2208"/>
                  </a:moveTo>
                  <a:lnTo>
                    <a:pt x="1042" y="2225"/>
                  </a:lnTo>
                  <a:lnTo>
                    <a:pt x="1037" y="2225"/>
                  </a:lnTo>
                  <a:lnTo>
                    <a:pt x="1037" y="2208"/>
                  </a:lnTo>
                  <a:lnTo>
                    <a:pt x="1042" y="2208"/>
                  </a:lnTo>
                  <a:close/>
                  <a:moveTo>
                    <a:pt x="1042" y="2239"/>
                  </a:moveTo>
                  <a:lnTo>
                    <a:pt x="1042" y="2256"/>
                  </a:lnTo>
                  <a:lnTo>
                    <a:pt x="1037" y="2256"/>
                  </a:lnTo>
                  <a:lnTo>
                    <a:pt x="1037" y="2239"/>
                  </a:lnTo>
                  <a:lnTo>
                    <a:pt x="1042" y="2239"/>
                  </a:lnTo>
                  <a:close/>
                  <a:moveTo>
                    <a:pt x="1042" y="2269"/>
                  </a:moveTo>
                  <a:lnTo>
                    <a:pt x="1042" y="2287"/>
                  </a:lnTo>
                  <a:lnTo>
                    <a:pt x="1037" y="2287"/>
                  </a:lnTo>
                  <a:lnTo>
                    <a:pt x="1037" y="2269"/>
                  </a:lnTo>
                  <a:lnTo>
                    <a:pt x="1042" y="2269"/>
                  </a:lnTo>
                  <a:close/>
                  <a:moveTo>
                    <a:pt x="1042" y="2300"/>
                  </a:moveTo>
                  <a:lnTo>
                    <a:pt x="1042" y="2318"/>
                  </a:lnTo>
                  <a:lnTo>
                    <a:pt x="1037" y="2318"/>
                  </a:lnTo>
                  <a:lnTo>
                    <a:pt x="1037" y="2300"/>
                  </a:lnTo>
                  <a:lnTo>
                    <a:pt x="1042" y="2300"/>
                  </a:lnTo>
                  <a:close/>
                  <a:moveTo>
                    <a:pt x="1042" y="2331"/>
                  </a:moveTo>
                  <a:lnTo>
                    <a:pt x="1042" y="2339"/>
                  </a:lnTo>
                  <a:lnTo>
                    <a:pt x="1037" y="2339"/>
                  </a:lnTo>
                  <a:lnTo>
                    <a:pt x="1037" y="2331"/>
                  </a:lnTo>
                  <a:lnTo>
                    <a:pt x="1042" y="2331"/>
                  </a:lnTo>
                  <a:close/>
                  <a:moveTo>
                    <a:pt x="1068" y="1695"/>
                  </a:moveTo>
                  <a:lnTo>
                    <a:pt x="1068" y="1713"/>
                  </a:lnTo>
                  <a:lnTo>
                    <a:pt x="1064" y="1713"/>
                  </a:lnTo>
                  <a:lnTo>
                    <a:pt x="1064" y="1695"/>
                  </a:lnTo>
                  <a:lnTo>
                    <a:pt x="1068" y="1695"/>
                  </a:lnTo>
                  <a:close/>
                  <a:moveTo>
                    <a:pt x="1068" y="1726"/>
                  </a:moveTo>
                  <a:lnTo>
                    <a:pt x="1068" y="1743"/>
                  </a:lnTo>
                  <a:lnTo>
                    <a:pt x="1064" y="1743"/>
                  </a:lnTo>
                  <a:lnTo>
                    <a:pt x="1064" y="1726"/>
                  </a:lnTo>
                  <a:lnTo>
                    <a:pt x="1068" y="1726"/>
                  </a:lnTo>
                  <a:close/>
                  <a:moveTo>
                    <a:pt x="1068" y="1757"/>
                  </a:moveTo>
                  <a:lnTo>
                    <a:pt x="1068" y="1774"/>
                  </a:lnTo>
                  <a:lnTo>
                    <a:pt x="1064" y="1774"/>
                  </a:lnTo>
                  <a:lnTo>
                    <a:pt x="1064" y="1757"/>
                  </a:lnTo>
                  <a:lnTo>
                    <a:pt x="1068" y="1757"/>
                  </a:lnTo>
                  <a:close/>
                  <a:moveTo>
                    <a:pt x="1068" y="1787"/>
                  </a:moveTo>
                  <a:lnTo>
                    <a:pt x="1068" y="1805"/>
                  </a:lnTo>
                  <a:lnTo>
                    <a:pt x="1064" y="1805"/>
                  </a:lnTo>
                  <a:lnTo>
                    <a:pt x="1064" y="1787"/>
                  </a:lnTo>
                  <a:lnTo>
                    <a:pt x="1068" y="1787"/>
                  </a:lnTo>
                  <a:close/>
                  <a:moveTo>
                    <a:pt x="1068" y="1818"/>
                  </a:moveTo>
                  <a:lnTo>
                    <a:pt x="1068" y="1835"/>
                  </a:lnTo>
                  <a:lnTo>
                    <a:pt x="1064" y="1835"/>
                  </a:lnTo>
                  <a:lnTo>
                    <a:pt x="1064" y="1818"/>
                  </a:lnTo>
                  <a:lnTo>
                    <a:pt x="1068" y="1818"/>
                  </a:lnTo>
                  <a:close/>
                  <a:moveTo>
                    <a:pt x="1068" y="1849"/>
                  </a:moveTo>
                  <a:lnTo>
                    <a:pt x="1068" y="1866"/>
                  </a:lnTo>
                  <a:lnTo>
                    <a:pt x="1064" y="1866"/>
                  </a:lnTo>
                  <a:lnTo>
                    <a:pt x="1064" y="1849"/>
                  </a:lnTo>
                  <a:lnTo>
                    <a:pt x="1068" y="1849"/>
                  </a:lnTo>
                  <a:close/>
                  <a:moveTo>
                    <a:pt x="1068" y="1879"/>
                  </a:moveTo>
                  <a:lnTo>
                    <a:pt x="1068" y="1897"/>
                  </a:lnTo>
                  <a:lnTo>
                    <a:pt x="1064" y="1897"/>
                  </a:lnTo>
                  <a:lnTo>
                    <a:pt x="1064" y="1879"/>
                  </a:lnTo>
                  <a:lnTo>
                    <a:pt x="1068" y="1879"/>
                  </a:lnTo>
                  <a:close/>
                  <a:moveTo>
                    <a:pt x="1068" y="1910"/>
                  </a:moveTo>
                  <a:lnTo>
                    <a:pt x="1068" y="1927"/>
                  </a:lnTo>
                  <a:lnTo>
                    <a:pt x="1064" y="1927"/>
                  </a:lnTo>
                  <a:lnTo>
                    <a:pt x="1064" y="1910"/>
                  </a:lnTo>
                  <a:lnTo>
                    <a:pt x="1068" y="1910"/>
                  </a:lnTo>
                  <a:close/>
                  <a:moveTo>
                    <a:pt x="1068" y="1941"/>
                  </a:moveTo>
                  <a:lnTo>
                    <a:pt x="1068" y="1958"/>
                  </a:lnTo>
                  <a:lnTo>
                    <a:pt x="1064" y="1958"/>
                  </a:lnTo>
                  <a:lnTo>
                    <a:pt x="1064" y="1941"/>
                  </a:lnTo>
                  <a:lnTo>
                    <a:pt x="1068" y="1941"/>
                  </a:lnTo>
                  <a:close/>
                  <a:moveTo>
                    <a:pt x="1068" y="1971"/>
                  </a:moveTo>
                  <a:lnTo>
                    <a:pt x="1068" y="1989"/>
                  </a:lnTo>
                  <a:lnTo>
                    <a:pt x="1064" y="1989"/>
                  </a:lnTo>
                  <a:lnTo>
                    <a:pt x="1064" y="1971"/>
                  </a:lnTo>
                  <a:lnTo>
                    <a:pt x="1068" y="1971"/>
                  </a:lnTo>
                  <a:close/>
                  <a:moveTo>
                    <a:pt x="1068" y="2002"/>
                  </a:moveTo>
                  <a:lnTo>
                    <a:pt x="1068" y="2020"/>
                  </a:lnTo>
                  <a:lnTo>
                    <a:pt x="1064" y="2020"/>
                  </a:lnTo>
                  <a:lnTo>
                    <a:pt x="1064" y="2002"/>
                  </a:lnTo>
                  <a:lnTo>
                    <a:pt x="1068" y="2002"/>
                  </a:lnTo>
                  <a:close/>
                  <a:moveTo>
                    <a:pt x="1068" y="2033"/>
                  </a:moveTo>
                  <a:lnTo>
                    <a:pt x="1068" y="2050"/>
                  </a:lnTo>
                  <a:lnTo>
                    <a:pt x="1064" y="2050"/>
                  </a:lnTo>
                  <a:lnTo>
                    <a:pt x="1064" y="2033"/>
                  </a:lnTo>
                  <a:lnTo>
                    <a:pt x="1068" y="2033"/>
                  </a:lnTo>
                  <a:close/>
                  <a:moveTo>
                    <a:pt x="1068" y="2063"/>
                  </a:moveTo>
                  <a:lnTo>
                    <a:pt x="1068" y="2081"/>
                  </a:lnTo>
                  <a:lnTo>
                    <a:pt x="1064" y="2081"/>
                  </a:lnTo>
                  <a:lnTo>
                    <a:pt x="1064" y="2063"/>
                  </a:lnTo>
                  <a:lnTo>
                    <a:pt x="1068" y="2063"/>
                  </a:lnTo>
                  <a:close/>
                  <a:moveTo>
                    <a:pt x="1068" y="2094"/>
                  </a:moveTo>
                  <a:lnTo>
                    <a:pt x="1068" y="2112"/>
                  </a:lnTo>
                  <a:lnTo>
                    <a:pt x="1064" y="2112"/>
                  </a:lnTo>
                  <a:lnTo>
                    <a:pt x="1064" y="2094"/>
                  </a:lnTo>
                  <a:lnTo>
                    <a:pt x="1068" y="2094"/>
                  </a:lnTo>
                  <a:close/>
                  <a:moveTo>
                    <a:pt x="1068" y="2125"/>
                  </a:moveTo>
                  <a:lnTo>
                    <a:pt x="1068" y="2142"/>
                  </a:lnTo>
                  <a:lnTo>
                    <a:pt x="1064" y="2142"/>
                  </a:lnTo>
                  <a:lnTo>
                    <a:pt x="1064" y="2125"/>
                  </a:lnTo>
                  <a:lnTo>
                    <a:pt x="1068" y="2125"/>
                  </a:lnTo>
                  <a:close/>
                  <a:moveTo>
                    <a:pt x="1068" y="2155"/>
                  </a:moveTo>
                  <a:lnTo>
                    <a:pt x="1068" y="2173"/>
                  </a:lnTo>
                  <a:lnTo>
                    <a:pt x="1064" y="2173"/>
                  </a:lnTo>
                  <a:lnTo>
                    <a:pt x="1064" y="2155"/>
                  </a:lnTo>
                  <a:lnTo>
                    <a:pt x="1068" y="2155"/>
                  </a:lnTo>
                  <a:close/>
                  <a:moveTo>
                    <a:pt x="1068" y="2186"/>
                  </a:moveTo>
                  <a:lnTo>
                    <a:pt x="1068" y="2204"/>
                  </a:lnTo>
                  <a:lnTo>
                    <a:pt x="1064" y="2204"/>
                  </a:lnTo>
                  <a:lnTo>
                    <a:pt x="1064" y="2186"/>
                  </a:lnTo>
                  <a:lnTo>
                    <a:pt x="1068" y="2186"/>
                  </a:lnTo>
                  <a:close/>
                  <a:moveTo>
                    <a:pt x="1068" y="2217"/>
                  </a:moveTo>
                  <a:lnTo>
                    <a:pt x="1068" y="2234"/>
                  </a:lnTo>
                  <a:lnTo>
                    <a:pt x="1064" y="2234"/>
                  </a:lnTo>
                  <a:lnTo>
                    <a:pt x="1064" y="2217"/>
                  </a:lnTo>
                  <a:lnTo>
                    <a:pt x="1068" y="2217"/>
                  </a:lnTo>
                  <a:close/>
                  <a:moveTo>
                    <a:pt x="1068" y="2247"/>
                  </a:moveTo>
                  <a:lnTo>
                    <a:pt x="1068" y="2265"/>
                  </a:lnTo>
                  <a:lnTo>
                    <a:pt x="1064" y="2265"/>
                  </a:lnTo>
                  <a:lnTo>
                    <a:pt x="1064" y="2247"/>
                  </a:lnTo>
                  <a:lnTo>
                    <a:pt x="1068" y="2247"/>
                  </a:lnTo>
                  <a:close/>
                  <a:moveTo>
                    <a:pt x="1068" y="2278"/>
                  </a:moveTo>
                  <a:lnTo>
                    <a:pt x="1068" y="2296"/>
                  </a:lnTo>
                  <a:lnTo>
                    <a:pt x="1064" y="2296"/>
                  </a:lnTo>
                  <a:lnTo>
                    <a:pt x="1064" y="2278"/>
                  </a:lnTo>
                  <a:lnTo>
                    <a:pt x="1068" y="2278"/>
                  </a:lnTo>
                  <a:close/>
                  <a:moveTo>
                    <a:pt x="1068" y="2309"/>
                  </a:moveTo>
                  <a:lnTo>
                    <a:pt x="1068" y="2326"/>
                  </a:lnTo>
                  <a:lnTo>
                    <a:pt x="1064" y="2326"/>
                  </a:lnTo>
                  <a:lnTo>
                    <a:pt x="1064" y="2309"/>
                  </a:lnTo>
                  <a:lnTo>
                    <a:pt x="1068" y="2309"/>
                  </a:lnTo>
                  <a:close/>
                  <a:moveTo>
                    <a:pt x="1099" y="1673"/>
                  </a:moveTo>
                  <a:lnTo>
                    <a:pt x="1099" y="1691"/>
                  </a:lnTo>
                  <a:lnTo>
                    <a:pt x="1094" y="1691"/>
                  </a:lnTo>
                  <a:lnTo>
                    <a:pt x="1094" y="1673"/>
                  </a:lnTo>
                  <a:lnTo>
                    <a:pt x="1099" y="1673"/>
                  </a:lnTo>
                  <a:close/>
                  <a:moveTo>
                    <a:pt x="1099" y="1704"/>
                  </a:moveTo>
                  <a:lnTo>
                    <a:pt x="1099" y="1722"/>
                  </a:lnTo>
                  <a:lnTo>
                    <a:pt x="1094" y="1722"/>
                  </a:lnTo>
                  <a:lnTo>
                    <a:pt x="1094" y="1704"/>
                  </a:lnTo>
                  <a:lnTo>
                    <a:pt x="1099" y="1704"/>
                  </a:lnTo>
                  <a:close/>
                  <a:moveTo>
                    <a:pt x="1099" y="1735"/>
                  </a:moveTo>
                  <a:lnTo>
                    <a:pt x="1099" y="1752"/>
                  </a:lnTo>
                  <a:lnTo>
                    <a:pt x="1094" y="1752"/>
                  </a:lnTo>
                  <a:lnTo>
                    <a:pt x="1094" y="1735"/>
                  </a:lnTo>
                  <a:lnTo>
                    <a:pt x="1099" y="1735"/>
                  </a:lnTo>
                  <a:close/>
                  <a:moveTo>
                    <a:pt x="1099" y="1765"/>
                  </a:moveTo>
                  <a:lnTo>
                    <a:pt x="1099" y="1783"/>
                  </a:lnTo>
                  <a:lnTo>
                    <a:pt x="1094" y="1783"/>
                  </a:lnTo>
                  <a:lnTo>
                    <a:pt x="1094" y="1765"/>
                  </a:lnTo>
                  <a:lnTo>
                    <a:pt x="1099" y="1765"/>
                  </a:lnTo>
                  <a:close/>
                  <a:moveTo>
                    <a:pt x="1099" y="1796"/>
                  </a:moveTo>
                  <a:lnTo>
                    <a:pt x="1099" y="1814"/>
                  </a:lnTo>
                  <a:lnTo>
                    <a:pt x="1094" y="1814"/>
                  </a:lnTo>
                  <a:lnTo>
                    <a:pt x="1094" y="1796"/>
                  </a:lnTo>
                  <a:lnTo>
                    <a:pt x="1099" y="1796"/>
                  </a:lnTo>
                  <a:close/>
                  <a:moveTo>
                    <a:pt x="1099" y="1827"/>
                  </a:moveTo>
                  <a:lnTo>
                    <a:pt x="1099" y="1844"/>
                  </a:lnTo>
                  <a:lnTo>
                    <a:pt x="1094" y="1844"/>
                  </a:lnTo>
                  <a:lnTo>
                    <a:pt x="1094" y="1827"/>
                  </a:lnTo>
                  <a:lnTo>
                    <a:pt x="1099" y="1827"/>
                  </a:lnTo>
                  <a:close/>
                  <a:moveTo>
                    <a:pt x="1099" y="1857"/>
                  </a:moveTo>
                  <a:lnTo>
                    <a:pt x="1099" y="1875"/>
                  </a:lnTo>
                  <a:lnTo>
                    <a:pt x="1094" y="1875"/>
                  </a:lnTo>
                  <a:lnTo>
                    <a:pt x="1094" y="1857"/>
                  </a:lnTo>
                  <a:lnTo>
                    <a:pt x="1099" y="1857"/>
                  </a:lnTo>
                  <a:close/>
                  <a:moveTo>
                    <a:pt x="1099" y="1888"/>
                  </a:moveTo>
                  <a:lnTo>
                    <a:pt x="1099" y="1905"/>
                  </a:lnTo>
                  <a:lnTo>
                    <a:pt x="1094" y="1905"/>
                  </a:lnTo>
                  <a:lnTo>
                    <a:pt x="1094" y="1888"/>
                  </a:lnTo>
                  <a:lnTo>
                    <a:pt x="1099" y="1888"/>
                  </a:lnTo>
                  <a:close/>
                  <a:moveTo>
                    <a:pt x="1099" y="1919"/>
                  </a:moveTo>
                  <a:lnTo>
                    <a:pt x="1099" y="1936"/>
                  </a:lnTo>
                  <a:lnTo>
                    <a:pt x="1094" y="1936"/>
                  </a:lnTo>
                  <a:lnTo>
                    <a:pt x="1094" y="1919"/>
                  </a:lnTo>
                  <a:lnTo>
                    <a:pt x="1099" y="1919"/>
                  </a:lnTo>
                  <a:close/>
                  <a:moveTo>
                    <a:pt x="1099" y="1949"/>
                  </a:moveTo>
                  <a:lnTo>
                    <a:pt x="1099" y="1967"/>
                  </a:lnTo>
                  <a:lnTo>
                    <a:pt x="1094" y="1967"/>
                  </a:lnTo>
                  <a:lnTo>
                    <a:pt x="1094" y="1949"/>
                  </a:lnTo>
                  <a:lnTo>
                    <a:pt x="1099" y="1949"/>
                  </a:lnTo>
                  <a:close/>
                  <a:moveTo>
                    <a:pt x="1099" y="1980"/>
                  </a:moveTo>
                  <a:lnTo>
                    <a:pt x="1099" y="1998"/>
                  </a:lnTo>
                  <a:lnTo>
                    <a:pt x="1094" y="1998"/>
                  </a:lnTo>
                  <a:lnTo>
                    <a:pt x="1094" y="1980"/>
                  </a:lnTo>
                  <a:lnTo>
                    <a:pt x="1099" y="1980"/>
                  </a:lnTo>
                  <a:close/>
                  <a:moveTo>
                    <a:pt x="1099" y="2011"/>
                  </a:moveTo>
                  <a:lnTo>
                    <a:pt x="1099" y="2028"/>
                  </a:lnTo>
                  <a:lnTo>
                    <a:pt x="1094" y="2028"/>
                  </a:lnTo>
                  <a:lnTo>
                    <a:pt x="1094" y="2011"/>
                  </a:lnTo>
                  <a:lnTo>
                    <a:pt x="1099" y="2011"/>
                  </a:lnTo>
                  <a:close/>
                  <a:moveTo>
                    <a:pt x="1099" y="2041"/>
                  </a:moveTo>
                  <a:lnTo>
                    <a:pt x="1099" y="2059"/>
                  </a:lnTo>
                  <a:lnTo>
                    <a:pt x="1094" y="2059"/>
                  </a:lnTo>
                  <a:lnTo>
                    <a:pt x="1094" y="2041"/>
                  </a:lnTo>
                  <a:lnTo>
                    <a:pt x="1099" y="2041"/>
                  </a:lnTo>
                  <a:close/>
                  <a:moveTo>
                    <a:pt x="1099" y="2072"/>
                  </a:moveTo>
                  <a:lnTo>
                    <a:pt x="1099" y="2090"/>
                  </a:lnTo>
                  <a:lnTo>
                    <a:pt x="1094" y="2090"/>
                  </a:lnTo>
                  <a:lnTo>
                    <a:pt x="1094" y="2072"/>
                  </a:lnTo>
                  <a:lnTo>
                    <a:pt x="1099" y="2072"/>
                  </a:lnTo>
                  <a:close/>
                  <a:moveTo>
                    <a:pt x="1099" y="2103"/>
                  </a:moveTo>
                  <a:lnTo>
                    <a:pt x="1099" y="2120"/>
                  </a:lnTo>
                  <a:lnTo>
                    <a:pt x="1094" y="2120"/>
                  </a:lnTo>
                  <a:lnTo>
                    <a:pt x="1094" y="2103"/>
                  </a:lnTo>
                  <a:lnTo>
                    <a:pt x="1099" y="2103"/>
                  </a:lnTo>
                  <a:close/>
                  <a:moveTo>
                    <a:pt x="1099" y="2133"/>
                  </a:moveTo>
                  <a:lnTo>
                    <a:pt x="1099" y="2151"/>
                  </a:lnTo>
                  <a:lnTo>
                    <a:pt x="1094" y="2151"/>
                  </a:lnTo>
                  <a:lnTo>
                    <a:pt x="1094" y="2133"/>
                  </a:lnTo>
                  <a:lnTo>
                    <a:pt x="1099" y="2133"/>
                  </a:lnTo>
                  <a:close/>
                  <a:moveTo>
                    <a:pt x="1099" y="2164"/>
                  </a:moveTo>
                  <a:lnTo>
                    <a:pt x="1099" y="2182"/>
                  </a:lnTo>
                  <a:lnTo>
                    <a:pt x="1094" y="2182"/>
                  </a:lnTo>
                  <a:lnTo>
                    <a:pt x="1094" y="2164"/>
                  </a:lnTo>
                  <a:lnTo>
                    <a:pt x="1099" y="2164"/>
                  </a:lnTo>
                  <a:close/>
                  <a:moveTo>
                    <a:pt x="1099" y="2195"/>
                  </a:moveTo>
                  <a:lnTo>
                    <a:pt x="1099" y="2212"/>
                  </a:lnTo>
                  <a:lnTo>
                    <a:pt x="1094" y="2212"/>
                  </a:lnTo>
                  <a:lnTo>
                    <a:pt x="1094" y="2195"/>
                  </a:lnTo>
                  <a:lnTo>
                    <a:pt x="1099" y="2195"/>
                  </a:lnTo>
                  <a:close/>
                  <a:moveTo>
                    <a:pt x="1099" y="2225"/>
                  </a:moveTo>
                  <a:lnTo>
                    <a:pt x="1099" y="2243"/>
                  </a:lnTo>
                  <a:lnTo>
                    <a:pt x="1094" y="2243"/>
                  </a:lnTo>
                  <a:lnTo>
                    <a:pt x="1094" y="2225"/>
                  </a:lnTo>
                  <a:lnTo>
                    <a:pt x="1099" y="2225"/>
                  </a:lnTo>
                  <a:close/>
                  <a:moveTo>
                    <a:pt x="1099" y="2256"/>
                  </a:moveTo>
                  <a:lnTo>
                    <a:pt x="1099" y="2274"/>
                  </a:lnTo>
                  <a:lnTo>
                    <a:pt x="1094" y="2274"/>
                  </a:lnTo>
                  <a:lnTo>
                    <a:pt x="1094" y="2256"/>
                  </a:lnTo>
                  <a:lnTo>
                    <a:pt x="1099" y="2256"/>
                  </a:lnTo>
                  <a:close/>
                  <a:moveTo>
                    <a:pt x="1099" y="2287"/>
                  </a:moveTo>
                  <a:lnTo>
                    <a:pt x="1099" y="2304"/>
                  </a:lnTo>
                  <a:lnTo>
                    <a:pt x="1094" y="2304"/>
                  </a:lnTo>
                  <a:lnTo>
                    <a:pt x="1094" y="2287"/>
                  </a:lnTo>
                  <a:lnTo>
                    <a:pt x="1099" y="2287"/>
                  </a:lnTo>
                  <a:close/>
                  <a:moveTo>
                    <a:pt x="1099" y="2318"/>
                  </a:moveTo>
                  <a:lnTo>
                    <a:pt x="1099" y="2335"/>
                  </a:lnTo>
                  <a:lnTo>
                    <a:pt x="1094" y="2335"/>
                  </a:lnTo>
                  <a:lnTo>
                    <a:pt x="1094" y="2318"/>
                  </a:lnTo>
                  <a:lnTo>
                    <a:pt x="1099" y="2318"/>
                  </a:lnTo>
                  <a:close/>
                  <a:moveTo>
                    <a:pt x="1125" y="1651"/>
                  </a:moveTo>
                  <a:lnTo>
                    <a:pt x="1125" y="1669"/>
                  </a:lnTo>
                  <a:lnTo>
                    <a:pt x="1121" y="1669"/>
                  </a:lnTo>
                  <a:lnTo>
                    <a:pt x="1121" y="1651"/>
                  </a:lnTo>
                  <a:lnTo>
                    <a:pt x="1125" y="1651"/>
                  </a:lnTo>
                  <a:close/>
                  <a:moveTo>
                    <a:pt x="1125" y="1682"/>
                  </a:moveTo>
                  <a:lnTo>
                    <a:pt x="1125" y="1700"/>
                  </a:lnTo>
                  <a:lnTo>
                    <a:pt x="1121" y="1700"/>
                  </a:lnTo>
                  <a:lnTo>
                    <a:pt x="1121" y="1682"/>
                  </a:lnTo>
                  <a:lnTo>
                    <a:pt x="1125" y="1682"/>
                  </a:lnTo>
                  <a:close/>
                  <a:moveTo>
                    <a:pt x="1125" y="1713"/>
                  </a:moveTo>
                  <a:lnTo>
                    <a:pt x="1125" y="1730"/>
                  </a:lnTo>
                  <a:lnTo>
                    <a:pt x="1121" y="1730"/>
                  </a:lnTo>
                  <a:lnTo>
                    <a:pt x="1121" y="1713"/>
                  </a:lnTo>
                  <a:lnTo>
                    <a:pt x="1125" y="1713"/>
                  </a:lnTo>
                  <a:close/>
                  <a:moveTo>
                    <a:pt x="1125" y="1743"/>
                  </a:moveTo>
                  <a:lnTo>
                    <a:pt x="1125" y="1761"/>
                  </a:lnTo>
                  <a:lnTo>
                    <a:pt x="1121" y="1761"/>
                  </a:lnTo>
                  <a:lnTo>
                    <a:pt x="1121" y="1743"/>
                  </a:lnTo>
                  <a:lnTo>
                    <a:pt x="1125" y="1743"/>
                  </a:lnTo>
                  <a:close/>
                  <a:moveTo>
                    <a:pt x="1125" y="1774"/>
                  </a:moveTo>
                  <a:lnTo>
                    <a:pt x="1125" y="1792"/>
                  </a:lnTo>
                  <a:lnTo>
                    <a:pt x="1121" y="1792"/>
                  </a:lnTo>
                  <a:lnTo>
                    <a:pt x="1121" y="1774"/>
                  </a:lnTo>
                  <a:lnTo>
                    <a:pt x="1125" y="1774"/>
                  </a:lnTo>
                  <a:close/>
                  <a:moveTo>
                    <a:pt x="1125" y="1805"/>
                  </a:moveTo>
                  <a:lnTo>
                    <a:pt x="1125" y="1822"/>
                  </a:lnTo>
                  <a:lnTo>
                    <a:pt x="1121" y="1822"/>
                  </a:lnTo>
                  <a:lnTo>
                    <a:pt x="1121" y="1805"/>
                  </a:lnTo>
                  <a:lnTo>
                    <a:pt x="1125" y="1805"/>
                  </a:lnTo>
                  <a:close/>
                  <a:moveTo>
                    <a:pt x="1125" y="1835"/>
                  </a:moveTo>
                  <a:lnTo>
                    <a:pt x="1125" y="1853"/>
                  </a:lnTo>
                  <a:lnTo>
                    <a:pt x="1121" y="1853"/>
                  </a:lnTo>
                  <a:lnTo>
                    <a:pt x="1121" y="1835"/>
                  </a:lnTo>
                  <a:lnTo>
                    <a:pt x="1125" y="1835"/>
                  </a:lnTo>
                  <a:close/>
                  <a:moveTo>
                    <a:pt x="1125" y="1866"/>
                  </a:moveTo>
                  <a:lnTo>
                    <a:pt x="1125" y="1884"/>
                  </a:lnTo>
                  <a:lnTo>
                    <a:pt x="1121" y="1884"/>
                  </a:lnTo>
                  <a:lnTo>
                    <a:pt x="1121" y="1866"/>
                  </a:lnTo>
                  <a:lnTo>
                    <a:pt x="1125" y="1866"/>
                  </a:lnTo>
                  <a:close/>
                  <a:moveTo>
                    <a:pt x="1125" y="1897"/>
                  </a:moveTo>
                  <a:lnTo>
                    <a:pt x="1125" y="1914"/>
                  </a:lnTo>
                  <a:lnTo>
                    <a:pt x="1121" y="1914"/>
                  </a:lnTo>
                  <a:lnTo>
                    <a:pt x="1121" y="1897"/>
                  </a:lnTo>
                  <a:lnTo>
                    <a:pt x="1125" y="1897"/>
                  </a:lnTo>
                  <a:close/>
                  <a:moveTo>
                    <a:pt x="1125" y="1927"/>
                  </a:moveTo>
                  <a:lnTo>
                    <a:pt x="1125" y="1945"/>
                  </a:lnTo>
                  <a:lnTo>
                    <a:pt x="1121" y="1945"/>
                  </a:lnTo>
                  <a:lnTo>
                    <a:pt x="1121" y="1927"/>
                  </a:lnTo>
                  <a:lnTo>
                    <a:pt x="1125" y="1927"/>
                  </a:lnTo>
                  <a:close/>
                  <a:moveTo>
                    <a:pt x="1125" y="1958"/>
                  </a:moveTo>
                  <a:lnTo>
                    <a:pt x="1125" y="1976"/>
                  </a:lnTo>
                  <a:lnTo>
                    <a:pt x="1121" y="1976"/>
                  </a:lnTo>
                  <a:lnTo>
                    <a:pt x="1121" y="1958"/>
                  </a:lnTo>
                  <a:lnTo>
                    <a:pt x="1125" y="1958"/>
                  </a:lnTo>
                  <a:close/>
                  <a:moveTo>
                    <a:pt x="1125" y="1989"/>
                  </a:moveTo>
                  <a:lnTo>
                    <a:pt x="1125" y="2006"/>
                  </a:lnTo>
                  <a:lnTo>
                    <a:pt x="1121" y="2006"/>
                  </a:lnTo>
                  <a:lnTo>
                    <a:pt x="1121" y="1989"/>
                  </a:lnTo>
                  <a:lnTo>
                    <a:pt x="1125" y="1989"/>
                  </a:lnTo>
                  <a:close/>
                  <a:moveTo>
                    <a:pt x="1125" y="2020"/>
                  </a:moveTo>
                  <a:lnTo>
                    <a:pt x="1125" y="2037"/>
                  </a:lnTo>
                  <a:lnTo>
                    <a:pt x="1121" y="2037"/>
                  </a:lnTo>
                  <a:lnTo>
                    <a:pt x="1121" y="2020"/>
                  </a:lnTo>
                  <a:lnTo>
                    <a:pt x="1125" y="2020"/>
                  </a:lnTo>
                  <a:close/>
                  <a:moveTo>
                    <a:pt x="1125" y="2050"/>
                  </a:moveTo>
                  <a:lnTo>
                    <a:pt x="1125" y="2068"/>
                  </a:lnTo>
                  <a:lnTo>
                    <a:pt x="1121" y="2068"/>
                  </a:lnTo>
                  <a:lnTo>
                    <a:pt x="1121" y="2050"/>
                  </a:lnTo>
                  <a:lnTo>
                    <a:pt x="1125" y="2050"/>
                  </a:lnTo>
                  <a:close/>
                  <a:moveTo>
                    <a:pt x="1125" y="2081"/>
                  </a:moveTo>
                  <a:lnTo>
                    <a:pt x="1125" y="2098"/>
                  </a:lnTo>
                  <a:lnTo>
                    <a:pt x="1121" y="2098"/>
                  </a:lnTo>
                  <a:lnTo>
                    <a:pt x="1121" y="2081"/>
                  </a:lnTo>
                  <a:lnTo>
                    <a:pt x="1125" y="2081"/>
                  </a:lnTo>
                  <a:close/>
                  <a:moveTo>
                    <a:pt x="1125" y="2112"/>
                  </a:moveTo>
                  <a:lnTo>
                    <a:pt x="1125" y="2129"/>
                  </a:lnTo>
                  <a:lnTo>
                    <a:pt x="1121" y="2129"/>
                  </a:lnTo>
                  <a:lnTo>
                    <a:pt x="1121" y="2112"/>
                  </a:lnTo>
                  <a:lnTo>
                    <a:pt x="1125" y="2112"/>
                  </a:lnTo>
                  <a:close/>
                  <a:moveTo>
                    <a:pt x="1125" y="2142"/>
                  </a:moveTo>
                  <a:lnTo>
                    <a:pt x="1125" y="2160"/>
                  </a:lnTo>
                  <a:lnTo>
                    <a:pt x="1121" y="2160"/>
                  </a:lnTo>
                  <a:lnTo>
                    <a:pt x="1121" y="2142"/>
                  </a:lnTo>
                  <a:lnTo>
                    <a:pt x="1125" y="2142"/>
                  </a:lnTo>
                  <a:close/>
                  <a:moveTo>
                    <a:pt x="1125" y="2173"/>
                  </a:moveTo>
                  <a:lnTo>
                    <a:pt x="1125" y="2190"/>
                  </a:lnTo>
                  <a:lnTo>
                    <a:pt x="1121" y="2190"/>
                  </a:lnTo>
                  <a:lnTo>
                    <a:pt x="1121" y="2173"/>
                  </a:lnTo>
                  <a:lnTo>
                    <a:pt x="1125" y="2173"/>
                  </a:lnTo>
                  <a:close/>
                  <a:moveTo>
                    <a:pt x="1125" y="2204"/>
                  </a:moveTo>
                  <a:lnTo>
                    <a:pt x="1125" y="2221"/>
                  </a:lnTo>
                  <a:lnTo>
                    <a:pt x="1121" y="2221"/>
                  </a:lnTo>
                  <a:lnTo>
                    <a:pt x="1121" y="2204"/>
                  </a:lnTo>
                  <a:lnTo>
                    <a:pt x="1125" y="2204"/>
                  </a:lnTo>
                  <a:close/>
                  <a:moveTo>
                    <a:pt x="1125" y="2234"/>
                  </a:moveTo>
                  <a:lnTo>
                    <a:pt x="1125" y="2252"/>
                  </a:lnTo>
                  <a:lnTo>
                    <a:pt x="1121" y="2252"/>
                  </a:lnTo>
                  <a:lnTo>
                    <a:pt x="1121" y="2234"/>
                  </a:lnTo>
                  <a:lnTo>
                    <a:pt x="1125" y="2234"/>
                  </a:lnTo>
                  <a:close/>
                  <a:moveTo>
                    <a:pt x="1125" y="2265"/>
                  </a:moveTo>
                  <a:lnTo>
                    <a:pt x="1125" y="2283"/>
                  </a:lnTo>
                  <a:lnTo>
                    <a:pt x="1121" y="2283"/>
                  </a:lnTo>
                  <a:lnTo>
                    <a:pt x="1121" y="2265"/>
                  </a:lnTo>
                  <a:lnTo>
                    <a:pt x="1125" y="2265"/>
                  </a:lnTo>
                  <a:close/>
                  <a:moveTo>
                    <a:pt x="1125" y="2296"/>
                  </a:moveTo>
                  <a:lnTo>
                    <a:pt x="1125" y="2313"/>
                  </a:lnTo>
                  <a:lnTo>
                    <a:pt x="1121" y="2313"/>
                  </a:lnTo>
                  <a:lnTo>
                    <a:pt x="1121" y="2296"/>
                  </a:lnTo>
                  <a:lnTo>
                    <a:pt x="1125" y="2296"/>
                  </a:lnTo>
                  <a:close/>
                  <a:moveTo>
                    <a:pt x="1125" y="2326"/>
                  </a:moveTo>
                  <a:lnTo>
                    <a:pt x="1125" y="2339"/>
                  </a:lnTo>
                  <a:lnTo>
                    <a:pt x="1121" y="2339"/>
                  </a:lnTo>
                  <a:lnTo>
                    <a:pt x="1121" y="2326"/>
                  </a:lnTo>
                  <a:lnTo>
                    <a:pt x="1125" y="2326"/>
                  </a:lnTo>
                  <a:close/>
                  <a:moveTo>
                    <a:pt x="1156" y="1625"/>
                  </a:moveTo>
                  <a:lnTo>
                    <a:pt x="1156" y="1643"/>
                  </a:lnTo>
                  <a:lnTo>
                    <a:pt x="1151" y="1643"/>
                  </a:lnTo>
                  <a:lnTo>
                    <a:pt x="1151" y="1625"/>
                  </a:lnTo>
                  <a:lnTo>
                    <a:pt x="1156" y="1625"/>
                  </a:lnTo>
                  <a:close/>
                  <a:moveTo>
                    <a:pt x="1156" y="1656"/>
                  </a:moveTo>
                  <a:lnTo>
                    <a:pt x="1156" y="1673"/>
                  </a:lnTo>
                  <a:lnTo>
                    <a:pt x="1151" y="1673"/>
                  </a:lnTo>
                  <a:lnTo>
                    <a:pt x="1151" y="1656"/>
                  </a:lnTo>
                  <a:lnTo>
                    <a:pt x="1156" y="1656"/>
                  </a:lnTo>
                  <a:close/>
                  <a:moveTo>
                    <a:pt x="1156" y="1687"/>
                  </a:moveTo>
                  <a:lnTo>
                    <a:pt x="1156" y="1704"/>
                  </a:lnTo>
                  <a:lnTo>
                    <a:pt x="1151" y="1704"/>
                  </a:lnTo>
                  <a:lnTo>
                    <a:pt x="1151" y="1687"/>
                  </a:lnTo>
                  <a:lnTo>
                    <a:pt x="1156" y="1687"/>
                  </a:lnTo>
                  <a:close/>
                  <a:moveTo>
                    <a:pt x="1156" y="1717"/>
                  </a:moveTo>
                  <a:lnTo>
                    <a:pt x="1156" y="1735"/>
                  </a:lnTo>
                  <a:lnTo>
                    <a:pt x="1151" y="1735"/>
                  </a:lnTo>
                  <a:lnTo>
                    <a:pt x="1151" y="1717"/>
                  </a:lnTo>
                  <a:lnTo>
                    <a:pt x="1156" y="1717"/>
                  </a:lnTo>
                  <a:close/>
                  <a:moveTo>
                    <a:pt x="1156" y="1748"/>
                  </a:moveTo>
                  <a:lnTo>
                    <a:pt x="1156" y="1765"/>
                  </a:lnTo>
                  <a:lnTo>
                    <a:pt x="1151" y="1765"/>
                  </a:lnTo>
                  <a:lnTo>
                    <a:pt x="1151" y="1748"/>
                  </a:lnTo>
                  <a:lnTo>
                    <a:pt x="1156" y="1748"/>
                  </a:lnTo>
                  <a:close/>
                  <a:moveTo>
                    <a:pt x="1156" y="1778"/>
                  </a:moveTo>
                  <a:lnTo>
                    <a:pt x="1156" y="1796"/>
                  </a:lnTo>
                  <a:lnTo>
                    <a:pt x="1151" y="1796"/>
                  </a:lnTo>
                  <a:lnTo>
                    <a:pt x="1151" y="1778"/>
                  </a:lnTo>
                  <a:lnTo>
                    <a:pt x="1156" y="1778"/>
                  </a:lnTo>
                  <a:close/>
                  <a:moveTo>
                    <a:pt x="1156" y="1809"/>
                  </a:moveTo>
                  <a:lnTo>
                    <a:pt x="1156" y="1827"/>
                  </a:lnTo>
                  <a:lnTo>
                    <a:pt x="1151" y="1827"/>
                  </a:lnTo>
                  <a:lnTo>
                    <a:pt x="1151" y="1809"/>
                  </a:lnTo>
                  <a:lnTo>
                    <a:pt x="1156" y="1809"/>
                  </a:lnTo>
                  <a:close/>
                  <a:moveTo>
                    <a:pt x="1156" y="1840"/>
                  </a:moveTo>
                  <a:lnTo>
                    <a:pt x="1156" y="1857"/>
                  </a:lnTo>
                  <a:lnTo>
                    <a:pt x="1151" y="1857"/>
                  </a:lnTo>
                  <a:lnTo>
                    <a:pt x="1151" y="1840"/>
                  </a:lnTo>
                  <a:lnTo>
                    <a:pt x="1156" y="1840"/>
                  </a:lnTo>
                  <a:close/>
                  <a:moveTo>
                    <a:pt x="1156" y="1870"/>
                  </a:moveTo>
                  <a:lnTo>
                    <a:pt x="1156" y="1888"/>
                  </a:lnTo>
                  <a:lnTo>
                    <a:pt x="1151" y="1888"/>
                  </a:lnTo>
                  <a:lnTo>
                    <a:pt x="1151" y="1870"/>
                  </a:lnTo>
                  <a:lnTo>
                    <a:pt x="1156" y="1870"/>
                  </a:lnTo>
                  <a:close/>
                  <a:moveTo>
                    <a:pt x="1156" y="1901"/>
                  </a:moveTo>
                  <a:lnTo>
                    <a:pt x="1156" y="1919"/>
                  </a:lnTo>
                  <a:lnTo>
                    <a:pt x="1151" y="1919"/>
                  </a:lnTo>
                  <a:lnTo>
                    <a:pt x="1151" y="1901"/>
                  </a:lnTo>
                  <a:lnTo>
                    <a:pt x="1156" y="1901"/>
                  </a:lnTo>
                  <a:close/>
                  <a:moveTo>
                    <a:pt x="1156" y="1932"/>
                  </a:moveTo>
                  <a:lnTo>
                    <a:pt x="1156" y="1950"/>
                  </a:lnTo>
                  <a:lnTo>
                    <a:pt x="1151" y="1950"/>
                  </a:lnTo>
                  <a:lnTo>
                    <a:pt x="1151" y="1932"/>
                  </a:lnTo>
                  <a:lnTo>
                    <a:pt x="1156" y="1932"/>
                  </a:lnTo>
                  <a:close/>
                  <a:moveTo>
                    <a:pt x="1156" y="1963"/>
                  </a:moveTo>
                  <a:lnTo>
                    <a:pt x="1156" y="1980"/>
                  </a:lnTo>
                  <a:lnTo>
                    <a:pt x="1151" y="1980"/>
                  </a:lnTo>
                  <a:lnTo>
                    <a:pt x="1151" y="1963"/>
                  </a:lnTo>
                  <a:lnTo>
                    <a:pt x="1156" y="1963"/>
                  </a:lnTo>
                  <a:close/>
                  <a:moveTo>
                    <a:pt x="1156" y="1993"/>
                  </a:moveTo>
                  <a:lnTo>
                    <a:pt x="1156" y="2011"/>
                  </a:lnTo>
                  <a:lnTo>
                    <a:pt x="1151" y="2011"/>
                  </a:lnTo>
                  <a:lnTo>
                    <a:pt x="1151" y="1993"/>
                  </a:lnTo>
                  <a:lnTo>
                    <a:pt x="1156" y="1993"/>
                  </a:lnTo>
                  <a:close/>
                  <a:moveTo>
                    <a:pt x="1156" y="2024"/>
                  </a:moveTo>
                  <a:lnTo>
                    <a:pt x="1156" y="2041"/>
                  </a:lnTo>
                  <a:lnTo>
                    <a:pt x="1151" y="2041"/>
                  </a:lnTo>
                  <a:lnTo>
                    <a:pt x="1151" y="2024"/>
                  </a:lnTo>
                  <a:lnTo>
                    <a:pt x="1156" y="2024"/>
                  </a:lnTo>
                  <a:close/>
                  <a:moveTo>
                    <a:pt x="1156" y="2055"/>
                  </a:moveTo>
                  <a:lnTo>
                    <a:pt x="1156" y="2072"/>
                  </a:lnTo>
                  <a:lnTo>
                    <a:pt x="1151" y="2072"/>
                  </a:lnTo>
                  <a:lnTo>
                    <a:pt x="1151" y="2055"/>
                  </a:lnTo>
                  <a:lnTo>
                    <a:pt x="1156" y="2055"/>
                  </a:lnTo>
                  <a:close/>
                  <a:moveTo>
                    <a:pt x="1156" y="2085"/>
                  </a:moveTo>
                  <a:lnTo>
                    <a:pt x="1156" y="2103"/>
                  </a:lnTo>
                  <a:lnTo>
                    <a:pt x="1151" y="2103"/>
                  </a:lnTo>
                  <a:lnTo>
                    <a:pt x="1151" y="2085"/>
                  </a:lnTo>
                  <a:lnTo>
                    <a:pt x="1156" y="2085"/>
                  </a:lnTo>
                  <a:close/>
                  <a:moveTo>
                    <a:pt x="1156" y="2116"/>
                  </a:moveTo>
                  <a:lnTo>
                    <a:pt x="1156" y="2133"/>
                  </a:lnTo>
                  <a:lnTo>
                    <a:pt x="1151" y="2133"/>
                  </a:lnTo>
                  <a:lnTo>
                    <a:pt x="1151" y="2116"/>
                  </a:lnTo>
                  <a:lnTo>
                    <a:pt x="1156" y="2116"/>
                  </a:lnTo>
                  <a:close/>
                  <a:moveTo>
                    <a:pt x="1156" y="2147"/>
                  </a:moveTo>
                  <a:lnTo>
                    <a:pt x="1156" y="2164"/>
                  </a:lnTo>
                  <a:lnTo>
                    <a:pt x="1151" y="2164"/>
                  </a:lnTo>
                  <a:lnTo>
                    <a:pt x="1151" y="2147"/>
                  </a:lnTo>
                  <a:lnTo>
                    <a:pt x="1156" y="2147"/>
                  </a:lnTo>
                  <a:close/>
                  <a:moveTo>
                    <a:pt x="1156" y="2177"/>
                  </a:moveTo>
                  <a:lnTo>
                    <a:pt x="1156" y="2195"/>
                  </a:lnTo>
                  <a:lnTo>
                    <a:pt x="1151" y="2195"/>
                  </a:lnTo>
                  <a:lnTo>
                    <a:pt x="1151" y="2177"/>
                  </a:lnTo>
                  <a:lnTo>
                    <a:pt x="1156" y="2177"/>
                  </a:lnTo>
                  <a:close/>
                  <a:moveTo>
                    <a:pt x="1156" y="2208"/>
                  </a:moveTo>
                  <a:lnTo>
                    <a:pt x="1156" y="2226"/>
                  </a:lnTo>
                  <a:lnTo>
                    <a:pt x="1151" y="2226"/>
                  </a:lnTo>
                  <a:lnTo>
                    <a:pt x="1151" y="2208"/>
                  </a:lnTo>
                  <a:lnTo>
                    <a:pt x="1156" y="2208"/>
                  </a:lnTo>
                  <a:close/>
                  <a:moveTo>
                    <a:pt x="1156" y="2239"/>
                  </a:moveTo>
                  <a:lnTo>
                    <a:pt x="1156" y="2256"/>
                  </a:lnTo>
                  <a:lnTo>
                    <a:pt x="1151" y="2256"/>
                  </a:lnTo>
                  <a:lnTo>
                    <a:pt x="1151" y="2239"/>
                  </a:lnTo>
                  <a:lnTo>
                    <a:pt x="1156" y="2239"/>
                  </a:lnTo>
                  <a:close/>
                  <a:moveTo>
                    <a:pt x="1156" y="2269"/>
                  </a:moveTo>
                  <a:lnTo>
                    <a:pt x="1156" y="2287"/>
                  </a:lnTo>
                  <a:lnTo>
                    <a:pt x="1151" y="2287"/>
                  </a:lnTo>
                  <a:lnTo>
                    <a:pt x="1151" y="2269"/>
                  </a:lnTo>
                  <a:lnTo>
                    <a:pt x="1156" y="2269"/>
                  </a:lnTo>
                  <a:close/>
                  <a:moveTo>
                    <a:pt x="1156" y="2300"/>
                  </a:moveTo>
                  <a:lnTo>
                    <a:pt x="1156" y="2318"/>
                  </a:lnTo>
                  <a:lnTo>
                    <a:pt x="1151" y="2318"/>
                  </a:lnTo>
                  <a:lnTo>
                    <a:pt x="1151" y="2300"/>
                  </a:lnTo>
                  <a:lnTo>
                    <a:pt x="1156" y="2300"/>
                  </a:lnTo>
                  <a:close/>
                  <a:moveTo>
                    <a:pt x="1156" y="2331"/>
                  </a:moveTo>
                  <a:lnTo>
                    <a:pt x="1156" y="2339"/>
                  </a:lnTo>
                  <a:lnTo>
                    <a:pt x="1151" y="2339"/>
                  </a:lnTo>
                  <a:lnTo>
                    <a:pt x="1151" y="2331"/>
                  </a:lnTo>
                  <a:lnTo>
                    <a:pt x="1156" y="2331"/>
                  </a:lnTo>
                  <a:close/>
                  <a:moveTo>
                    <a:pt x="1182" y="1603"/>
                  </a:moveTo>
                  <a:lnTo>
                    <a:pt x="1182" y="1621"/>
                  </a:lnTo>
                  <a:lnTo>
                    <a:pt x="1178" y="1621"/>
                  </a:lnTo>
                  <a:lnTo>
                    <a:pt x="1178" y="1603"/>
                  </a:lnTo>
                  <a:lnTo>
                    <a:pt x="1182" y="1603"/>
                  </a:lnTo>
                  <a:close/>
                  <a:moveTo>
                    <a:pt x="1182" y="1634"/>
                  </a:moveTo>
                  <a:lnTo>
                    <a:pt x="1182" y="1652"/>
                  </a:lnTo>
                  <a:lnTo>
                    <a:pt x="1178" y="1652"/>
                  </a:lnTo>
                  <a:lnTo>
                    <a:pt x="1178" y="1634"/>
                  </a:lnTo>
                  <a:lnTo>
                    <a:pt x="1182" y="1634"/>
                  </a:lnTo>
                  <a:close/>
                  <a:moveTo>
                    <a:pt x="1182" y="1665"/>
                  </a:moveTo>
                  <a:lnTo>
                    <a:pt x="1182" y="1682"/>
                  </a:lnTo>
                  <a:lnTo>
                    <a:pt x="1178" y="1682"/>
                  </a:lnTo>
                  <a:lnTo>
                    <a:pt x="1178" y="1665"/>
                  </a:lnTo>
                  <a:lnTo>
                    <a:pt x="1182" y="1665"/>
                  </a:lnTo>
                  <a:close/>
                  <a:moveTo>
                    <a:pt x="1182" y="1695"/>
                  </a:moveTo>
                  <a:lnTo>
                    <a:pt x="1182" y="1713"/>
                  </a:lnTo>
                  <a:lnTo>
                    <a:pt x="1178" y="1713"/>
                  </a:lnTo>
                  <a:lnTo>
                    <a:pt x="1178" y="1695"/>
                  </a:lnTo>
                  <a:lnTo>
                    <a:pt x="1182" y="1695"/>
                  </a:lnTo>
                  <a:close/>
                  <a:moveTo>
                    <a:pt x="1182" y="1726"/>
                  </a:moveTo>
                  <a:lnTo>
                    <a:pt x="1182" y="1743"/>
                  </a:lnTo>
                  <a:lnTo>
                    <a:pt x="1178" y="1743"/>
                  </a:lnTo>
                  <a:lnTo>
                    <a:pt x="1178" y="1726"/>
                  </a:lnTo>
                  <a:lnTo>
                    <a:pt x="1182" y="1726"/>
                  </a:lnTo>
                  <a:close/>
                  <a:moveTo>
                    <a:pt x="1182" y="1757"/>
                  </a:moveTo>
                  <a:lnTo>
                    <a:pt x="1182" y="1774"/>
                  </a:lnTo>
                  <a:lnTo>
                    <a:pt x="1178" y="1774"/>
                  </a:lnTo>
                  <a:lnTo>
                    <a:pt x="1178" y="1757"/>
                  </a:lnTo>
                  <a:lnTo>
                    <a:pt x="1182" y="1757"/>
                  </a:lnTo>
                  <a:close/>
                  <a:moveTo>
                    <a:pt x="1182" y="1787"/>
                  </a:moveTo>
                  <a:lnTo>
                    <a:pt x="1182" y="1805"/>
                  </a:lnTo>
                  <a:lnTo>
                    <a:pt x="1178" y="1805"/>
                  </a:lnTo>
                  <a:lnTo>
                    <a:pt x="1178" y="1787"/>
                  </a:lnTo>
                  <a:lnTo>
                    <a:pt x="1182" y="1787"/>
                  </a:lnTo>
                  <a:close/>
                  <a:moveTo>
                    <a:pt x="1182" y="1818"/>
                  </a:moveTo>
                  <a:lnTo>
                    <a:pt x="1182" y="1835"/>
                  </a:lnTo>
                  <a:lnTo>
                    <a:pt x="1178" y="1835"/>
                  </a:lnTo>
                  <a:lnTo>
                    <a:pt x="1178" y="1818"/>
                  </a:lnTo>
                  <a:lnTo>
                    <a:pt x="1182" y="1818"/>
                  </a:lnTo>
                  <a:close/>
                  <a:moveTo>
                    <a:pt x="1182" y="1849"/>
                  </a:moveTo>
                  <a:lnTo>
                    <a:pt x="1182" y="1866"/>
                  </a:lnTo>
                  <a:lnTo>
                    <a:pt x="1178" y="1866"/>
                  </a:lnTo>
                  <a:lnTo>
                    <a:pt x="1178" y="1849"/>
                  </a:lnTo>
                  <a:lnTo>
                    <a:pt x="1182" y="1849"/>
                  </a:lnTo>
                  <a:close/>
                  <a:moveTo>
                    <a:pt x="1182" y="1879"/>
                  </a:moveTo>
                  <a:lnTo>
                    <a:pt x="1182" y="1897"/>
                  </a:lnTo>
                  <a:lnTo>
                    <a:pt x="1178" y="1897"/>
                  </a:lnTo>
                  <a:lnTo>
                    <a:pt x="1178" y="1879"/>
                  </a:lnTo>
                  <a:lnTo>
                    <a:pt x="1182" y="1879"/>
                  </a:lnTo>
                  <a:close/>
                  <a:moveTo>
                    <a:pt x="1182" y="1910"/>
                  </a:moveTo>
                  <a:lnTo>
                    <a:pt x="1182" y="1928"/>
                  </a:lnTo>
                  <a:lnTo>
                    <a:pt x="1178" y="1928"/>
                  </a:lnTo>
                  <a:lnTo>
                    <a:pt x="1178" y="1910"/>
                  </a:lnTo>
                  <a:lnTo>
                    <a:pt x="1182" y="1910"/>
                  </a:lnTo>
                  <a:close/>
                  <a:moveTo>
                    <a:pt x="1182" y="1941"/>
                  </a:moveTo>
                  <a:lnTo>
                    <a:pt x="1182" y="1958"/>
                  </a:lnTo>
                  <a:lnTo>
                    <a:pt x="1178" y="1958"/>
                  </a:lnTo>
                  <a:lnTo>
                    <a:pt x="1178" y="1941"/>
                  </a:lnTo>
                  <a:lnTo>
                    <a:pt x="1182" y="1941"/>
                  </a:lnTo>
                  <a:close/>
                  <a:moveTo>
                    <a:pt x="1182" y="1971"/>
                  </a:moveTo>
                  <a:lnTo>
                    <a:pt x="1182" y="1989"/>
                  </a:lnTo>
                  <a:lnTo>
                    <a:pt x="1178" y="1989"/>
                  </a:lnTo>
                  <a:lnTo>
                    <a:pt x="1178" y="1971"/>
                  </a:lnTo>
                  <a:lnTo>
                    <a:pt x="1182" y="1971"/>
                  </a:lnTo>
                  <a:close/>
                  <a:moveTo>
                    <a:pt x="1182" y="2002"/>
                  </a:moveTo>
                  <a:lnTo>
                    <a:pt x="1182" y="2020"/>
                  </a:lnTo>
                  <a:lnTo>
                    <a:pt x="1178" y="2020"/>
                  </a:lnTo>
                  <a:lnTo>
                    <a:pt x="1178" y="2002"/>
                  </a:lnTo>
                  <a:lnTo>
                    <a:pt x="1182" y="2002"/>
                  </a:lnTo>
                  <a:close/>
                  <a:moveTo>
                    <a:pt x="1182" y="2033"/>
                  </a:moveTo>
                  <a:lnTo>
                    <a:pt x="1182" y="2050"/>
                  </a:lnTo>
                  <a:lnTo>
                    <a:pt x="1178" y="2050"/>
                  </a:lnTo>
                  <a:lnTo>
                    <a:pt x="1178" y="2033"/>
                  </a:lnTo>
                  <a:lnTo>
                    <a:pt x="1182" y="2033"/>
                  </a:lnTo>
                  <a:close/>
                  <a:moveTo>
                    <a:pt x="1182" y="2063"/>
                  </a:moveTo>
                  <a:lnTo>
                    <a:pt x="1182" y="2081"/>
                  </a:lnTo>
                  <a:lnTo>
                    <a:pt x="1178" y="2081"/>
                  </a:lnTo>
                  <a:lnTo>
                    <a:pt x="1178" y="2063"/>
                  </a:lnTo>
                  <a:lnTo>
                    <a:pt x="1182" y="2063"/>
                  </a:lnTo>
                  <a:close/>
                  <a:moveTo>
                    <a:pt x="1182" y="2094"/>
                  </a:moveTo>
                  <a:lnTo>
                    <a:pt x="1182" y="2112"/>
                  </a:lnTo>
                  <a:lnTo>
                    <a:pt x="1178" y="2112"/>
                  </a:lnTo>
                  <a:lnTo>
                    <a:pt x="1178" y="2094"/>
                  </a:lnTo>
                  <a:lnTo>
                    <a:pt x="1182" y="2094"/>
                  </a:lnTo>
                  <a:close/>
                  <a:moveTo>
                    <a:pt x="1182" y="2125"/>
                  </a:moveTo>
                  <a:lnTo>
                    <a:pt x="1182" y="2142"/>
                  </a:lnTo>
                  <a:lnTo>
                    <a:pt x="1178" y="2142"/>
                  </a:lnTo>
                  <a:lnTo>
                    <a:pt x="1178" y="2125"/>
                  </a:lnTo>
                  <a:lnTo>
                    <a:pt x="1182" y="2125"/>
                  </a:lnTo>
                  <a:close/>
                  <a:moveTo>
                    <a:pt x="1182" y="2155"/>
                  </a:moveTo>
                  <a:lnTo>
                    <a:pt x="1182" y="2173"/>
                  </a:lnTo>
                  <a:lnTo>
                    <a:pt x="1178" y="2173"/>
                  </a:lnTo>
                  <a:lnTo>
                    <a:pt x="1178" y="2155"/>
                  </a:lnTo>
                  <a:lnTo>
                    <a:pt x="1182" y="2155"/>
                  </a:lnTo>
                  <a:close/>
                  <a:moveTo>
                    <a:pt x="1182" y="2186"/>
                  </a:moveTo>
                  <a:lnTo>
                    <a:pt x="1182" y="2204"/>
                  </a:lnTo>
                  <a:lnTo>
                    <a:pt x="1178" y="2204"/>
                  </a:lnTo>
                  <a:lnTo>
                    <a:pt x="1178" y="2186"/>
                  </a:lnTo>
                  <a:lnTo>
                    <a:pt x="1182" y="2186"/>
                  </a:lnTo>
                  <a:close/>
                  <a:moveTo>
                    <a:pt x="1182" y="2217"/>
                  </a:moveTo>
                  <a:lnTo>
                    <a:pt x="1182" y="2234"/>
                  </a:lnTo>
                  <a:lnTo>
                    <a:pt x="1178" y="2234"/>
                  </a:lnTo>
                  <a:lnTo>
                    <a:pt x="1178" y="2217"/>
                  </a:lnTo>
                  <a:lnTo>
                    <a:pt x="1182" y="2217"/>
                  </a:lnTo>
                  <a:close/>
                  <a:moveTo>
                    <a:pt x="1182" y="2248"/>
                  </a:moveTo>
                  <a:lnTo>
                    <a:pt x="1182" y="2265"/>
                  </a:lnTo>
                  <a:lnTo>
                    <a:pt x="1178" y="2265"/>
                  </a:lnTo>
                  <a:lnTo>
                    <a:pt x="1178" y="2248"/>
                  </a:lnTo>
                  <a:lnTo>
                    <a:pt x="1182" y="2248"/>
                  </a:lnTo>
                  <a:close/>
                  <a:moveTo>
                    <a:pt x="1182" y="2278"/>
                  </a:moveTo>
                  <a:lnTo>
                    <a:pt x="1182" y="2296"/>
                  </a:lnTo>
                  <a:lnTo>
                    <a:pt x="1178" y="2296"/>
                  </a:lnTo>
                  <a:lnTo>
                    <a:pt x="1178" y="2278"/>
                  </a:lnTo>
                  <a:lnTo>
                    <a:pt x="1182" y="2278"/>
                  </a:lnTo>
                  <a:close/>
                  <a:moveTo>
                    <a:pt x="1182" y="2309"/>
                  </a:moveTo>
                  <a:lnTo>
                    <a:pt x="1182" y="2326"/>
                  </a:lnTo>
                  <a:lnTo>
                    <a:pt x="1178" y="2326"/>
                  </a:lnTo>
                  <a:lnTo>
                    <a:pt x="1178" y="2309"/>
                  </a:lnTo>
                  <a:lnTo>
                    <a:pt x="1182" y="2309"/>
                  </a:lnTo>
                  <a:close/>
                  <a:moveTo>
                    <a:pt x="1208" y="1581"/>
                  </a:moveTo>
                  <a:lnTo>
                    <a:pt x="1208" y="1599"/>
                  </a:lnTo>
                  <a:lnTo>
                    <a:pt x="1204" y="1599"/>
                  </a:lnTo>
                  <a:lnTo>
                    <a:pt x="1204" y="1581"/>
                  </a:lnTo>
                  <a:lnTo>
                    <a:pt x="1208" y="1581"/>
                  </a:lnTo>
                  <a:close/>
                  <a:moveTo>
                    <a:pt x="1208" y="1612"/>
                  </a:moveTo>
                  <a:lnTo>
                    <a:pt x="1208" y="1630"/>
                  </a:lnTo>
                  <a:lnTo>
                    <a:pt x="1204" y="1630"/>
                  </a:lnTo>
                  <a:lnTo>
                    <a:pt x="1204" y="1612"/>
                  </a:lnTo>
                  <a:lnTo>
                    <a:pt x="1208" y="1612"/>
                  </a:lnTo>
                  <a:close/>
                  <a:moveTo>
                    <a:pt x="1208" y="1643"/>
                  </a:moveTo>
                  <a:lnTo>
                    <a:pt x="1208" y="1660"/>
                  </a:lnTo>
                  <a:lnTo>
                    <a:pt x="1204" y="1660"/>
                  </a:lnTo>
                  <a:lnTo>
                    <a:pt x="1204" y="1643"/>
                  </a:lnTo>
                  <a:lnTo>
                    <a:pt x="1208" y="1643"/>
                  </a:lnTo>
                  <a:close/>
                  <a:moveTo>
                    <a:pt x="1208" y="1673"/>
                  </a:moveTo>
                  <a:lnTo>
                    <a:pt x="1208" y="1691"/>
                  </a:lnTo>
                  <a:lnTo>
                    <a:pt x="1204" y="1691"/>
                  </a:lnTo>
                  <a:lnTo>
                    <a:pt x="1204" y="1673"/>
                  </a:lnTo>
                  <a:lnTo>
                    <a:pt x="1208" y="1673"/>
                  </a:lnTo>
                  <a:close/>
                  <a:moveTo>
                    <a:pt x="1208" y="1704"/>
                  </a:moveTo>
                  <a:lnTo>
                    <a:pt x="1208" y="1722"/>
                  </a:lnTo>
                  <a:lnTo>
                    <a:pt x="1204" y="1722"/>
                  </a:lnTo>
                  <a:lnTo>
                    <a:pt x="1204" y="1704"/>
                  </a:lnTo>
                  <a:lnTo>
                    <a:pt x="1208" y="1704"/>
                  </a:lnTo>
                  <a:close/>
                  <a:moveTo>
                    <a:pt x="1208" y="1735"/>
                  </a:moveTo>
                  <a:lnTo>
                    <a:pt x="1208" y="1752"/>
                  </a:lnTo>
                  <a:lnTo>
                    <a:pt x="1204" y="1752"/>
                  </a:lnTo>
                  <a:lnTo>
                    <a:pt x="1204" y="1735"/>
                  </a:lnTo>
                  <a:lnTo>
                    <a:pt x="1208" y="1735"/>
                  </a:lnTo>
                  <a:close/>
                  <a:moveTo>
                    <a:pt x="1208" y="1765"/>
                  </a:moveTo>
                  <a:lnTo>
                    <a:pt x="1208" y="1783"/>
                  </a:lnTo>
                  <a:lnTo>
                    <a:pt x="1204" y="1783"/>
                  </a:lnTo>
                  <a:lnTo>
                    <a:pt x="1204" y="1765"/>
                  </a:lnTo>
                  <a:lnTo>
                    <a:pt x="1208" y="1765"/>
                  </a:lnTo>
                  <a:close/>
                  <a:moveTo>
                    <a:pt x="1208" y="1796"/>
                  </a:moveTo>
                  <a:lnTo>
                    <a:pt x="1208" y="1814"/>
                  </a:lnTo>
                  <a:lnTo>
                    <a:pt x="1204" y="1814"/>
                  </a:lnTo>
                  <a:lnTo>
                    <a:pt x="1204" y="1796"/>
                  </a:lnTo>
                  <a:lnTo>
                    <a:pt x="1208" y="1796"/>
                  </a:lnTo>
                  <a:close/>
                  <a:moveTo>
                    <a:pt x="1208" y="1827"/>
                  </a:moveTo>
                  <a:lnTo>
                    <a:pt x="1208" y="1844"/>
                  </a:lnTo>
                  <a:lnTo>
                    <a:pt x="1204" y="1844"/>
                  </a:lnTo>
                  <a:lnTo>
                    <a:pt x="1204" y="1827"/>
                  </a:lnTo>
                  <a:lnTo>
                    <a:pt x="1208" y="1827"/>
                  </a:lnTo>
                  <a:close/>
                  <a:moveTo>
                    <a:pt x="1208" y="1857"/>
                  </a:moveTo>
                  <a:lnTo>
                    <a:pt x="1208" y="1875"/>
                  </a:lnTo>
                  <a:lnTo>
                    <a:pt x="1204" y="1875"/>
                  </a:lnTo>
                  <a:lnTo>
                    <a:pt x="1204" y="1857"/>
                  </a:lnTo>
                  <a:lnTo>
                    <a:pt x="1208" y="1857"/>
                  </a:lnTo>
                  <a:close/>
                  <a:moveTo>
                    <a:pt x="1208" y="1888"/>
                  </a:moveTo>
                  <a:lnTo>
                    <a:pt x="1208" y="1906"/>
                  </a:lnTo>
                  <a:lnTo>
                    <a:pt x="1204" y="1906"/>
                  </a:lnTo>
                  <a:lnTo>
                    <a:pt x="1204" y="1888"/>
                  </a:lnTo>
                  <a:lnTo>
                    <a:pt x="1208" y="1888"/>
                  </a:lnTo>
                  <a:close/>
                  <a:moveTo>
                    <a:pt x="1208" y="1919"/>
                  </a:moveTo>
                  <a:lnTo>
                    <a:pt x="1208" y="1936"/>
                  </a:lnTo>
                  <a:lnTo>
                    <a:pt x="1204" y="1936"/>
                  </a:lnTo>
                  <a:lnTo>
                    <a:pt x="1204" y="1919"/>
                  </a:lnTo>
                  <a:lnTo>
                    <a:pt x="1208" y="1919"/>
                  </a:lnTo>
                  <a:close/>
                  <a:moveTo>
                    <a:pt x="1208" y="1950"/>
                  </a:moveTo>
                  <a:lnTo>
                    <a:pt x="1208" y="1967"/>
                  </a:lnTo>
                  <a:lnTo>
                    <a:pt x="1204" y="1967"/>
                  </a:lnTo>
                  <a:lnTo>
                    <a:pt x="1204" y="1950"/>
                  </a:lnTo>
                  <a:lnTo>
                    <a:pt x="1208" y="1950"/>
                  </a:lnTo>
                  <a:close/>
                  <a:moveTo>
                    <a:pt x="1208" y="1980"/>
                  </a:moveTo>
                  <a:lnTo>
                    <a:pt x="1208" y="1998"/>
                  </a:lnTo>
                  <a:lnTo>
                    <a:pt x="1204" y="1998"/>
                  </a:lnTo>
                  <a:lnTo>
                    <a:pt x="1204" y="1980"/>
                  </a:lnTo>
                  <a:lnTo>
                    <a:pt x="1208" y="1980"/>
                  </a:lnTo>
                  <a:close/>
                  <a:moveTo>
                    <a:pt x="1208" y="2011"/>
                  </a:moveTo>
                  <a:lnTo>
                    <a:pt x="1208" y="2028"/>
                  </a:lnTo>
                  <a:lnTo>
                    <a:pt x="1204" y="2028"/>
                  </a:lnTo>
                  <a:lnTo>
                    <a:pt x="1204" y="2011"/>
                  </a:lnTo>
                  <a:lnTo>
                    <a:pt x="1208" y="2011"/>
                  </a:lnTo>
                  <a:close/>
                  <a:moveTo>
                    <a:pt x="1208" y="2041"/>
                  </a:moveTo>
                  <a:lnTo>
                    <a:pt x="1208" y="2059"/>
                  </a:lnTo>
                  <a:lnTo>
                    <a:pt x="1204" y="2059"/>
                  </a:lnTo>
                  <a:lnTo>
                    <a:pt x="1204" y="2041"/>
                  </a:lnTo>
                  <a:lnTo>
                    <a:pt x="1208" y="2041"/>
                  </a:lnTo>
                  <a:close/>
                  <a:moveTo>
                    <a:pt x="1208" y="2072"/>
                  </a:moveTo>
                  <a:lnTo>
                    <a:pt x="1208" y="2090"/>
                  </a:lnTo>
                  <a:lnTo>
                    <a:pt x="1204" y="2090"/>
                  </a:lnTo>
                  <a:lnTo>
                    <a:pt x="1204" y="2072"/>
                  </a:lnTo>
                  <a:lnTo>
                    <a:pt x="1208" y="2072"/>
                  </a:lnTo>
                  <a:close/>
                  <a:moveTo>
                    <a:pt x="1208" y="2103"/>
                  </a:moveTo>
                  <a:lnTo>
                    <a:pt x="1208" y="2120"/>
                  </a:lnTo>
                  <a:lnTo>
                    <a:pt x="1204" y="2120"/>
                  </a:lnTo>
                  <a:lnTo>
                    <a:pt x="1204" y="2103"/>
                  </a:lnTo>
                  <a:lnTo>
                    <a:pt x="1208" y="2103"/>
                  </a:lnTo>
                  <a:close/>
                  <a:moveTo>
                    <a:pt x="1208" y="2133"/>
                  </a:moveTo>
                  <a:lnTo>
                    <a:pt x="1208" y="2151"/>
                  </a:lnTo>
                  <a:lnTo>
                    <a:pt x="1204" y="2151"/>
                  </a:lnTo>
                  <a:lnTo>
                    <a:pt x="1204" y="2133"/>
                  </a:lnTo>
                  <a:lnTo>
                    <a:pt x="1208" y="2133"/>
                  </a:lnTo>
                  <a:close/>
                  <a:moveTo>
                    <a:pt x="1208" y="2164"/>
                  </a:moveTo>
                  <a:lnTo>
                    <a:pt x="1208" y="2182"/>
                  </a:lnTo>
                  <a:lnTo>
                    <a:pt x="1204" y="2182"/>
                  </a:lnTo>
                  <a:lnTo>
                    <a:pt x="1204" y="2164"/>
                  </a:lnTo>
                  <a:lnTo>
                    <a:pt x="1208" y="2164"/>
                  </a:lnTo>
                  <a:close/>
                  <a:moveTo>
                    <a:pt x="1208" y="2195"/>
                  </a:moveTo>
                  <a:lnTo>
                    <a:pt x="1208" y="2213"/>
                  </a:lnTo>
                  <a:lnTo>
                    <a:pt x="1204" y="2213"/>
                  </a:lnTo>
                  <a:lnTo>
                    <a:pt x="1204" y="2195"/>
                  </a:lnTo>
                  <a:lnTo>
                    <a:pt x="1208" y="2195"/>
                  </a:lnTo>
                  <a:close/>
                  <a:moveTo>
                    <a:pt x="1208" y="2226"/>
                  </a:moveTo>
                  <a:lnTo>
                    <a:pt x="1208" y="2243"/>
                  </a:lnTo>
                  <a:lnTo>
                    <a:pt x="1204" y="2243"/>
                  </a:lnTo>
                  <a:lnTo>
                    <a:pt x="1204" y="2226"/>
                  </a:lnTo>
                  <a:lnTo>
                    <a:pt x="1208" y="2226"/>
                  </a:lnTo>
                  <a:close/>
                  <a:moveTo>
                    <a:pt x="1208" y="2256"/>
                  </a:moveTo>
                  <a:lnTo>
                    <a:pt x="1208" y="2274"/>
                  </a:lnTo>
                  <a:lnTo>
                    <a:pt x="1204" y="2274"/>
                  </a:lnTo>
                  <a:lnTo>
                    <a:pt x="1204" y="2256"/>
                  </a:lnTo>
                  <a:lnTo>
                    <a:pt x="1208" y="2256"/>
                  </a:lnTo>
                  <a:close/>
                  <a:moveTo>
                    <a:pt x="1208" y="2287"/>
                  </a:moveTo>
                  <a:lnTo>
                    <a:pt x="1208" y="2304"/>
                  </a:lnTo>
                  <a:lnTo>
                    <a:pt x="1204" y="2304"/>
                  </a:lnTo>
                  <a:lnTo>
                    <a:pt x="1204" y="2287"/>
                  </a:lnTo>
                  <a:lnTo>
                    <a:pt x="1208" y="2287"/>
                  </a:lnTo>
                  <a:close/>
                  <a:moveTo>
                    <a:pt x="1208" y="2318"/>
                  </a:moveTo>
                  <a:lnTo>
                    <a:pt x="1208" y="2335"/>
                  </a:lnTo>
                  <a:lnTo>
                    <a:pt x="1204" y="2335"/>
                  </a:lnTo>
                  <a:lnTo>
                    <a:pt x="1204" y="2318"/>
                  </a:lnTo>
                  <a:lnTo>
                    <a:pt x="1208" y="2318"/>
                  </a:lnTo>
                  <a:close/>
                  <a:moveTo>
                    <a:pt x="1239" y="1559"/>
                  </a:moveTo>
                  <a:lnTo>
                    <a:pt x="1239" y="1577"/>
                  </a:lnTo>
                  <a:lnTo>
                    <a:pt x="1235" y="1577"/>
                  </a:lnTo>
                  <a:lnTo>
                    <a:pt x="1235" y="1559"/>
                  </a:lnTo>
                  <a:lnTo>
                    <a:pt x="1239" y="1559"/>
                  </a:lnTo>
                  <a:close/>
                  <a:moveTo>
                    <a:pt x="1239" y="1590"/>
                  </a:moveTo>
                  <a:lnTo>
                    <a:pt x="1239" y="1608"/>
                  </a:lnTo>
                  <a:lnTo>
                    <a:pt x="1235" y="1608"/>
                  </a:lnTo>
                  <a:lnTo>
                    <a:pt x="1235" y="1590"/>
                  </a:lnTo>
                  <a:lnTo>
                    <a:pt x="1239" y="1590"/>
                  </a:lnTo>
                  <a:close/>
                  <a:moveTo>
                    <a:pt x="1239" y="1621"/>
                  </a:moveTo>
                  <a:lnTo>
                    <a:pt x="1239" y="1638"/>
                  </a:lnTo>
                  <a:lnTo>
                    <a:pt x="1235" y="1638"/>
                  </a:lnTo>
                  <a:lnTo>
                    <a:pt x="1235" y="1621"/>
                  </a:lnTo>
                  <a:lnTo>
                    <a:pt x="1239" y="1621"/>
                  </a:lnTo>
                  <a:close/>
                  <a:moveTo>
                    <a:pt x="1239" y="1652"/>
                  </a:moveTo>
                  <a:lnTo>
                    <a:pt x="1239" y="1669"/>
                  </a:lnTo>
                  <a:lnTo>
                    <a:pt x="1235" y="1669"/>
                  </a:lnTo>
                  <a:lnTo>
                    <a:pt x="1235" y="1652"/>
                  </a:lnTo>
                  <a:lnTo>
                    <a:pt x="1239" y="1652"/>
                  </a:lnTo>
                  <a:close/>
                  <a:moveTo>
                    <a:pt x="1239" y="1682"/>
                  </a:moveTo>
                  <a:lnTo>
                    <a:pt x="1239" y="1700"/>
                  </a:lnTo>
                  <a:lnTo>
                    <a:pt x="1235" y="1700"/>
                  </a:lnTo>
                  <a:lnTo>
                    <a:pt x="1235" y="1682"/>
                  </a:lnTo>
                  <a:lnTo>
                    <a:pt x="1239" y="1682"/>
                  </a:lnTo>
                  <a:close/>
                  <a:moveTo>
                    <a:pt x="1239" y="1713"/>
                  </a:moveTo>
                  <a:lnTo>
                    <a:pt x="1239" y="1730"/>
                  </a:lnTo>
                  <a:lnTo>
                    <a:pt x="1235" y="1730"/>
                  </a:lnTo>
                  <a:lnTo>
                    <a:pt x="1235" y="1713"/>
                  </a:lnTo>
                  <a:lnTo>
                    <a:pt x="1239" y="1713"/>
                  </a:lnTo>
                  <a:close/>
                  <a:moveTo>
                    <a:pt x="1239" y="1743"/>
                  </a:moveTo>
                  <a:lnTo>
                    <a:pt x="1239" y="1761"/>
                  </a:lnTo>
                  <a:lnTo>
                    <a:pt x="1235" y="1761"/>
                  </a:lnTo>
                  <a:lnTo>
                    <a:pt x="1235" y="1743"/>
                  </a:lnTo>
                  <a:lnTo>
                    <a:pt x="1239" y="1743"/>
                  </a:lnTo>
                  <a:close/>
                  <a:moveTo>
                    <a:pt x="1239" y="1774"/>
                  </a:moveTo>
                  <a:lnTo>
                    <a:pt x="1239" y="1792"/>
                  </a:lnTo>
                  <a:lnTo>
                    <a:pt x="1235" y="1792"/>
                  </a:lnTo>
                  <a:lnTo>
                    <a:pt x="1235" y="1774"/>
                  </a:lnTo>
                  <a:lnTo>
                    <a:pt x="1239" y="1774"/>
                  </a:lnTo>
                  <a:close/>
                  <a:moveTo>
                    <a:pt x="1239" y="1805"/>
                  </a:moveTo>
                  <a:lnTo>
                    <a:pt x="1239" y="1822"/>
                  </a:lnTo>
                  <a:lnTo>
                    <a:pt x="1235" y="1822"/>
                  </a:lnTo>
                  <a:lnTo>
                    <a:pt x="1235" y="1805"/>
                  </a:lnTo>
                  <a:lnTo>
                    <a:pt x="1239" y="1805"/>
                  </a:lnTo>
                  <a:close/>
                  <a:moveTo>
                    <a:pt x="1239" y="1835"/>
                  </a:moveTo>
                  <a:lnTo>
                    <a:pt x="1239" y="1853"/>
                  </a:lnTo>
                  <a:lnTo>
                    <a:pt x="1235" y="1853"/>
                  </a:lnTo>
                  <a:lnTo>
                    <a:pt x="1235" y="1835"/>
                  </a:lnTo>
                  <a:lnTo>
                    <a:pt x="1239" y="1835"/>
                  </a:lnTo>
                  <a:close/>
                  <a:moveTo>
                    <a:pt x="1239" y="1866"/>
                  </a:moveTo>
                  <a:lnTo>
                    <a:pt x="1239" y="1884"/>
                  </a:lnTo>
                  <a:lnTo>
                    <a:pt x="1235" y="1884"/>
                  </a:lnTo>
                  <a:lnTo>
                    <a:pt x="1235" y="1866"/>
                  </a:lnTo>
                  <a:lnTo>
                    <a:pt x="1239" y="1866"/>
                  </a:lnTo>
                  <a:close/>
                  <a:moveTo>
                    <a:pt x="1239" y="1897"/>
                  </a:moveTo>
                  <a:lnTo>
                    <a:pt x="1239" y="1915"/>
                  </a:lnTo>
                  <a:lnTo>
                    <a:pt x="1235" y="1915"/>
                  </a:lnTo>
                  <a:lnTo>
                    <a:pt x="1235" y="1897"/>
                  </a:lnTo>
                  <a:lnTo>
                    <a:pt x="1239" y="1897"/>
                  </a:lnTo>
                  <a:close/>
                  <a:moveTo>
                    <a:pt x="1239" y="1928"/>
                  </a:moveTo>
                  <a:lnTo>
                    <a:pt x="1239" y="1945"/>
                  </a:lnTo>
                  <a:lnTo>
                    <a:pt x="1235" y="1945"/>
                  </a:lnTo>
                  <a:lnTo>
                    <a:pt x="1235" y="1928"/>
                  </a:lnTo>
                  <a:lnTo>
                    <a:pt x="1239" y="1928"/>
                  </a:lnTo>
                  <a:close/>
                  <a:moveTo>
                    <a:pt x="1239" y="1958"/>
                  </a:moveTo>
                  <a:lnTo>
                    <a:pt x="1239" y="1976"/>
                  </a:lnTo>
                  <a:lnTo>
                    <a:pt x="1235" y="1976"/>
                  </a:lnTo>
                  <a:lnTo>
                    <a:pt x="1235" y="1958"/>
                  </a:lnTo>
                  <a:lnTo>
                    <a:pt x="1239" y="1958"/>
                  </a:lnTo>
                  <a:close/>
                  <a:moveTo>
                    <a:pt x="1239" y="1989"/>
                  </a:moveTo>
                  <a:lnTo>
                    <a:pt x="1239" y="2006"/>
                  </a:lnTo>
                  <a:lnTo>
                    <a:pt x="1235" y="2006"/>
                  </a:lnTo>
                  <a:lnTo>
                    <a:pt x="1235" y="1989"/>
                  </a:lnTo>
                  <a:lnTo>
                    <a:pt x="1239" y="1989"/>
                  </a:lnTo>
                  <a:close/>
                  <a:moveTo>
                    <a:pt x="1239" y="2020"/>
                  </a:moveTo>
                  <a:lnTo>
                    <a:pt x="1239" y="2037"/>
                  </a:lnTo>
                  <a:lnTo>
                    <a:pt x="1235" y="2037"/>
                  </a:lnTo>
                  <a:lnTo>
                    <a:pt x="1235" y="2020"/>
                  </a:lnTo>
                  <a:lnTo>
                    <a:pt x="1239" y="2020"/>
                  </a:lnTo>
                  <a:close/>
                  <a:moveTo>
                    <a:pt x="1239" y="2050"/>
                  </a:moveTo>
                  <a:lnTo>
                    <a:pt x="1239" y="2068"/>
                  </a:lnTo>
                  <a:lnTo>
                    <a:pt x="1235" y="2068"/>
                  </a:lnTo>
                  <a:lnTo>
                    <a:pt x="1235" y="2050"/>
                  </a:lnTo>
                  <a:lnTo>
                    <a:pt x="1239" y="2050"/>
                  </a:lnTo>
                  <a:close/>
                  <a:moveTo>
                    <a:pt x="1239" y="2081"/>
                  </a:moveTo>
                  <a:lnTo>
                    <a:pt x="1239" y="2098"/>
                  </a:lnTo>
                  <a:lnTo>
                    <a:pt x="1235" y="2098"/>
                  </a:lnTo>
                  <a:lnTo>
                    <a:pt x="1235" y="2081"/>
                  </a:lnTo>
                  <a:lnTo>
                    <a:pt x="1239" y="2081"/>
                  </a:lnTo>
                  <a:close/>
                  <a:moveTo>
                    <a:pt x="1239" y="2112"/>
                  </a:moveTo>
                  <a:lnTo>
                    <a:pt x="1239" y="2129"/>
                  </a:lnTo>
                  <a:lnTo>
                    <a:pt x="1235" y="2129"/>
                  </a:lnTo>
                  <a:lnTo>
                    <a:pt x="1235" y="2112"/>
                  </a:lnTo>
                  <a:lnTo>
                    <a:pt x="1239" y="2112"/>
                  </a:lnTo>
                  <a:close/>
                  <a:moveTo>
                    <a:pt x="1239" y="2142"/>
                  </a:moveTo>
                  <a:lnTo>
                    <a:pt x="1239" y="2160"/>
                  </a:lnTo>
                  <a:lnTo>
                    <a:pt x="1235" y="2160"/>
                  </a:lnTo>
                  <a:lnTo>
                    <a:pt x="1235" y="2142"/>
                  </a:lnTo>
                  <a:lnTo>
                    <a:pt x="1239" y="2142"/>
                  </a:lnTo>
                  <a:close/>
                  <a:moveTo>
                    <a:pt x="1239" y="2173"/>
                  </a:moveTo>
                  <a:lnTo>
                    <a:pt x="1239" y="2191"/>
                  </a:lnTo>
                  <a:lnTo>
                    <a:pt x="1235" y="2191"/>
                  </a:lnTo>
                  <a:lnTo>
                    <a:pt x="1235" y="2173"/>
                  </a:lnTo>
                  <a:lnTo>
                    <a:pt x="1239" y="2173"/>
                  </a:lnTo>
                  <a:close/>
                  <a:moveTo>
                    <a:pt x="1239" y="2204"/>
                  </a:moveTo>
                  <a:lnTo>
                    <a:pt x="1239" y="2221"/>
                  </a:lnTo>
                  <a:lnTo>
                    <a:pt x="1235" y="2221"/>
                  </a:lnTo>
                  <a:lnTo>
                    <a:pt x="1235" y="2204"/>
                  </a:lnTo>
                  <a:lnTo>
                    <a:pt x="1239" y="2204"/>
                  </a:lnTo>
                  <a:close/>
                  <a:moveTo>
                    <a:pt x="1239" y="2234"/>
                  </a:moveTo>
                  <a:lnTo>
                    <a:pt x="1239" y="2252"/>
                  </a:lnTo>
                  <a:lnTo>
                    <a:pt x="1235" y="2252"/>
                  </a:lnTo>
                  <a:lnTo>
                    <a:pt x="1235" y="2234"/>
                  </a:lnTo>
                  <a:lnTo>
                    <a:pt x="1239" y="2234"/>
                  </a:lnTo>
                  <a:close/>
                  <a:moveTo>
                    <a:pt x="1239" y="2265"/>
                  </a:moveTo>
                  <a:lnTo>
                    <a:pt x="1239" y="2283"/>
                  </a:lnTo>
                  <a:lnTo>
                    <a:pt x="1235" y="2283"/>
                  </a:lnTo>
                  <a:lnTo>
                    <a:pt x="1235" y="2265"/>
                  </a:lnTo>
                  <a:lnTo>
                    <a:pt x="1239" y="2265"/>
                  </a:lnTo>
                  <a:close/>
                  <a:moveTo>
                    <a:pt x="1239" y="2296"/>
                  </a:moveTo>
                  <a:lnTo>
                    <a:pt x="1239" y="2313"/>
                  </a:lnTo>
                  <a:lnTo>
                    <a:pt x="1235" y="2313"/>
                  </a:lnTo>
                  <a:lnTo>
                    <a:pt x="1235" y="2296"/>
                  </a:lnTo>
                  <a:lnTo>
                    <a:pt x="1239" y="2296"/>
                  </a:lnTo>
                  <a:close/>
                  <a:moveTo>
                    <a:pt x="1239" y="2326"/>
                  </a:moveTo>
                  <a:lnTo>
                    <a:pt x="1239" y="2339"/>
                  </a:lnTo>
                  <a:lnTo>
                    <a:pt x="1235" y="2339"/>
                  </a:lnTo>
                  <a:lnTo>
                    <a:pt x="1235" y="2326"/>
                  </a:lnTo>
                  <a:lnTo>
                    <a:pt x="1239" y="2326"/>
                  </a:lnTo>
                  <a:close/>
                  <a:moveTo>
                    <a:pt x="1265" y="1533"/>
                  </a:moveTo>
                  <a:lnTo>
                    <a:pt x="1265" y="1551"/>
                  </a:lnTo>
                  <a:lnTo>
                    <a:pt x="1261" y="1551"/>
                  </a:lnTo>
                  <a:lnTo>
                    <a:pt x="1261" y="1533"/>
                  </a:lnTo>
                  <a:lnTo>
                    <a:pt x="1265" y="1533"/>
                  </a:lnTo>
                  <a:close/>
                  <a:moveTo>
                    <a:pt x="1265" y="1564"/>
                  </a:moveTo>
                  <a:lnTo>
                    <a:pt x="1265" y="1581"/>
                  </a:lnTo>
                  <a:lnTo>
                    <a:pt x="1261" y="1581"/>
                  </a:lnTo>
                  <a:lnTo>
                    <a:pt x="1261" y="1564"/>
                  </a:lnTo>
                  <a:lnTo>
                    <a:pt x="1265" y="1564"/>
                  </a:lnTo>
                  <a:close/>
                  <a:moveTo>
                    <a:pt x="1265" y="1595"/>
                  </a:moveTo>
                  <a:lnTo>
                    <a:pt x="1265" y="1612"/>
                  </a:lnTo>
                  <a:lnTo>
                    <a:pt x="1261" y="1612"/>
                  </a:lnTo>
                  <a:lnTo>
                    <a:pt x="1261" y="1595"/>
                  </a:lnTo>
                  <a:lnTo>
                    <a:pt x="1265" y="1595"/>
                  </a:lnTo>
                  <a:close/>
                  <a:moveTo>
                    <a:pt x="1265" y="1625"/>
                  </a:moveTo>
                  <a:lnTo>
                    <a:pt x="1265" y="1643"/>
                  </a:lnTo>
                  <a:lnTo>
                    <a:pt x="1261" y="1643"/>
                  </a:lnTo>
                  <a:lnTo>
                    <a:pt x="1261" y="1625"/>
                  </a:lnTo>
                  <a:lnTo>
                    <a:pt x="1265" y="1625"/>
                  </a:lnTo>
                  <a:close/>
                  <a:moveTo>
                    <a:pt x="1265" y="1656"/>
                  </a:moveTo>
                  <a:lnTo>
                    <a:pt x="1265" y="1673"/>
                  </a:lnTo>
                  <a:lnTo>
                    <a:pt x="1261" y="1673"/>
                  </a:lnTo>
                  <a:lnTo>
                    <a:pt x="1261" y="1656"/>
                  </a:lnTo>
                  <a:lnTo>
                    <a:pt x="1265" y="1656"/>
                  </a:lnTo>
                  <a:close/>
                  <a:moveTo>
                    <a:pt x="1265" y="1687"/>
                  </a:moveTo>
                  <a:lnTo>
                    <a:pt x="1265" y="1704"/>
                  </a:lnTo>
                  <a:lnTo>
                    <a:pt x="1261" y="1704"/>
                  </a:lnTo>
                  <a:lnTo>
                    <a:pt x="1261" y="1687"/>
                  </a:lnTo>
                  <a:lnTo>
                    <a:pt x="1265" y="1687"/>
                  </a:lnTo>
                  <a:close/>
                  <a:moveTo>
                    <a:pt x="1265" y="1717"/>
                  </a:moveTo>
                  <a:lnTo>
                    <a:pt x="1265" y="1735"/>
                  </a:lnTo>
                  <a:lnTo>
                    <a:pt x="1261" y="1735"/>
                  </a:lnTo>
                  <a:lnTo>
                    <a:pt x="1261" y="1717"/>
                  </a:lnTo>
                  <a:lnTo>
                    <a:pt x="1265" y="1717"/>
                  </a:lnTo>
                  <a:close/>
                  <a:moveTo>
                    <a:pt x="1265" y="1748"/>
                  </a:moveTo>
                  <a:lnTo>
                    <a:pt x="1265" y="1765"/>
                  </a:lnTo>
                  <a:lnTo>
                    <a:pt x="1261" y="1765"/>
                  </a:lnTo>
                  <a:lnTo>
                    <a:pt x="1261" y="1748"/>
                  </a:lnTo>
                  <a:lnTo>
                    <a:pt x="1265" y="1748"/>
                  </a:lnTo>
                  <a:close/>
                  <a:moveTo>
                    <a:pt x="1265" y="1778"/>
                  </a:moveTo>
                  <a:lnTo>
                    <a:pt x="1265" y="1796"/>
                  </a:lnTo>
                  <a:lnTo>
                    <a:pt x="1261" y="1796"/>
                  </a:lnTo>
                  <a:lnTo>
                    <a:pt x="1261" y="1778"/>
                  </a:lnTo>
                  <a:lnTo>
                    <a:pt x="1265" y="1778"/>
                  </a:lnTo>
                  <a:close/>
                  <a:moveTo>
                    <a:pt x="1265" y="1809"/>
                  </a:moveTo>
                  <a:lnTo>
                    <a:pt x="1265" y="1827"/>
                  </a:lnTo>
                  <a:lnTo>
                    <a:pt x="1261" y="1827"/>
                  </a:lnTo>
                  <a:lnTo>
                    <a:pt x="1261" y="1809"/>
                  </a:lnTo>
                  <a:lnTo>
                    <a:pt x="1265" y="1809"/>
                  </a:lnTo>
                  <a:close/>
                  <a:moveTo>
                    <a:pt x="1265" y="1840"/>
                  </a:moveTo>
                  <a:lnTo>
                    <a:pt x="1265" y="1858"/>
                  </a:lnTo>
                  <a:lnTo>
                    <a:pt x="1261" y="1858"/>
                  </a:lnTo>
                  <a:lnTo>
                    <a:pt x="1261" y="1840"/>
                  </a:lnTo>
                  <a:lnTo>
                    <a:pt x="1265" y="1840"/>
                  </a:lnTo>
                  <a:close/>
                  <a:moveTo>
                    <a:pt x="1265" y="1871"/>
                  </a:moveTo>
                  <a:lnTo>
                    <a:pt x="1265" y="1888"/>
                  </a:lnTo>
                  <a:lnTo>
                    <a:pt x="1261" y="1888"/>
                  </a:lnTo>
                  <a:lnTo>
                    <a:pt x="1261" y="1871"/>
                  </a:lnTo>
                  <a:lnTo>
                    <a:pt x="1265" y="1871"/>
                  </a:lnTo>
                  <a:close/>
                  <a:moveTo>
                    <a:pt x="1265" y="1901"/>
                  </a:moveTo>
                  <a:lnTo>
                    <a:pt x="1265" y="1919"/>
                  </a:lnTo>
                  <a:lnTo>
                    <a:pt x="1261" y="1919"/>
                  </a:lnTo>
                  <a:lnTo>
                    <a:pt x="1261" y="1901"/>
                  </a:lnTo>
                  <a:lnTo>
                    <a:pt x="1265" y="1901"/>
                  </a:lnTo>
                  <a:close/>
                  <a:moveTo>
                    <a:pt x="1265" y="1932"/>
                  </a:moveTo>
                  <a:lnTo>
                    <a:pt x="1265" y="1950"/>
                  </a:lnTo>
                  <a:lnTo>
                    <a:pt x="1261" y="1950"/>
                  </a:lnTo>
                  <a:lnTo>
                    <a:pt x="1261" y="1932"/>
                  </a:lnTo>
                  <a:lnTo>
                    <a:pt x="1265" y="1932"/>
                  </a:lnTo>
                  <a:close/>
                  <a:moveTo>
                    <a:pt x="1265" y="1963"/>
                  </a:moveTo>
                  <a:lnTo>
                    <a:pt x="1265" y="1980"/>
                  </a:lnTo>
                  <a:lnTo>
                    <a:pt x="1261" y="1980"/>
                  </a:lnTo>
                  <a:lnTo>
                    <a:pt x="1261" y="1963"/>
                  </a:lnTo>
                  <a:lnTo>
                    <a:pt x="1265" y="1963"/>
                  </a:lnTo>
                  <a:close/>
                  <a:moveTo>
                    <a:pt x="1265" y="1993"/>
                  </a:moveTo>
                  <a:lnTo>
                    <a:pt x="1265" y="2011"/>
                  </a:lnTo>
                  <a:lnTo>
                    <a:pt x="1261" y="2011"/>
                  </a:lnTo>
                  <a:lnTo>
                    <a:pt x="1261" y="1993"/>
                  </a:lnTo>
                  <a:lnTo>
                    <a:pt x="1265" y="1993"/>
                  </a:lnTo>
                  <a:close/>
                  <a:moveTo>
                    <a:pt x="1265" y="2024"/>
                  </a:moveTo>
                  <a:lnTo>
                    <a:pt x="1265" y="2041"/>
                  </a:lnTo>
                  <a:lnTo>
                    <a:pt x="1261" y="2041"/>
                  </a:lnTo>
                  <a:lnTo>
                    <a:pt x="1261" y="2024"/>
                  </a:lnTo>
                  <a:lnTo>
                    <a:pt x="1265" y="2024"/>
                  </a:lnTo>
                  <a:close/>
                  <a:moveTo>
                    <a:pt x="1265" y="2055"/>
                  </a:moveTo>
                  <a:lnTo>
                    <a:pt x="1265" y="2072"/>
                  </a:lnTo>
                  <a:lnTo>
                    <a:pt x="1261" y="2072"/>
                  </a:lnTo>
                  <a:lnTo>
                    <a:pt x="1261" y="2055"/>
                  </a:lnTo>
                  <a:lnTo>
                    <a:pt x="1265" y="2055"/>
                  </a:lnTo>
                  <a:close/>
                  <a:moveTo>
                    <a:pt x="1265" y="2085"/>
                  </a:moveTo>
                  <a:lnTo>
                    <a:pt x="1265" y="2103"/>
                  </a:lnTo>
                  <a:lnTo>
                    <a:pt x="1261" y="2103"/>
                  </a:lnTo>
                  <a:lnTo>
                    <a:pt x="1261" y="2085"/>
                  </a:lnTo>
                  <a:lnTo>
                    <a:pt x="1265" y="2085"/>
                  </a:lnTo>
                  <a:close/>
                  <a:moveTo>
                    <a:pt x="1265" y="2116"/>
                  </a:moveTo>
                  <a:lnTo>
                    <a:pt x="1265" y="2134"/>
                  </a:lnTo>
                  <a:lnTo>
                    <a:pt x="1261" y="2134"/>
                  </a:lnTo>
                  <a:lnTo>
                    <a:pt x="1261" y="2116"/>
                  </a:lnTo>
                  <a:lnTo>
                    <a:pt x="1265" y="2116"/>
                  </a:lnTo>
                  <a:close/>
                  <a:moveTo>
                    <a:pt x="1265" y="2147"/>
                  </a:moveTo>
                  <a:lnTo>
                    <a:pt x="1265" y="2164"/>
                  </a:lnTo>
                  <a:lnTo>
                    <a:pt x="1261" y="2164"/>
                  </a:lnTo>
                  <a:lnTo>
                    <a:pt x="1261" y="2147"/>
                  </a:lnTo>
                  <a:lnTo>
                    <a:pt x="1265" y="2147"/>
                  </a:lnTo>
                  <a:close/>
                  <a:moveTo>
                    <a:pt x="1265" y="2178"/>
                  </a:moveTo>
                  <a:lnTo>
                    <a:pt x="1265" y="2195"/>
                  </a:lnTo>
                  <a:lnTo>
                    <a:pt x="1261" y="2195"/>
                  </a:lnTo>
                  <a:lnTo>
                    <a:pt x="1261" y="2178"/>
                  </a:lnTo>
                  <a:lnTo>
                    <a:pt x="1265" y="2178"/>
                  </a:lnTo>
                  <a:close/>
                  <a:moveTo>
                    <a:pt x="1265" y="2208"/>
                  </a:moveTo>
                  <a:lnTo>
                    <a:pt x="1265" y="2226"/>
                  </a:lnTo>
                  <a:lnTo>
                    <a:pt x="1261" y="2226"/>
                  </a:lnTo>
                  <a:lnTo>
                    <a:pt x="1261" y="2208"/>
                  </a:lnTo>
                  <a:lnTo>
                    <a:pt x="1265" y="2208"/>
                  </a:lnTo>
                  <a:close/>
                  <a:moveTo>
                    <a:pt x="1265" y="2239"/>
                  </a:moveTo>
                  <a:lnTo>
                    <a:pt x="1265" y="2256"/>
                  </a:lnTo>
                  <a:lnTo>
                    <a:pt x="1261" y="2256"/>
                  </a:lnTo>
                  <a:lnTo>
                    <a:pt x="1261" y="2239"/>
                  </a:lnTo>
                  <a:lnTo>
                    <a:pt x="1265" y="2239"/>
                  </a:lnTo>
                  <a:close/>
                  <a:moveTo>
                    <a:pt x="1265" y="2269"/>
                  </a:moveTo>
                  <a:lnTo>
                    <a:pt x="1265" y="2287"/>
                  </a:lnTo>
                  <a:lnTo>
                    <a:pt x="1261" y="2287"/>
                  </a:lnTo>
                  <a:lnTo>
                    <a:pt x="1261" y="2269"/>
                  </a:lnTo>
                  <a:lnTo>
                    <a:pt x="1265" y="2269"/>
                  </a:lnTo>
                  <a:close/>
                  <a:moveTo>
                    <a:pt x="1265" y="2300"/>
                  </a:moveTo>
                  <a:lnTo>
                    <a:pt x="1265" y="2318"/>
                  </a:lnTo>
                  <a:lnTo>
                    <a:pt x="1261" y="2318"/>
                  </a:lnTo>
                  <a:lnTo>
                    <a:pt x="1261" y="2300"/>
                  </a:lnTo>
                  <a:lnTo>
                    <a:pt x="1265" y="2300"/>
                  </a:lnTo>
                  <a:close/>
                  <a:moveTo>
                    <a:pt x="1265" y="2331"/>
                  </a:moveTo>
                  <a:lnTo>
                    <a:pt x="1265" y="2339"/>
                  </a:lnTo>
                  <a:lnTo>
                    <a:pt x="1261" y="2339"/>
                  </a:lnTo>
                  <a:lnTo>
                    <a:pt x="1261" y="2331"/>
                  </a:lnTo>
                  <a:lnTo>
                    <a:pt x="1265" y="2331"/>
                  </a:lnTo>
                  <a:close/>
                  <a:moveTo>
                    <a:pt x="1296" y="1511"/>
                  </a:moveTo>
                  <a:lnTo>
                    <a:pt x="1296" y="1529"/>
                  </a:lnTo>
                  <a:lnTo>
                    <a:pt x="1291" y="1529"/>
                  </a:lnTo>
                  <a:lnTo>
                    <a:pt x="1291" y="1511"/>
                  </a:lnTo>
                  <a:lnTo>
                    <a:pt x="1296" y="1511"/>
                  </a:lnTo>
                  <a:close/>
                  <a:moveTo>
                    <a:pt x="1296" y="1542"/>
                  </a:moveTo>
                  <a:lnTo>
                    <a:pt x="1296" y="1560"/>
                  </a:lnTo>
                  <a:lnTo>
                    <a:pt x="1291" y="1560"/>
                  </a:lnTo>
                  <a:lnTo>
                    <a:pt x="1291" y="1542"/>
                  </a:lnTo>
                  <a:lnTo>
                    <a:pt x="1296" y="1542"/>
                  </a:lnTo>
                  <a:close/>
                  <a:moveTo>
                    <a:pt x="1296" y="1573"/>
                  </a:moveTo>
                  <a:lnTo>
                    <a:pt x="1296" y="1590"/>
                  </a:lnTo>
                  <a:lnTo>
                    <a:pt x="1291" y="1590"/>
                  </a:lnTo>
                  <a:lnTo>
                    <a:pt x="1291" y="1573"/>
                  </a:lnTo>
                  <a:lnTo>
                    <a:pt x="1296" y="1573"/>
                  </a:lnTo>
                  <a:close/>
                  <a:moveTo>
                    <a:pt x="1296" y="1603"/>
                  </a:moveTo>
                  <a:lnTo>
                    <a:pt x="1296" y="1621"/>
                  </a:lnTo>
                  <a:lnTo>
                    <a:pt x="1291" y="1621"/>
                  </a:lnTo>
                  <a:lnTo>
                    <a:pt x="1291" y="1603"/>
                  </a:lnTo>
                  <a:lnTo>
                    <a:pt x="1296" y="1603"/>
                  </a:lnTo>
                  <a:close/>
                  <a:moveTo>
                    <a:pt x="1296" y="1634"/>
                  </a:moveTo>
                  <a:lnTo>
                    <a:pt x="1296" y="1652"/>
                  </a:lnTo>
                  <a:lnTo>
                    <a:pt x="1291" y="1652"/>
                  </a:lnTo>
                  <a:lnTo>
                    <a:pt x="1291" y="1634"/>
                  </a:lnTo>
                  <a:lnTo>
                    <a:pt x="1296" y="1634"/>
                  </a:lnTo>
                  <a:close/>
                  <a:moveTo>
                    <a:pt x="1296" y="1665"/>
                  </a:moveTo>
                  <a:lnTo>
                    <a:pt x="1296" y="1682"/>
                  </a:lnTo>
                  <a:lnTo>
                    <a:pt x="1291" y="1682"/>
                  </a:lnTo>
                  <a:lnTo>
                    <a:pt x="1291" y="1665"/>
                  </a:lnTo>
                  <a:lnTo>
                    <a:pt x="1296" y="1665"/>
                  </a:lnTo>
                  <a:close/>
                  <a:moveTo>
                    <a:pt x="1296" y="1695"/>
                  </a:moveTo>
                  <a:lnTo>
                    <a:pt x="1296" y="1713"/>
                  </a:lnTo>
                  <a:lnTo>
                    <a:pt x="1291" y="1713"/>
                  </a:lnTo>
                  <a:lnTo>
                    <a:pt x="1291" y="1695"/>
                  </a:lnTo>
                  <a:lnTo>
                    <a:pt x="1296" y="1695"/>
                  </a:lnTo>
                  <a:close/>
                  <a:moveTo>
                    <a:pt x="1296" y="1726"/>
                  </a:moveTo>
                  <a:lnTo>
                    <a:pt x="1296" y="1743"/>
                  </a:lnTo>
                  <a:lnTo>
                    <a:pt x="1291" y="1743"/>
                  </a:lnTo>
                  <a:lnTo>
                    <a:pt x="1291" y="1726"/>
                  </a:lnTo>
                  <a:lnTo>
                    <a:pt x="1296" y="1726"/>
                  </a:lnTo>
                  <a:close/>
                  <a:moveTo>
                    <a:pt x="1296" y="1757"/>
                  </a:moveTo>
                  <a:lnTo>
                    <a:pt x="1296" y="1774"/>
                  </a:lnTo>
                  <a:lnTo>
                    <a:pt x="1291" y="1774"/>
                  </a:lnTo>
                  <a:lnTo>
                    <a:pt x="1291" y="1757"/>
                  </a:lnTo>
                  <a:lnTo>
                    <a:pt x="1296" y="1757"/>
                  </a:lnTo>
                  <a:close/>
                  <a:moveTo>
                    <a:pt x="1296" y="1787"/>
                  </a:moveTo>
                  <a:lnTo>
                    <a:pt x="1296" y="1805"/>
                  </a:lnTo>
                  <a:lnTo>
                    <a:pt x="1291" y="1805"/>
                  </a:lnTo>
                  <a:lnTo>
                    <a:pt x="1291" y="1787"/>
                  </a:lnTo>
                  <a:lnTo>
                    <a:pt x="1296" y="1787"/>
                  </a:lnTo>
                  <a:close/>
                  <a:moveTo>
                    <a:pt x="1296" y="1818"/>
                  </a:moveTo>
                  <a:lnTo>
                    <a:pt x="1296" y="1836"/>
                  </a:lnTo>
                  <a:lnTo>
                    <a:pt x="1291" y="1836"/>
                  </a:lnTo>
                  <a:lnTo>
                    <a:pt x="1291" y="1818"/>
                  </a:lnTo>
                  <a:lnTo>
                    <a:pt x="1296" y="1818"/>
                  </a:lnTo>
                  <a:close/>
                  <a:moveTo>
                    <a:pt x="1296" y="1849"/>
                  </a:moveTo>
                  <a:lnTo>
                    <a:pt x="1296" y="1866"/>
                  </a:lnTo>
                  <a:lnTo>
                    <a:pt x="1291" y="1866"/>
                  </a:lnTo>
                  <a:lnTo>
                    <a:pt x="1291" y="1849"/>
                  </a:lnTo>
                  <a:lnTo>
                    <a:pt x="1296" y="1849"/>
                  </a:lnTo>
                  <a:close/>
                  <a:moveTo>
                    <a:pt x="1296" y="1879"/>
                  </a:moveTo>
                  <a:lnTo>
                    <a:pt x="1296" y="1897"/>
                  </a:lnTo>
                  <a:lnTo>
                    <a:pt x="1291" y="1897"/>
                  </a:lnTo>
                  <a:lnTo>
                    <a:pt x="1291" y="1879"/>
                  </a:lnTo>
                  <a:lnTo>
                    <a:pt x="1296" y="1879"/>
                  </a:lnTo>
                  <a:close/>
                  <a:moveTo>
                    <a:pt x="1296" y="1910"/>
                  </a:moveTo>
                  <a:lnTo>
                    <a:pt x="1296" y="1928"/>
                  </a:lnTo>
                  <a:lnTo>
                    <a:pt x="1291" y="1928"/>
                  </a:lnTo>
                  <a:lnTo>
                    <a:pt x="1291" y="1910"/>
                  </a:lnTo>
                  <a:lnTo>
                    <a:pt x="1296" y="1910"/>
                  </a:lnTo>
                  <a:close/>
                  <a:moveTo>
                    <a:pt x="1296" y="1941"/>
                  </a:moveTo>
                  <a:lnTo>
                    <a:pt x="1296" y="1958"/>
                  </a:lnTo>
                  <a:lnTo>
                    <a:pt x="1291" y="1958"/>
                  </a:lnTo>
                  <a:lnTo>
                    <a:pt x="1291" y="1941"/>
                  </a:lnTo>
                  <a:lnTo>
                    <a:pt x="1296" y="1941"/>
                  </a:lnTo>
                  <a:close/>
                  <a:moveTo>
                    <a:pt x="1296" y="1971"/>
                  </a:moveTo>
                  <a:lnTo>
                    <a:pt x="1296" y="1989"/>
                  </a:lnTo>
                  <a:lnTo>
                    <a:pt x="1291" y="1989"/>
                  </a:lnTo>
                  <a:lnTo>
                    <a:pt x="1291" y="1971"/>
                  </a:lnTo>
                  <a:lnTo>
                    <a:pt x="1296" y="1971"/>
                  </a:lnTo>
                  <a:close/>
                  <a:moveTo>
                    <a:pt x="1296" y="2002"/>
                  </a:moveTo>
                  <a:lnTo>
                    <a:pt x="1296" y="2020"/>
                  </a:lnTo>
                  <a:lnTo>
                    <a:pt x="1291" y="2020"/>
                  </a:lnTo>
                  <a:lnTo>
                    <a:pt x="1291" y="2002"/>
                  </a:lnTo>
                  <a:lnTo>
                    <a:pt x="1296" y="2002"/>
                  </a:lnTo>
                  <a:close/>
                  <a:moveTo>
                    <a:pt x="1296" y="2033"/>
                  </a:moveTo>
                  <a:lnTo>
                    <a:pt x="1296" y="2050"/>
                  </a:lnTo>
                  <a:lnTo>
                    <a:pt x="1291" y="2050"/>
                  </a:lnTo>
                  <a:lnTo>
                    <a:pt x="1291" y="2033"/>
                  </a:lnTo>
                  <a:lnTo>
                    <a:pt x="1296" y="2033"/>
                  </a:lnTo>
                  <a:close/>
                  <a:moveTo>
                    <a:pt x="1296" y="2063"/>
                  </a:moveTo>
                  <a:lnTo>
                    <a:pt x="1296" y="2081"/>
                  </a:lnTo>
                  <a:lnTo>
                    <a:pt x="1291" y="2081"/>
                  </a:lnTo>
                  <a:lnTo>
                    <a:pt x="1291" y="2063"/>
                  </a:lnTo>
                  <a:lnTo>
                    <a:pt x="1296" y="2063"/>
                  </a:lnTo>
                  <a:close/>
                  <a:moveTo>
                    <a:pt x="1296" y="2094"/>
                  </a:moveTo>
                  <a:lnTo>
                    <a:pt x="1296" y="2112"/>
                  </a:lnTo>
                  <a:lnTo>
                    <a:pt x="1291" y="2112"/>
                  </a:lnTo>
                  <a:lnTo>
                    <a:pt x="1291" y="2094"/>
                  </a:lnTo>
                  <a:lnTo>
                    <a:pt x="1296" y="2094"/>
                  </a:lnTo>
                  <a:close/>
                  <a:moveTo>
                    <a:pt x="1296" y="2125"/>
                  </a:moveTo>
                  <a:lnTo>
                    <a:pt x="1296" y="2142"/>
                  </a:lnTo>
                  <a:lnTo>
                    <a:pt x="1291" y="2142"/>
                  </a:lnTo>
                  <a:lnTo>
                    <a:pt x="1291" y="2125"/>
                  </a:lnTo>
                  <a:lnTo>
                    <a:pt x="1296" y="2125"/>
                  </a:lnTo>
                  <a:close/>
                  <a:moveTo>
                    <a:pt x="1296" y="2156"/>
                  </a:moveTo>
                  <a:lnTo>
                    <a:pt x="1296" y="2173"/>
                  </a:lnTo>
                  <a:lnTo>
                    <a:pt x="1291" y="2173"/>
                  </a:lnTo>
                  <a:lnTo>
                    <a:pt x="1291" y="2156"/>
                  </a:lnTo>
                  <a:lnTo>
                    <a:pt x="1296" y="2156"/>
                  </a:lnTo>
                  <a:close/>
                  <a:moveTo>
                    <a:pt x="1296" y="2186"/>
                  </a:moveTo>
                  <a:lnTo>
                    <a:pt x="1296" y="2204"/>
                  </a:lnTo>
                  <a:lnTo>
                    <a:pt x="1291" y="2204"/>
                  </a:lnTo>
                  <a:lnTo>
                    <a:pt x="1291" y="2186"/>
                  </a:lnTo>
                  <a:lnTo>
                    <a:pt x="1296" y="2186"/>
                  </a:lnTo>
                  <a:close/>
                  <a:moveTo>
                    <a:pt x="1296" y="2217"/>
                  </a:moveTo>
                  <a:lnTo>
                    <a:pt x="1296" y="2234"/>
                  </a:lnTo>
                  <a:lnTo>
                    <a:pt x="1291" y="2234"/>
                  </a:lnTo>
                  <a:lnTo>
                    <a:pt x="1291" y="2217"/>
                  </a:lnTo>
                  <a:lnTo>
                    <a:pt x="1296" y="2217"/>
                  </a:lnTo>
                  <a:close/>
                  <a:moveTo>
                    <a:pt x="1296" y="2248"/>
                  </a:moveTo>
                  <a:lnTo>
                    <a:pt x="1296" y="2265"/>
                  </a:lnTo>
                  <a:lnTo>
                    <a:pt x="1291" y="2265"/>
                  </a:lnTo>
                  <a:lnTo>
                    <a:pt x="1291" y="2248"/>
                  </a:lnTo>
                  <a:lnTo>
                    <a:pt x="1296" y="2248"/>
                  </a:lnTo>
                  <a:close/>
                  <a:moveTo>
                    <a:pt x="1296" y="2278"/>
                  </a:moveTo>
                  <a:lnTo>
                    <a:pt x="1296" y="2296"/>
                  </a:lnTo>
                  <a:lnTo>
                    <a:pt x="1291" y="2296"/>
                  </a:lnTo>
                  <a:lnTo>
                    <a:pt x="1291" y="2278"/>
                  </a:lnTo>
                  <a:lnTo>
                    <a:pt x="1296" y="2278"/>
                  </a:lnTo>
                  <a:close/>
                  <a:moveTo>
                    <a:pt x="1296" y="2309"/>
                  </a:moveTo>
                  <a:lnTo>
                    <a:pt x="1296" y="2326"/>
                  </a:lnTo>
                  <a:lnTo>
                    <a:pt x="1291" y="2326"/>
                  </a:lnTo>
                  <a:lnTo>
                    <a:pt x="1291" y="2309"/>
                  </a:lnTo>
                  <a:lnTo>
                    <a:pt x="1296" y="2309"/>
                  </a:lnTo>
                  <a:close/>
                  <a:moveTo>
                    <a:pt x="1322" y="1489"/>
                  </a:moveTo>
                  <a:lnTo>
                    <a:pt x="1322" y="1507"/>
                  </a:lnTo>
                  <a:lnTo>
                    <a:pt x="1318" y="1507"/>
                  </a:lnTo>
                  <a:lnTo>
                    <a:pt x="1318" y="1489"/>
                  </a:lnTo>
                  <a:lnTo>
                    <a:pt x="1322" y="1489"/>
                  </a:lnTo>
                  <a:close/>
                  <a:moveTo>
                    <a:pt x="1322" y="1520"/>
                  </a:moveTo>
                  <a:lnTo>
                    <a:pt x="1322" y="1538"/>
                  </a:lnTo>
                  <a:lnTo>
                    <a:pt x="1318" y="1538"/>
                  </a:lnTo>
                  <a:lnTo>
                    <a:pt x="1318" y="1520"/>
                  </a:lnTo>
                  <a:lnTo>
                    <a:pt x="1322" y="1520"/>
                  </a:lnTo>
                  <a:close/>
                  <a:moveTo>
                    <a:pt x="1322" y="1551"/>
                  </a:moveTo>
                  <a:lnTo>
                    <a:pt x="1322" y="1568"/>
                  </a:lnTo>
                  <a:lnTo>
                    <a:pt x="1318" y="1568"/>
                  </a:lnTo>
                  <a:lnTo>
                    <a:pt x="1318" y="1551"/>
                  </a:lnTo>
                  <a:lnTo>
                    <a:pt x="1322" y="1551"/>
                  </a:lnTo>
                  <a:close/>
                  <a:moveTo>
                    <a:pt x="1322" y="1581"/>
                  </a:moveTo>
                  <a:lnTo>
                    <a:pt x="1322" y="1599"/>
                  </a:lnTo>
                  <a:lnTo>
                    <a:pt x="1318" y="1599"/>
                  </a:lnTo>
                  <a:lnTo>
                    <a:pt x="1318" y="1581"/>
                  </a:lnTo>
                  <a:lnTo>
                    <a:pt x="1322" y="1581"/>
                  </a:lnTo>
                  <a:close/>
                  <a:moveTo>
                    <a:pt x="1322" y="1612"/>
                  </a:moveTo>
                  <a:lnTo>
                    <a:pt x="1322" y="1630"/>
                  </a:lnTo>
                  <a:lnTo>
                    <a:pt x="1318" y="1630"/>
                  </a:lnTo>
                  <a:lnTo>
                    <a:pt x="1318" y="1612"/>
                  </a:lnTo>
                  <a:lnTo>
                    <a:pt x="1322" y="1612"/>
                  </a:lnTo>
                  <a:close/>
                  <a:moveTo>
                    <a:pt x="1322" y="1643"/>
                  </a:moveTo>
                  <a:lnTo>
                    <a:pt x="1322" y="1660"/>
                  </a:lnTo>
                  <a:lnTo>
                    <a:pt x="1318" y="1660"/>
                  </a:lnTo>
                  <a:lnTo>
                    <a:pt x="1318" y="1643"/>
                  </a:lnTo>
                  <a:lnTo>
                    <a:pt x="1322" y="1643"/>
                  </a:lnTo>
                  <a:close/>
                  <a:moveTo>
                    <a:pt x="1322" y="1673"/>
                  </a:moveTo>
                  <a:lnTo>
                    <a:pt x="1322" y="1691"/>
                  </a:lnTo>
                  <a:lnTo>
                    <a:pt x="1318" y="1691"/>
                  </a:lnTo>
                  <a:lnTo>
                    <a:pt x="1318" y="1673"/>
                  </a:lnTo>
                  <a:lnTo>
                    <a:pt x="1322" y="1673"/>
                  </a:lnTo>
                  <a:close/>
                  <a:moveTo>
                    <a:pt x="1322" y="1704"/>
                  </a:moveTo>
                  <a:lnTo>
                    <a:pt x="1322" y="1722"/>
                  </a:lnTo>
                  <a:lnTo>
                    <a:pt x="1318" y="1722"/>
                  </a:lnTo>
                  <a:lnTo>
                    <a:pt x="1318" y="1704"/>
                  </a:lnTo>
                  <a:lnTo>
                    <a:pt x="1322" y="1704"/>
                  </a:lnTo>
                  <a:close/>
                  <a:moveTo>
                    <a:pt x="1322" y="1735"/>
                  </a:moveTo>
                  <a:lnTo>
                    <a:pt x="1322" y="1752"/>
                  </a:lnTo>
                  <a:lnTo>
                    <a:pt x="1318" y="1752"/>
                  </a:lnTo>
                  <a:lnTo>
                    <a:pt x="1318" y="1735"/>
                  </a:lnTo>
                  <a:lnTo>
                    <a:pt x="1322" y="1735"/>
                  </a:lnTo>
                  <a:close/>
                  <a:moveTo>
                    <a:pt x="1322" y="1765"/>
                  </a:moveTo>
                  <a:lnTo>
                    <a:pt x="1322" y="1783"/>
                  </a:lnTo>
                  <a:lnTo>
                    <a:pt x="1318" y="1783"/>
                  </a:lnTo>
                  <a:lnTo>
                    <a:pt x="1318" y="1765"/>
                  </a:lnTo>
                  <a:lnTo>
                    <a:pt x="1322" y="1765"/>
                  </a:lnTo>
                  <a:close/>
                  <a:moveTo>
                    <a:pt x="1322" y="1796"/>
                  </a:moveTo>
                  <a:lnTo>
                    <a:pt x="1322" y="1814"/>
                  </a:lnTo>
                  <a:lnTo>
                    <a:pt x="1318" y="1814"/>
                  </a:lnTo>
                  <a:lnTo>
                    <a:pt x="1318" y="1796"/>
                  </a:lnTo>
                  <a:lnTo>
                    <a:pt x="1322" y="1796"/>
                  </a:lnTo>
                  <a:close/>
                  <a:moveTo>
                    <a:pt x="1322" y="1827"/>
                  </a:moveTo>
                  <a:lnTo>
                    <a:pt x="1322" y="1844"/>
                  </a:lnTo>
                  <a:lnTo>
                    <a:pt x="1318" y="1844"/>
                  </a:lnTo>
                  <a:lnTo>
                    <a:pt x="1318" y="1827"/>
                  </a:lnTo>
                  <a:lnTo>
                    <a:pt x="1322" y="1827"/>
                  </a:lnTo>
                  <a:close/>
                  <a:moveTo>
                    <a:pt x="1322" y="1858"/>
                  </a:moveTo>
                  <a:lnTo>
                    <a:pt x="1322" y="1875"/>
                  </a:lnTo>
                  <a:lnTo>
                    <a:pt x="1318" y="1875"/>
                  </a:lnTo>
                  <a:lnTo>
                    <a:pt x="1318" y="1858"/>
                  </a:lnTo>
                  <a:lnTo>
                    <a:pt x="1322" y="1858"/>
                  </a:lnTo>
                  <a:close/>
                  <a:moveTo>
                    <a:pt x="1322" y="1888"/>
                  </a:moveTo>
                  <a:lnTo>
                    <a:pt x="1322" y="1906"/>
                  </a:lnTo>
                  <a:lnTo>
                    <a:pt x="1318" y="1906"/>
                  </a:lnTo>
                  <a:lnTo>
                    <a:pt x="1318" y="1888"/>
                  </a:lnTo>
                  <a:lnTo>
                    <a:pt x="1322" y="1888"/>
                  </a:lnTo>
                  <a:close/>
                  <a:moveTo>
                    <a:pt x="1322" y="1919"/>
                  </a:moveTo>
                  <a:lnTo>
                    <a:pt x="1322" y="1936"/>
                  </a:lnTo>
                  <a:lnTo>
                    <a:pt x="1318" y="1936"/>
                  </a:lnTo>
                  <a:lnTo>
                    <a:pt x="1318" y="1919"/>
                  </a:lnTo>
                  <a:lnTo>
                    <a:pt x="1322" y="1919"/>
                  </a:lnTo>
                  <a:close/>
                  <a:moveTo>
                    <a:pt x="1322" y="1950"/>
                  </a:moveTo>
                  <a:lnTo>
                    <a:pt x="1322" y="1967"/>
                  </a:lnTo>
                  <a:lnTo>
                    <a:pt x="1318" y="1967"/>
                  </a:lnTo>
                  <a:lnTo>
                    <a:pt x="1318" y="1950"/>
                  </a:lnTo>
                  <a:lnTo>
                    <a:pt x="1322" y="1950"/>
                  </a:lnTo>
                  <a:close/>
                  <a:moveTo>
                    <a:pt x="1322" y="1980"/>
                  </a:moveTo>
                  <a:lnTo>
                    <a:pt x="1322" y="1998"/>
                  </a:lnTo>
                  <a:lnTo>
                    <a:pt x="1318" y="1998"/>
                  </a:lnTo>
                  <a:lnTo>
                    <a:pt x="1318" y="1980"/>
                  </a:lnTo>
                  <a:lnTo>
                    <a:pt x="1322" y="1980"/>
                  </a:lnTo>
                  <a:close/>
                  <a:moveTo>
                    <a:pt x="1322" y="2011"/>
                  </a:moveTo>
                  <a:lnTo>
                    <a:pt x="1322" y="2028"/>
                  </a:lnTo>
                  <a:lnTo>
                    <a:pt x="1318" y="2028"/>
                  </a:lnTo>
                  <a:lnTo>
                    <a:pt x="1318" y="2011"/>
                  </a:lnTo>
                  <a:lnTo>
                    <a:pt x="1322" y="2011"/>
                  </a:lnTo>
                  <a:close/>
                  <a:moveTo>
                    <a:pt x="1322" y="2041"/>
                  </a:moveTo>
                  <a:lnTo>
                    <a:pt x="1322" y="2059"/>
                  </a:lnTo>
                  <a:lnTo>
                    <a:pt x="1318" y="2059"/>
                  </a:lnTo>
                  <a:lnTo>
                    <a:pt x="1318" y="2041"/>
                  </a:lnTo>
                  <a:lnTo>
                    <a:pt x="1322" y="2041"/>
                  </a:lnTo>
                  <a:close/>
                  <a:moveTo>
                    <a:pt x="1322" y="2072"/>
                  </a:moveTo>
                  <a:lnTo>
                    <a:pt x="1322" y="2090"/>
                  </a:lnTo>
                  <a:lnTo>
                    <a:pt x="1318" y="2090"/>
                  </a:lnTo>
                  <a:lnTo>
                    <a:pt x="1318" y="2072"/>
                  </a:lnTo>
                  <a:lnTo>
                    <a:pt x="1322" y="2072"/>
                  </a:lnTo>
                  <a:close/>
                  <a:moveTo>
                    <a:pt x="1322" y="2103"/>
                  </a:moveTo>
                  <a:lnTo>
                    <a:pt x="1322" y="2121"/>
                  </a:lnTo>
                  <a:lnTo>
                    <a:pt x="1318" y="2121"/>
                  </a:lnTo>
                  <a:lnTo>
                    <a:pt x="1318" y="2103"/>
                  </a:lnTo>
                  <a:lnTo>
                    <a:pt x="1322" y="2103"/>
                  </a:lnTo>
                  <a:close/>
                  <a:moveTo>
                    <a:pt x="1322" y="2134"/>
                  </a:moveTo>
                  <a:lnTo>
                    <a:pt x="1322" y="2151"/>
                  </a:lnTo>
                  <a:lnTo>
                    <a:pt x="1318" y="2151"/>
                  </a:lnTo>
                  <a:lnTo>
                    <a:pt x="1318" y="2134"/>
                  </a:lnTo>
                  <a:lnTo>
                    <a:pt x="1322" y="2134"/>
                  </a:lnTo>
                  <a:close/>
                  <a:moveTo>
                    <a:pt x="1322" y="2164"/>
                  </a:moveTo>
                  <a:lnTo>
                    <a:pt x="1322" y="2182"/>
                  </a:lnTo>
                  <a:lnTo>
                    <a:pt x="1318" y="2182"/>
                  </a:lnTo>
                  <a:lnTo>
                    <a:pt x="1318" y="2164"/>
                  </a:lnTo>
                  <a:lnTo>
                    <a:pt x="1322" y="2164"/>
                  </a:lnTo>
                  <a:close/>
                  <a:moveTo>
                    <a:pt x="1322" y="2195"/>
                  </a:moveTo>
                  <a:lnTo>
                    <a:pt x="1322" y="2213"/>
                  </a:lnTo>
                  <a:lnTo>
                    <a:pt x="1318" y="2213"/>
                  </a:lnTo>
                  <a:lnTo>
                    <a:pt x="1318" y="2195"/>
                  </a:lnTo>
                  <a:lnTo>
                    <a:pt x="1322" y="2195"/>
                  </a:lnTo>
                  <a:close/>
                  <a:moveTo>
                    <a:pt x="1322" y="2226"/>
                  </a:moveTo>
                  <a:lnTo>
                    <a:pt x="1322" y="2243"/>
                  </a:lnTo>
                  <a:lnTo>
                    <a:pt x="1318" y="2243"/>
                  </a:lnTo>
                  <a:lnTo>
                    <a:pt x="1318" y="2226"/>
                  </a:lnTo>
                  <a:lnTo>
                    <a:pt x="1322" y="2226"/>
                  </a:lnTo>
                  <a:close/>
                  <a:moveTo>
                    <a:pt x="1322" y="2256"/>
                  </a:moveTo>
                  <a:lnTo>
                    <a:pt x="1322" y="2274"/>
                  </a:lnTo>
                  <a:lnTo>
                    <a:pt x="1318" y="2274"/>
                  </a:lnTo>
                  <a:lnTo>
                    <a:pt x="1318" y="2256"/>
                  </a:lnTo>
                  <a:lnTo>
                    <a:pt x="1322" y="2256"/>
                  </a:lnTo>
                  <a:close/>
                  <a:moveTo>
                    <a:pt x="1322" y="2287"/>
                  </a:moveTo>
                  <a:lnTo>
                    <a:pt x="1322" y="2304"/>
                  </a:lnTo>
                  <a:lnTo>
                    <a:pt x="1318" y="2304"/>
                  </a:lnTo>
                  <a:lnTo>
                    <a:pt x="1318" y="2287"/>
                  </a:lnTo>
                  <a:lnTo>
                    <a:pt x="1322" y="2287"/>
                  </a:lnTo>
                  <a:close/>
                  <a:moveTo>
                    <a:pt x="1322" y="2318"/>
                  </a:moveTo>
                  <a:lnTo>
                    <a:pt x="1322" y="2335"/>
                  </a:lnTo>
                  <a:lnTo>
                    <a:pt x="1318" y="2335"/>
                  </a:lnTo>
                  <a:lnTo>
                    <a:pt x="1318" y="2318"/>
                  </a:lnTo>
                  <a:lnTo>
                    <a:pt x="1322" y="2318"/>
                  </a:lnTo>
                  <a:close/>
                  <a:moveTo>
                    <a:pt x="1353" y="1463"/>
                  </a:moveTo>
                  <a:lnTo>
                    <a:pt x="1353" y="1481"/>
                  </a:lnTo>
                  <a:lnTo>
                    <a:pt x="1348" y="1481"/>
                  </a:lnTo>
                  <a:lnTo>
                    <a:pt x="1348" y="1463"/>
                  </a:lnTo>
                  <a:lnTo>
                    <a:pt x="1353" y="1463"/>
                  </a:lnTo>
                  <a:close/>
                  <a:moveTo>
                    <a:pt x="1353" y="1494"/>
                  </a:moveTo>
                  <a:lnTo>
                    <a:pt x="1353" y="1511"/>
                  </a:lnTo>
                  <a:lnTo>
                    <a:pt x="1348" y="1511"/>
                  </a:lnTo>
                  <a:lnTo>
                    <a:pt x="1348" y="1494"/>
                  </a:lnTo>
                  <a:lnTo>
                    <a:pt x="1353" y="1494"/>
                  </a:lnTo>
                  <a:close/>
                  <a:moveTo>
                    <a:pt x="1353" y="1525"/>
                  </a:moveTo>
                  <a:lnTo>
                    <a:pt x="1353" y="1542"/>
                  </a:lnTo>
                  <a:lnTo>
                    <a:pt x="1348" y="1542"/>
                  </a:lnTo>
                  <a:lnTo>
                    <a:pt x="1348" y="1525"/>
                  </a:lnTo>
                  <a:lnTo>
                    <a:pt x="1353" y="1525"/>
                  </a:lnTo>
                  <a:close/>
                  <a:moveTo>
                    <a:pt x="1353" y="1555"/>
                  </a:moveTo>
                  <a:lnTo>
                    <a:pt x="1353" y="1573"/>
                  </a:lnTo>
                  <a:lnTo>
                    <a:pt x="1348" y="1573"/>
                  </a:lnTo>
                  <a:lnTo>
                    <a:pt x="1348" y="1555"/>
                  </a:lnTo>
                  <a:lnTo>
                    <a:pt x="1353" y="1555"/>
                  </a:lnTo>
                  <a:close/>
                  <a:moveTo>
                    <a:pt x="1353" y="1586"/>
                  </a:moveTo>
                  <a:lnTo>
                    <a:pt x="1353" y="1603"/>
                  </a:lnTo>
                  <a:lnTo>
                    <a:pt x="1348" y="1603"/>
                  </a:lnTo>
                  <a:lnTo>
                    <a:pt x="1348" y="1586"/>
                  </a:lnTo>
                  <a:lnTo>
                    <a:pt x="1353" y="1586"/>
                  </a:lnTo>
                  <a:close/>
                  <a:moveTo>
                    <a:pt x="1353" y="1616"/>
                  </a:moveTo>
                  <a:lnTo>
                    <a:pt x="1353" y="1634"/>
                  </a:lnTo>
                  <a:lnTo>
                    <a:pt x="1348" y="1634"/>
                  </a:lnTo>
                  <a:lnTo>
                    <a:pt x="1348" y="1616"/>
                  </a:lnTo>
                  <a:lnTo>
                    <a:pt x="1353" y="1616"/>
                  </a:lnTo>
                  <a:close/>
                  <a:moveTo>
                    <a:pt x="1353" y="1647"/>
                  </a:moveTo>
                  <a:lnTo>
                    <a:pt x="1353" y="1665"/>
                  </a:lnTo>
                  <a:lnTo>
                    <a:pt x="1348" y="1665"/>
                  </a:lnTo>
                  <a:lnTo>
                    <a:pt x="1348" y="1647"/>
                  </a:lnTo>
                  <a:lnTo>
                    <a:pt x="1353" y="1647"/>
                  </a:lnTo>
                  <a:close/>
                  <a:moveTo>
                    <a:pt x="1353" y="1678"/>
                  </a:moveTo>
                  <a:lnTo>
                    <a:pt x="1353" y="1695"/>
                  </a:lnTo>
                  <a:lnTo>
                    <a:pt x="1348" y="1695"/>
                  </a:lnTo>
                  <a:lnTo>
                    <a:pt x="1348" y="1678"/>
                  </a:lnTo>
                  <a:lnTo>
                    <a:pt x="1353" y="1678"/>
                  </a:lnTo>
                  <a:close/>
                  <a:moveTo>
                    <a:pt x="1353" y="1708"/>
                  </a:moveTo>
                  <a:lnTo>
                    <a:pt x="1353" y="1726"/>
                  </a:lnTo>
                  <a:lnTo>
                    <a:pt x="1348" y="1726"/>
                  </a:lnTo>
                  <a:lnTo>
                    <a:pt x="1348" y="1708"/>
                  </a:lnTo>
                  <a:lnTo>
                    <a:pt x="1353" y="1708"/>
                  </a:lnTo>
                  <a:close/>
                  <a:moveTo>
                    <a:pt x="1353" y="1739"/>
                  </a:moveTo>
                  <a:lnTo>
                    <a:pt x="1353" y="1757"/>
                  </a:lnTo>
                  <a:lnTo>
                    <a:pt x="1348" y="1757"/>
                  </a:lnTo>
                  <a:lnTo>
                    <a:pt x="1348" y="1739"/>
                  </a:lnTo>
                  <a:lnTo>
                    <a:pt x="1353" y="1739"/>
                  </a:lnTo>
                  <a:close/>
                  <a:moveTo>
                    <a:pt x="1353" y="1770"/>
                  </a:moveTo>
                  <a:lnTo>
                    <a:pt x="1353" y="1788"/>
                  </a:lnTo>
                  <a:lnTo>
                    <a:pt x="1348" y="1788"/>
                  </a:lnTo>
                  <a:lnTo>
                    <a:pt x="1348" y="1770"/>
                  </a:lnTo>
                  <a:lnTo>
                    <a:pt x="1353" y="1770"/>
                  </a:lnTo>
                  <a:close/>
                  <a:moveTo>
                    <a:pt x="1353" y="1801"/>
                  </a:moveTo>
                  <a:lnTo>
                    <a:pt x="1353" y="1818"/>
                  </a:lnTo>
                  <a:lnTo>
                    <a:pt x="1348" y="1818"/>
                  </a:lnTo>
                  <a:lnTo>
                    <a:pt x="1348" y="1801"/>
                  </a:lnTo>
                  <a:lnTo>
                    <a:pt x="1353" y="1801"/>
                  </a:lnTo>
                  <a:close/>
                  <a:moveTo>
                    <a:pt x="1353" y="1831"/>
                  </a:moveTo>
                  <a:lnTo>
                    <a:pt x="1353" y="1849"/>
                  </a:lnTo>
                  <a:lnTo>
                    <a:pt x="1348" y="1849"/>
                  </a:lnTo>
                  <a:lnTo>
                    <a:pt x="1348" y="1831"/>
                  </a:lnTo>
                  <a:lnTo>
                    <a:pt x="1353" y="1831"/>
                  </a:lnTo>
                  <a:close/>
                  <a:moveTo>
                    <a:pt x="1353" y="1862"/>
                  </a:moveTo>
                  <a:lnTo>
                    <a:pt x="1353" y="1879"/>
                  </a:lnTo>
                  <a:lnTo>
                    <a:pt x="1348" y="1879"/>
                  </a:lnTo>
                  <a:lnTo>
                    <a:pt x="1348" y="1862"/>
                  </a:lnTo>
                  <a:lnTo>
                    <a:pt x="1353" y="1862"/>
                  </a:lnTo>
                  <a:close/>
                  <a:moveTo>
                    <a:pt x="1353" y="1893"/>
                  </a:moveTo>
                  <a:lnTo>
                    <a:pt x="1353" y="1910"/>
                  </a:lnTo>
                  <a:lnTo>
                    <a:pt x="1348" y="1910"/>
                  </a:lnTo>
                  <a:lnTo>
                    <a:pt x="1348" y="1893"/>
                  </a:lnTo>
                  <a:lnTo>
                    <a:pt x="1353" y="1893"/>
                  </a:lnTo>
                  <a:close/>
                  <a:moveTo>
                    <a:pt x="1353" y="1923"/>
                  </a:moveTo>
                  <a:lnTo>
                    <a:pt x="1353" y="1941"/>
                  </a:lnTo>
                  <a:lnTo>
                    <a:pt x="1348" y="1941"/>
                  </a:lnTo>
                  <a:lnTo>
                    <a:pt x="1348" y="1923"/>
                  </a:lnTo>
                  <a:lnTo>
                    <a:pt x="1353" y="1923"/>
                  </a:lnTo>
                  <a:close/>
                  <a:moveTo>
                    <a:pt x="1353" y="1954"/>
                  </a:moveTo>
                  <a:lnTo>
                    <a:pt x="1353" y="1971"/>
                  </a:lnTo>
                  <a:lnTo>
                    <a:pt x="1348" y="1971"/>
                  </a:lnTo>
                  <a:lnTo>
                    <a:pt x="1348" y="1954"/>
                  </a:lnTo>
                  <a:lnTo>
                    <a:pt x="1353" y="1954"/>
                  </a:lnTo>
                  <a:close/>
                  <a:moveTo>
                    <a:pt x="1353" y="1985"/>
                  </a:moveTo>
                  <a:lnTo>
                    <a:pt x="1353" y="2002"/>
                  </a:lnTo>
                  <a:lnTo>
                    <a:pt x="1348" y="2002"/>
                  </a:lnTo>
                  <a:lnTo>
                    <a:pt x="1348" y="1985"/>
                  </a:lnTo>
                  <a:lnTo>
                    <a:pt x="1353" y="1985"/>
                  </a:lnTo>
                  <a:close/>
                  <a:moveTo>
                    <a:pt x="1353" y="2015"/>
                  </a:moveTo>
                  <a:lnTo>
                    <a:pt x="1353" y="2033"/>
                  </a:lnTo>
                  <a:lnTo>
                    <a:pt x="1348" y="2033"/>
                  </a:lnTo>
                  <a:lnTo>
                    <a:pt x="1348" y="2015"/>
                  </a:lnTo>
                  <a:lnTo>
                    <a:pt x="1353" y="2015"/>
                  </a:lnTo>
                  <a:close/>
                  <a:moveTo>
                    <a:pt x="1353" y="2046"/>
                  </a:moveTo>
                  <a:lnTo>
                    <a:pt x="1353" y="2064"/>
                  </a:lnTo>
                  <a:lnTo>
                    <a:pt x="1348" y="2064"/>
                  </a:lnTo>
                  <a:lnTo>
                    <a:pt x="1348" y="2046"/>
                  </a:lnTo>
                  <a:lnTo>
                    <a:pt x="1353" y="2046"/>
                  </a:lnTo>
                  <a:close/>
                  <a:moveTo>
                    <a:pt x="1353" y="2077"/>
                  </a:moveTo>
                  <a:lnTo>
                    <a:pt x="1353" y="2094"/>
                  </a:lnTo>
                  <a:lnTo>
                    <a:pt x="1348" y="2094"/>
                  </a:lnTo>
                  <a:lnTo>
                    <a:pt x="1348" y="2077"/>
                  </a:lnTo>
                  <a:lnTo>
                    <a:pt x="1353" y="2077"/>
                  </a:lnTo>
                  <a:close/>
                  <a:moveTo>
                    <a:pt x="1353" y="2107"/>
                  </a:moveTo>
                  <a:lnTo>
                    <a:pt x="1353" y="2125"/>
                  </a:lnTo>
                  <a:lnTo>
                    <a:pt x="1348" y="2125"/>
                  </a:lnTo>
                  <a:lnTo>
                    <a:pt x="1348" y="2107"/>
                  </a:lnTo>
                  <a:lnTo>
                    <a:pt x="1353" y="2107"/>
                  </a:lnTo>
                  <a:close/>
                  <a:moveTo>
                    <a:pt x="1353" y="2138"/>
                  </a:moveTo>
                  <a:lnTo>
                    <a:pt x="1353" y="2156"/>
                  </a:lnTo>
                  <a:lnTo>
                    <a:pt x="1348" y="2156"/>
                  </a:lnTo>
                  <a:lnTo>
                    <a:pt x="1348" y="2138"/>
                  </a:lnTo>
                  <a:lnTo>
                    <a:pt x="1353" y="2138"/>
                  </a:lnTo>
                  <a:close/>
                  <a:moveTo>
                    <a:pt x="1353" y="2169"/>
                  </a:moveTo>
                  <a:lnTo>
                    <a:pt x="1353" y="2186"/>
                  </a:lnTo>
                  <a:lnTo>
                    <a:pt x="1348" y="2186"/>
                  </a:lnTo>
                  <a:lnTo>
                    <a:pt x="1348" y="2169"/>
                  </a:lnTo>
                  <a:lnTo>
                    <a:pt x="1353" y="2169"/>
                  </a:lnTo>
                  <a:close/>
                  <a:moveTo>
                    <a:pt x="1353" y="2199"/>
                  </a:moveTo>
                  <a:lnTo>
                    <a:pt x="1353" y="2217"/>
                  </a:lnTo>
                  <a:lnTo>
                    <a:pt x="1348" y="2217"/>
                  </a:lnTo>
                  <a:lnTo>
                    <a:pt x="1348" y="2199"/>
                  </a:lnTo>
                  <a:lnTo>
                    <a:pt x="1353" y="2199"/>
                  </a:lnTo>
                  <a:close/>
                  <a:moveTo>
                    <a:pt x="1353" y="2230"/>
                  </a:moveTo>
                  <a:lnTo>
                    <a:pt x="1353" y="2248"/>
                  </a:lnTo>
                  <a:lnTo>
                    <a:pt x="1348" y="2248"/>
                  </a:lnTo>
                  <a:lnTo>
                    <a:pt x="1348" y="2230"/>
                  </a:lnTo>
                  <a:lnTo>
                    <a:pt x="1353" y="2230"/>
                  </a:lnTo>
                  <a:close/>
                  <a:moveTo>
                    <a:pt x="1353" y="2261"/>
                  </a:moveTo>
                  <a:lnTo>
                    <a:pt x="1353" y="2278"/>
                  </a:lnTo>
                  <a:lnTo>
                    <a:pt x="1348" y="2278"/>
                  </a:lnTo>
                  <a:lnTo>
                    <a:pt x="1348" y="2261"/>
                  </a:lnTo>
                  <a:lnTo>
                    <a:pt x="1353" y="2261"/>
                  </a:lnTo>
                  <a:close/>
                  <a:moveTo>
                    <a:pt x="1353" y="2291"/>
                  </a:moveTo>
                  <a:lnTo>
                    <a:pt x="1353" y="2309"/>
                  </a:lnTo>
                  <a:lnTo>
                    <a:pt x="1348" y="2309"/>
                  </a:lnTo>
                  <a:lnTo>
                    <a:pt x="1348" y="2291"/>
                  </a:lnTo>
                  <a:lnTo>
                    <a:pt x="1353" y="2291"/>
                  </a:lnTo>
                  <a:close/>
                  <a:moveTo>
                    <a:pt x="1353" y="2322"/>
                  </a:moveTo>
                  <a:lnTo>
                    <a:pt x="1353" y="2339"/>
                  </a:lnTo>
                  <a:lnTo>
                    <a:pt x="1348" y="2339"/>
                  </a:lnTo>
                  <a:lnTo>
                    <a:pt x="1348" y="2322"/>
                  </a:lnTo>
                  <a:lnTo>
                    <a:pt x="1353" y="2322"/>
                  </a:lnTo>
                  <a:close/>
                  <a:moveTo>
                    <a:pt x="1379" y="1441"/>
                  </a:moveTo>
                  <a:lnTo>
                    <a:pt x="1379" y="1459"/>
                  </a:lnTo>
                  <a:lnTo>
                    <a:pt x="1375" y="1459"/>
                  </a:lnTo>
                  <a:lnTo>
                    <a:pt x="1375" y="1441"/>
                  </a:lnTo>
                  <a:lnTo>
                    <a:pt x="1379" y="1441"/>
                  </a:lnTo>
                  <a:close/>
                  <a:moveTo>
                    <a:pt x="1379" y="1472"/>
                  </a:moveTo>
                  <a:lnTo>
                    <a:pt x="1379" y="1489"/>
                  </a:lnTo>
                  <a:lnTo>
                    <a:pt x="1375" y="1489"/>
                  </a:lnTo>
                  <a:lnTo>
                    <a:pt x="1375" y="1472"/>
                  </a:lnTo>
                  <a:lnTo>
                    <a:pt x="1379" y="1472"/>
                  </a:lnTo>
                  <a:close/>
                  <a:moveTo>
                    <a:pt x="1379" y="1503"/>
                  </a:moveTo>
                  <a:lnTo>
                    <a:pt x="1379" y="1520"/>
                  </a:lnTo>
                  <a:lnTo>
                    <a:pt x="1375" y="1520"/>
                  </a:lnTo>
                  <a:lnTo>
                    <a:pt x="1375" y="1503"/>
                  </a:lnTo>
                  <a:lnTo>
                    <a:pt x="1379" y="1503"/>
                  </a:lnTo>
                  <a:close/>
                  <a:moveTo>
                    <a:pt x="1379" y="1533"/>
                  </a:moveTo>
                  <a:lnTo>
                    <a:pt x="1379" y="1551"/>
                  </a:lnTo>
                  <a:lnTo>
                    <a:pt x="1375" y="1551"/>
                  </a:lnTo>
                  <a:lnTo>
                    <a:pt x="1375" y="1533"/>
                  </a:lnTo>
                  <a:lnTo>
                    <a:pt x="1379" y="1533"/>
                  </a:lnTo>
                  <a:close/>
                  <a:moveTo>
                    <a:pt x="1379" y="1564"/>
                  </a:moveTo>
                  <a:lnTo>
                    <a:pt x="1379" y="1581"/>
                  </a:lnTo>
                  <a:lnTo>
                    <a:pt x="1375" y="1581"/>
                  </a:lnTo>
                  <a:lnTo>
                    <a:pt x="1375" y="1564"/>
                  </a:lnTo>
                  <a:lnTo>
                    <a:pt x="1379" y="1564"/>
                  </a:lnTo>
                  <a:close/>
                  <a:moveTo>
                    <a:pt x="1379" y="1595"/>
                  </a:moveTo>
                  <a:lnTo>
                    <a:pt x="1379" y="1612"/>
                  </a:lnTo>
                  <a:lnTo>
                    <a:pt x="1375" y="1612"/>
                  </a:lnTo>
                  <a:lnTo>
                    <a:pt x="1375" y="1595"/>
                  </a:lnTo>
                  <a:lnTo>
                    <a:pt x="1379" y="1595"/>
                  </a:lnTo>
                  <a:close/>
                  <a:moveTo>
                    <a:pt x="1379" y="1625"/>
                  </a:moveTo>
                  <a:lnTo>
                    <a:pt x="1379" y="1643"/>
                  </a:lnTo>
                  <a:lnTo>
                    <a:pt x="1375" y="1643"/>
                  </a:lnTo>
                  <a:lnTo>
                    <a:pt x="1375" y="1625"/>
                  </a:lnTo>
                  <a:lnTo>
                    <a:pt x="1379" y="1625"/>
                  </a:lnTo>
                  <a:close/>
                  <a:moveTo>
                    <a:pt x="1379" y="1656"/>
                  </a:moveTo>
                  <a:lnTo>
                    <a:pt x="1379" y="1673"/>
                  </a:lnTo>
                  <a:lnTo>
                    <a:pt x="1375" y="1673"/>
                  </a:lnTo>
                  <a:lnTo>
                    <a:pt x="1375" y="1656"/>
                  </a:lnTo>
                  <a:lnTo>
                    <a:pt x="1379" y="1656"/>
                  </a:lnTo>
                  <a:close/>
                  <a:moveTo>
                    <a:pt x="1379" y="1687"/>
                  </a:moveTo>
                  <a:lnTo>
                    <a:pt x="1379" y="1704"/>
                  </a:lnTo>
                  <a:lnTo>
                    <a:pt x="1375" y="1704"/>
                  </a:lnTo>
                  <a:lnTo>
                    <a:pt x="1375" y="1687"/>
                  </a:lnTo>
                  <a:lnTo>
                    <a:pt x="1379" y="1687"/>
                  </a:lnTo>
                  <a:close/>
                  <a:moveTo>
                    <a:pt x="1379" y="1717"/>
                  </a:moveTo>
                  <a:lnTo>
                    <a:pt x="1379" y="1735"/>
                  </a:lnTo>
                  <a:lnTo>
                    <a:pt x="1375" y="1735"/>
                  </a:lnTo>
                  <a:lnTo>
                    <a:pt x="1375" y="1717"/>
                  </a:lnTo>
                  <a:lnTo>
                    <a:pt x="1379" y="1717"/>
                  </a:lnTo>
                  <a:close/>
                  <a:moveTo>
                    <a:pt x="1379" y="1748"/>
                  </a:moveTo>
                  <a:lnTo>
                    <a:pt x="1379" y="1766"/>
                  </a:lnTo>
                  <a:lnTo>
                    <a:pt x="1375" y="1766"/>
                  </a:lnTo>
                  <a:lnTo>
                    <a:pt x="1375" y="1748"/>
                  </a:lnTo>
                  <a:lnTo>
                    <a:pt x="1379" y="1748"/>
                  </a:lnTo>
                  <a:close/>
                  <a:moveTo>
                    <a:pt x="1379" y="1779"/>
                  </a:moveTo>
                  <a:lnTo>
                    <a:pt x="1379" y="1796"/>
                  </a:lnTo>
                  <a:lnTo>
                    <a:pt x="1375" y="1796"/>
                  </a:lnTo>
                  <a:lnTo>
                    <a:pt x="1375" y="1779"/>
                  </a:lnTo>
                  <a:lnTo>
                    <a:pt x="1379" y="1779"/>
                  </a:lnTo>
                  <a:close/>
                  <a:moveTo>
                    <a:pt x="1379" y="1809"/>
                  </a:moveTo>
                  <a:lnTo>
                    <a:pt x="1379" y="1827"/>
                  </a:lnTo>
                  <a:lnTo>
                    <a:pt x="1375" y="1827"/>
                  </a:lnTo>
                  <a:lnTo>
                    <a:pt x="1375" y="1809"/>
                  </a:lnTo>
                  <a:lnTo>
                    <a:pt x="1379" y="1809"/>
                  </a:lnTo>
                  <a:close/>
                  <a:moveTo>
                    <a:pt x="1379" y="1840"/>
                  </a:moveTo>
                  <a:lnTo>
                    <a:pt x="1379" y="1858"/>
                  </a:lnTo>
                  <a:lnTo>
                    <a:pt x="1375" y="1858"/>
                  </a:lnTo>
                  <a:lnTo>
                    <a:pt x="1375" y="1840"/>
                  </a:lnTo>
                  <a:lnTo>
                    <a:pt x="1379" y="1840"/>
                  </a:lnTo>
                  <a:close/>
                  <a:moveTo>
                    <a:pt x="1379" y="1871"/>
                  </a:moveTo>
                  <a:lnTo>
                    <a:pt x="1379" y="1888"/>
                  </a:lnTo>
                  <a:lnTo>
                    <a:pt x="1375" y="1888"/>
                  </a:lnTo>
                  <a:lnTo>
                    <a:pt x="1375" y="1871"/>
                  </a:lnTo>
                  <a:lnTo>
                    <a:pt x="1379" y="1871"/>
                  </a:lnTo>
                  <a:close/>
                  <a:moveTo>
                    <a:pt x="1379" y="1901"/>
                  </a:moveTo>
                  <a:lnTo>
                    <a:pt x="1379" y="1919"/>
                  </a:lnTo>
                  <a:lnTo>
                    <a:pt x="1375" y="1919"/>
                  </a:lnTo>
                  <a:lnTo>
                    <a:pt x="1375" y="1901"/>
                  </a:lnTo>
                  <a:lnTo>
                    <a:pt x="1379" y="1901"/>
                  </a:lnTo>
                  <a:close/>
                  <a:moveTo>
                    <a:pt x="1379" y="1932"/>
                  </a:moveTo>
                  <a:lnTo>
                    <a:pt x="1379" y="1950"/>
                  </a:lnTo>
                  <a:lnTo>
                    <a:pt x="1375" y="1950"/>
                  </a:lnTo>
                  <a:lnTo>
                    <a:pt x="1375" y="1932"/>
                  </a:lnTo>
                  <a:lnTo>
                    <a:pt x="1379" y="1932"/>
                  </a:lnTo>
                  <a:close/>
                  <a:moveTo>
                    <a:pt x="1379" y="1963"/>
                  </a:moveTo>
                  <a:lnTo>
                    <a:pt x="1379" y="1980"/>
                  </a:lnTo>
                  <a:lnTo>
                    <a:pt x="1375" y="1980"/>
                  </a:lnTo>
                  <a:lnTo>
                    <a:pt x="1375" y="1963"/>
                  </a:lnTo>
                  <a:lnTo>
                    <a:pt x="1379" y="1963"/>
                  </a:lnTo>
                  <a:close/>
                  <a:moveTo>
                    <a:pt x="1379" y="1993"/>
                  </a:moveTo>
                  <a:lnTo>
                    <a:pt x="1379" y="2011"/>
                  </a:lnTo>
                  <a:lnTo>
                    <a:pt x="1375" y="2011"/>
                  </a:lnTo>
                  <a:lnTo>
                    <a:pt x="1375" y="1993"/>
                  </a:lnTo>
                  <a:lnTo>
                    <a:pt x="1379" y="1993"/>
                  </a:lnTo>
                  <a:close/>
                  <a:moveTo>
                    <a:pt x="1379" y="2024"/>
                  </a:moveTo>
                  <a:lnTo>
                    <a:pt x="1379" y="2042"/>
                  </a:lnTo>
                  <a:lnTo>
                    <a:pt x="1375" y="2042"/>
                  </a:lnTo>
                  <a:lnTo>
                    <a:pt x="1375" y="2024"/>
                  </a:lnTo>
                  <a:lnTo>
                    <a:pt x="1379" y="2024"/>
                  </a:lnTo>
                  <a:close/>
                  <a:moveTo>
                    <a:pt x="1379" y="2055"/>
                  </a:moveTo>
                  <a:lnTo>
                    <a:pt x="1379" y="2072"/>
                  </a:lnTo>
                  <a:lnTo>
                    <a:pt x="1375" y="2072"/>
                  </a:lnTo>
                  <a:lnTo>
                    <a:pt x="1375" y="2055"/>
                  </a:lnTo>
                  <a:lnTo>
                    <a:pt x="1379" y="2055"/>
                  </a:lnTo>
                  <a:close/>
                  <a:moveTo>
                    <a:pt x="1379" y="2086"/>
                  </a:moveTo>
                  <a:lnTo>
                    <a:pt x="1379" y="2103"/>
                  </a:lnTo>
                  <a:lnTo>
                    <a:pt x="1375" y="2103"/>
                  </a:lnTo>
                  <a:lnTo>
                    <a:pt x="1375" y="2086"/>
                  </a:lnTo>
                  <a:lnTo>
                    <a:pt x="1379" y="2086"/>
                  </a:lnTo>
                  <a:close/>
                  <a:moveTo>
                    <a:pt x="1379" y="2116"/>
                  </a:moveTo>
                  <a:lnTo>
                    <a:pt x="1379" y="2134"/>
                  </a:lnTo>
                  <a:lnTo>
                    <a:pt x="1375" y="2134"/>
                  </a:lnTo>
                  <a:lnTo>
                    <a:pt x="1375" y="2116"/>
                  </a:lnTo>
                  <a:lnTo>
                    <a:pt x="1379" y="2116"/>
                  </a:lnTo>
                  <a:close/>
                  <a:moveTo>
                    <a:pt x="1379" y="2147"/>
                  </a:moveTo>
                  <a:lnTo>
                    <a:pt x="1379" y="2164"/>
                  </a:lnTo>
                  <a:lnTo>
                    <a:pt x="1375" y="2164"/>
                  </a:lnTo>
                  <a:lnTo>
                    <a:pt x="1375" y="2147"/>
                  </a:lnTo>
                  <a:lnTo>
                    <a:pt x="1379" y="2147"/>
                  </a:lnTo>
                  <a:close/>
                  <a:moveTo>
                    <a:pt x="1379" y="2178"/>
                  </a:moveTo>
                  <a:lnTo>
                    <a:pt x="1379" y="2195"/>
                  </a:lnTo>
                  <a:lnTo>
                    <a:pt x="1375" y="2195"/>
                  </a:lnTo>
                  <a:lnTo>
                    <a:pt x="1375" y="2178"/>
                  </a:lnTo>
                  <a:lnTo>
                    <a:pt x="1379" y="2178"/>
                  </a:lnTo>
                  <a:close/>
                  <a:moveTo>
                    <a:pt x="1379" y="2208"/>
                  </a:moveTo>
                  <a:lnTo>
                    <a:pt x="1379" y="2226"/>
                  </a:lnTo>
                  <a:lnTo>
                    <a:pt x="1375" y="2226"/>
                  </a:lnTo>
                  <a:lnTo>
                    <a:pt x="1375" y="2208"/>
                  </a:lnTo>
                  <a:lnTo>
                    <a:pt x="1379" y="2208"/>
                  </a:lnTo>
                  <a:close/>
                  <a:moveTo>
                    <a:pt x="1379" y="2239"/>
                  </a:moveTo>
                  <a:lnTo>
                    <a:pt x="1379" y="2256"/>
                  </a:lnTo>
                  <a:lnTo>
                    <a:pt x="1375" y="2256"/>
                  </a:lnTo>
                  <a:lnTo>
                    <a:pt x="1375" y="2239"/>
                  </a:lnTo>
                  <a:lnTo>
                    <a:pt x="1379" y="2239"/>
                  </a:lnTo>
                  <a:close/>
                  <a:moveTo>
                    <a:pt x="1379" y="2269"/>
                  </a:moveTo>
                  <a:lnTo>
                    <a:pt x="1379" y="2287"/>
                  </a:lnTo>
                  <a:lnTo>
                    <a:pt x="1375" y="2287"/>
                  </a:lnTo>
                  <a:lnTo>
                    <a:pt x="1375" y="2269"/>
                  </a:lnTo>
                  <a:lnTo>
                    <a:pt x="1379" y="2269"/>
                  </a:lnTo>
                  <a:close/>
                  <a:moveTo>
                    <a:pt x="1379" y="2300"/>
                  </a:moveTo>
                  <a:lnTo>
                    <a:pt x="1379" y="2318"/>
                  </a:lnTo>
                  <a:lnTo>
                    <a:pt x="1375" y="2318"/>
                  </a:lnTo>
                  <a:lnTo>
                    <a:pt x="1375" y="2300"/>
                  </a:lnTo>
                  <a:lnTo>
                    <a:pt x="1379" y="2300"/>
                  </a:lnTo>
                  <a:close/>
                  <a:moveTo>
                    <a:pt x="1379" y="2331"/>
                  </a:moveTo>
                  <a:lnTo>
                    <a:pt x="1379" y="2339"/>
                  </a:lnTo>
                  <a:lnTo>
                    <a:pt x="1375" y="2339"/>
                  </a:lnTo>
                  <a:lnTo>
                    <a:pt x="1375" y="2331"/>
                  </a:lnTo>
                  <a:lnTo>
                    <a:pt x="1379" y="2331"/>
                  </a:lnTo>
                  <a:close/>
                  <a:moveTo>
                    <a:pt x="1405" y="1415"/>
                  </a:moveTo>
                  <a:lnTo>
                    <a:pt x="1405" y="1433"/>
                  </a:lnTo>
                  <a:lnTo>
                    <a:pt x="1401" y="1433"/>
                  </a:lnTo>
                  <a:lnTo>
                    <a:pt x="1401" y="1415"/>
                  </a:lnTo>
                  <a:lnTo>
                    <a:pt x="1405" y="1415"/>
                  </a:lnTo>
                  <a:close/>
                  <a:moveTo>
                    <a:pt x="1405" y="1446"/>
                  </a:moveTo>
                  <a:lnTo>
                    <a:pt x="1405" y="1463"/>
                  </a:lnTo>
                  <a:lnTo>
                    <a:pt x="1401" y="1463"/>
                  </a:lnTo>
                  <a:lnTo>
                    <a:pt x="1401" y="1446"/>
                  </a:lnTo>
                  <a:lnTo>
                    <a:pt x="1405" y="1446"/>
                  </a:lnTo>
                  <a:close/>
                  <a:moveTo>
                    <a:pt x="1405" y="1476"/>
                  </a:moveTo>
                  <a:lnTo>
                    <a:pt x="1405" y="1494"/>
                  </a:lnTo>
                  <a:lnTo>
                    <a:pt x="1401" y="1494"/>
                  </a:lnTo>
                  <a:lnTo>
                    <a:pt x="1401" y="1476"/>
                  </a:lnTo>
                  <a:lnTo>
                    <a:pt x="1405" y="1476"/>
                  </a:lnTo>
                  <a:close/>
                  <a:moveTo>
                    <a:pt x="1405" y="1507"/>
                  </a:moveTo>
                  <a:lnTo>
                    <a:pt x="1405" y="1525"/>
                  </a:lnTo>
                  <a:lnTo>
                    <a:pt x="1401" y="1525"/>
                  </a:lnTo>
                  <a:lnTo>
                    <a:pt x="1401" y="1507"/>
                  </a:lnTo>
                  <a:lnTo>
                    <a:pt x="1405" y="1507"/>
                  </a:lnTo>
                  <a:close/>
                  <a:moveTo>
                    <a:pt x="1405" y="1538"/>
                  </a:moveTo>
                  <a:lnTo>
                    <a:pt x="1405" y="1555"/>
                  </a:lnTo>
                  <a:lnTo>
                    <a:pt x="1401" y="1555"/>
                  </a:lnTo>
                  <a:lnTo>
                    <a:pt x="1401" y="1538"/>
                  </a:lnTo>
                  <a:lnTo>
                    <a:pt x="1405" y="1538"/>
                  </a:lnTo>
                  <a:close/>
                  <a:moveTo>
                    <a:pt x="1405" y="1568"/>
                  </a:moveTo>
                  <a:lnTo>
                    <a:pt x="1405" y="1586"/>
                  </a:lnTo>
                  <a:lnTo>
                    <a:pt x="1401" y="1586"/>
                  </a:lnTo>
                  <a:lnTo>
                    <a:pt x="1401" y="1568"/>
                  </a:lnTo>
                  <a:lnTo>
                    <a:pt x="1405" y="1568"/>
                  </a:lnTo>
                  <a:close/>
                  <a:moveTo>
                    <a:pt x="1405" y="1599"/>
                  </a:moveTo>
                  <a:lnTo>
                    <a:pt x="1405" y="1616"/>
                  </a:lnTo>
                  <a:lnTo>
                    <a:pt x="1401" y="1616"/>
                  </a:lnTo>
                  <a:lnTo>
                    <a:pt x="1401" y="1599"/>
                  </a:lnTo>
                  <a:lnTo>
                    <a:pt x="1405" y="1599"/>
                  </a:lnTo>
                  <a:close/>
                  <a:moveTo>
                    <a:pt x="1405" y="1630"/>
                  </a:moveTo>
                  <a:lnTo>
                    <a:pt x="1405" y="1647"/>
                  </a:lnTo>
                  <a:lnTo>
                    <a:pt x="1401" y="1647"/>
                  </a:lnTo>
                  <a:lnTo>
                    <a:pt x="1401" y="1630"/>
                  </a:lnTo>
                  <a:lnTo>
                    <a:pt x="1405" y="1630"/>
                  </a:lnTo>
                  <a:close/>
                  <a:moveTo>
                    <a:pt x="1405" y="1660"/>
                  </a:moveTo>
                  <a:lnTo>
                    <a:pt x="1405" y="1678"/>
                  </a:lnTo>
                  <a:lnTo>
                    <a:pt x="1401" y="1678"/>
                  </a:lnTo>
                  <a:lnTo>
                    <a:pt x="1401" y="1660"/>
                  </a:lnTo>
                  <a:lnTo>
                    <a:pt x="1405" y="1660"/>
                  </a:lnTo>
                  <a:close/>
                  <a:moveTo>
                    <a:pt x="1405" y="1691"/>
                  </a:moveTo>
                  <a:lnTo>
                    <a:pt x="1405" y="1709"/>
                  </a:lnTo>
                  <a:lnTo>
                    <a:pt x="1401" y="1709"/>
                  </a:lnTo>
                  <a:lnTo>
                    <a:pt x="1401" y="1691"/>
                  </a:lnTo>
                  <a:lnTo>
                    <a:pt x="1405" y="1691"/>
                  </a:lnTo>
                  <a:close/>
                  <a:moveTo>
                    <a:pt x="1405" y="1722"/>
                  </a:moveTo>
                  <a:lnTo>
                    <a:pt x="1405" y="1739"/>
                  </a:lnTo>
                  <a:lnTo>
                    <a:pt x="1401" y="1739"/>
                  </a:lnTo>
                  <a:lnTo>
                    <a:pt x="1401" y="1722"/>
                  </a:lnTo>
                  <a:lnTo>
                    <a:pt x="1405" y="1722"/>
                  </a:lnTo>
                  <a:close/>
                  <a:moveTo>
                    <a:pt x="1405" y="1752"/>
                  </a:moveTo>
                  <a:lnTo>
                    <a:pt x="1405" y="1770"/>
                  </a:lnTo>
                  <a:lnTo>
                    <a:pt x="1401" y="1770"/>
                  </a:lnTo>
                  <a:lnTo>
                    <a:pt x="1401" y="1752"/>
                  </a:lnTo>
                  <a:lnTo>
                    <a:pt x="1405" y="1752"/>
                  </a:lnTo>
                  <a:close/>
                  <a:moveTo>
                    <a:pt x="1405" y="1783"/>
                  </a:moveTo>
                  <a:lnTo>
                    <a:pt x="1405" y="1801"/>
                  </a:lnTo>
                  <a:lnTo>
                    <a:pt x="1401" y="1801"/>
                  </a:lnTo>
                  <a:lnTo>
                    <a:pt x="1401" y="1783"/>
                  </a:lnTo>
                  <a:lnTo>
                    <a:pt x="1405" y="1783"/>
                  </a:lnTo>
                  <a:close/>
                  <a:moveTo>
                    <a:pt x="1405" y="1814"/>
                  </a:moveTo>
                  <a:lnTo>
                    <a:pt x="1405" y="1831"/>
                  </a:lnTo>
                  <a:lnTo>
                    <a:pt x="1401" y="1831"/>
                  </a:lnTo>
                  <a:lnTo>
                    <a:pt x="1401" y="1814"/>
                  </a:lnTo>
                  <a:lnTo>
                    <a:pt x="1405" y="1814"/>
                  </a:lnTo>
                  <a:close/>
                  <a:moveTo>
                    <a:pt x="1405" y="1844"/>
                  </a:moveTo>
                  <a:lnTo>
                    <a:pt x="1405" y="1862"/>
                  </a:lnTo>
                  <a:lnTo>
                    <a:pt x="1401" y="1862"/>
                  </a:lnTo>
                  <a:lnTo>
                    <a:pt x="1401" y="1844"/>
                  </a:lnTo>
                  <a:lnTo>
                    <a:pt x="1405" y="1844"/>
                  </a:lnTo>
                  <a:close/>
                  <a:moveTo>
                    <a:pt x="1405" y="1875"/>
                  </a:moveTo>
                  <a:lnTo>
                    <a:pt x="1405" y="1893"/>
                  </a:lnTo>
                  <a:lnTo>
                    <a:pt x="1401" y="1893"/>
                  </a:lnTo>
                  <a:lnTo>
                    <a:pt x="1401" y="1875"/>
                  </a:lnTo>
                  <a:lnTo>
                    <a:pt x="1405" y="1875"/>
                  </a:lnTo>
                  <a:close/>
                  <a:moveTo>
                    <a:pt x="1405" y="1906"/>
                  </a:moveTo>
                  <a:lnTo>
                    <a:pt x="1405" y="1923"/>
                  </a:lnTo>
                  <a:lnTo>
                    <a:pt x="1401" y="1923"/>
                  </a:lnTo>
                  <a:lnTo>
                    <a:pt x="1401" y="1906"/>
                  </a:lnTo>
                  <a:lnTo>
                    <a:pt x="1405" y="1906"/>
                  </a:lnTo>
                  <a:close/>
                  <a:moveTo>
                    <a:pt x="1405" y="1936"/>
                  </a:moveTo>
                  <a:lnTo>
                    <a:pt x="1405" y="1954"/>
                  </a:lnTo>
                  <a:lnTo>
                    <a:pt x="1401" y="1954"/>
                  </a:lnTo>
                  <a:lnTo>
                    <a:pt x="1401" y="1936"/>
                  </a:lnTo>
                  <a:lnTo>
                    <a:pt x="1405" y="1936"/>
                  </a:lnTo>
                  <a:close/>
                  <a:moveTo>
                    <a:pt x="1405" y="1967"/>
                  </a:moveTo>
                  <a:lnTo>
                    <a:pt x="1405" y="1985"/>
                  </a:lnTo>
                  <a:lnTo>
                    <a:pt x="1401" y="1985"/>
                  </a:lnTo>
                  <a:lnTo>
                    <a:pt x="1401" y="1967"/>
                  </a:lnTo>
                  <a:lnTo>
                    <a:pt x="1405" y="1967"/>
                  </a:lnTo>
                  <a:close/>
                  <a:moveTo>
                    <a:pt x="1405" y="1998"/>
                  </a:moveTo>
                  <a:lnTo>
                    <a:pt x="1405" y="2015"/>
                  </a:lnTo>
                  <a:lnTo>
                    <a:pt x="1401" y="2015"/>
                  </a:lnTo>
                  <a:lnTo>
                    <a:pt x="1401" y="1998"/>
                  </a:lnTo>
                  <a:lnTo>
                    <a:pt x="1405" y="1998"/>
                  </a:lnTo>
                  <a:close/>
                  <a:moveTo>
                    <a:pt x="1405" y="2029"/>
                  </a:moveTo>
                  <a:lnTo>
                    <a:pt x="1405" y="2046"/>
                  </a:lnTo>
                  <a:lnTo>
                    <a:pt x="1401" y="2046"/>
                  </a:lnTo>
                  <a:lnTo>
                    <a:pt x="1401" y="2029"/>
                  </a:lnTo>
                  <a:lnTo>
                    <a:pt x="1405" y="2029"/>
                  </a:lnTo>
                  <a:close/>
                  <a:moveTo>
                    <a:pt x="1405" y="2059"/>
                  </a:moveTo>
                  <a:lnTo>
                    <a:pt x="1405" y="2077"/>
                  </a:lnTo>
                  <a:lnTo>
                    <a:pt x="1401" y="2077"/>
                  </a:lnTo>
                  <a:lnTo>
                    <a:pt x="1401" y="2059"/>
                  </a:lnTo>
                  <a:lnTo>
                    <a:pt x="1405" y="2059"/>
                  </a:lnTo>
                  <a:close/>
                  <a:moveTo>
                    <a:pt x="1405" y="2090"/>
                  </a:moveTo>
                  <a:lnTo>
                    <a:pt x="1405" y="2107"/>
                  </a:lnTo>
                  <a:lnTo>
                    <a:pt x="1401" y="2107"/>
                  </a:lnTo>
                  <a:lnTo>
                    <a:pt x="1401" y="2090"/>
                  </a:lnTo>
                  <a:lnTo>
                    <a:pt x="1405" y="2090"/>
                  </a:lnTo>
                  <a:close/>
                  <a:moveTo>
                    <a:pt x="1405" y="2121"/>
                  </a:moveTo>
                  <a:lnTo>
                    <a:pt x="1405" y="2138"/>
                  </a:lnTo>
                  <a:lnTo>
                    <a:pt x="1401" y="2138"/>
                  </a:lnTo>
                  <a:lnTo>
                    <a:pt x="1401" y="2121"/>
                  </a:lnTo>
                  <a:lnTo>
                    <a:pt x="1405" y="2121"/>
                  </a:lnTo>
                  <a:close/>
                  <a:moveTo>
                    <a:pt x="1405" y="2151"/>
                  </a:moveTo>
                  <a:lnTo>
                    <a:pt x="1405" y="2169"/>
                  </a:lnTo>
                  <a:lnTo>
                    <a:pt x="1401" y="2169"/>
                  </a:lnTo>
                  <a:lnTo>
                    <a:pt x="1401" y="2151"/>
                  </a:lnTo>
                  <a:lnTo>
                    <a:pt x="1405" y="2151"/>
                  </a:lnTo>
                  <a:close/>
                  <a:moveTo>
                    <a:pt x="1405" y="2182"/>
                  </a:moveTo>
                  <a:lnTo>
                    <a:pt x="1405" y="2199"/>
                  </a:lnTo>
                  <a:lnTo>
                    <a:pt x="1401" y="2199"/>
                  </a:lnTo>
                  <a:lnTo>
                    <a:pt x="1401" y="2182"/>
                  </a:lnTo>
                  <a:lnTo>
                    <a:pt x="1405" y="2182"/>
                  </a:lnTo>
                  <a:close/>
                  <a:moveTo>
                    <a:pt x="1405" y="2213"/>
                  </a:moveTo>
                  <a:lnTo>
                    <a:pt x="1405" y="2230"/>
                  </a:lnTo>
                  <a:lnTo>
                    <a:pt x="1401" y="2230"/>
                  </a:lnTo>
                  <a:lnTo>
                    <a:pt x="1401" y="2213"/>
                  </a:lnTo>
                  <a:lnTo>
                    <a:pt x="1405" y="2213"/>
                  </a:lnTo>
                  <a:close/>
                  <a:moveTo>
                    <a:pt x="1405" y="2243"/>
                  </a:moveTo>
                  <a:lnTo>
                    <a:pt x="1405" y="2261"/>
                  </a:lnTo>
                  <a:lnTo>
                    <a:pt x="1401" y="2261"/>
                  </a:lnTo>
                  <a:lnTo>
                    <a:pt x="1401" y="2243"/>
                  </a:lnTo>
                  <a:lnTo>
                    <a:pt x="1405" y="2243"/>
                  </a:lnTo>
                  <a:close/>
                  <a:moveTo>
                    <a:pt x="1405" y="2274"/>
                  </a:moveTo>
                  <a:lnTo>
                    <a:pt x="1405" y="2292"/>
                  </a:lnTo>
                  <a:lnTo>
                    <a:pt x="1401" y="2292"/>
                  </a:lnTo>
                  <a:lnTo>
                    <a:pt x="1401" y="2274"/>
                  </a:lnTo>
                  <a:lnTo>
                    <a:pt x="1405" y="2274"/>
                  </a:lnTo>
                  <a:close/>
                  <a:moveTo>
                    <a:pt x="1405" y="2305"/>
                  </a:moveTo>
                  <a:lnTo>
                    <a:pt x="1405" y="2322"/>
                  </a:lnTo>
                  <a:lnTo>
                    <a:pt x="1401" y="2322"/>
                  </a:lnTo>
                  <a:lnTo>
                    <a:pt x="1401" y="2305"/>
                  </a:lnTo>
                  <a:lnTo>
                    <a:pt x="1405" y="2305"/>
                  </a:lnTo>
                  <a:close/>
                  <a:moveTo>
                    <a:pt x="1405" y="2335"/>
                  </a:moveTo>
                  <a:lnTo>
                    <a:pt x="1405" y="2339"/>
                  </a:lnTo>
                  <a:lnTo>
                    <a:pt x="1401" y="2339"/>
                  </a:lnTo>
                  <a:lnTo>
                    <a:pt x="1401" y="2335"/>
                  </a:lnTo>
                  <a:lnTo>
                    <a:pt x="1405" y="2335"/>
                  </a:lnTo>
                  <a:close/>
                  <a:moveTo>
                    <a:pt x="1436" y="1393"/>
                  </a:moveTo>
                  <a:lnTo>
                    <a:pt x="1436" y="1411"/>
                  </a:lnTo>
                  <a:lnTo>
                    <a:pt x="1432" y="1411"/>
                  </a:lnTo>
                  <a:lnTo>
                    <a:pt x="1432" y="1393"/>
                  </a:lnTo>
                  <a:lnTo>
                    <a:pt x="1436" y="1393"/>
                  </a:lnTo>
                  <a:close/>
                  <a:moveTo>
                    <a:pt x="1436" y="1424"/>
                  </a:moveTo>
                  <a:lnTo>
                    <a:pt x="1436" y="1441"/>
                  </a:lnTo>
                  <a:lnTo>
                    <a:pt x="1432" y="1441"/>
                  </a:lnTo>
                  <a:lnTo>
                    <a:pt x="1432" y="1424"/>
                  </a:lnTo>
                  <a:lnTo>
                    <a:pt x="1436" y="1424"/>
                  </a:lnTo>
                  <a:close/>
                  <a:moveTo>
                    <a:pt x="1436" y="1454"/>
                  </a:moveTo>
                  <a:lnTo>
                    <a:pt x="1436" y="1472"/>
                  </a:lnTo>
                  <a:lnTo>
                    <a:pt x="1432" y="1472"/>
                  </a:lnTo>
                  <a:lnTo>
                    <a:pt x="1432" y="1454"/>
                  </a:lnTo>
                  <a:lnTo>
                    <a:pt x="1436" y="1454"/>
                  </a:lnTo>
                  <a:close/>
                  <a:moveTo>
                    <a:pt x="1436" y="1485"/>
                  </a:moveTo>
                  <a:lnTo>
                    <a:pt x="1436" y="1503"/>
                  </a:lnTo>
                  <a:lnTo>
                    <a:pt x="1432" y="1503"/>
                  </a:lnTo>
                  <a:lnTo>
                    <a:pt x="1432" y="1485"/>
                  </a:lnTo>
                  <a:lnTo>
                    <a:pt x="1436" y="1485"/>
                  </a:lnTo>
                  <a:close/>
                  <a:moveTo>
                    <a:pt x="1436" y="1516"/>
                  </a:moveTo>
                  <a:lnTo>
                    <a:pt x="1436" y="1533"/>
                  </a:lnTo>
                  <a:lnTo>
                    <a:pt x="1432" y="1533"/>
                  </a:lnTo>
                  <a:lnTo>
                    <a:pt x="1432" y="1516"/>
                  </a:lnTo>
                  <a:lnTo>
                    <a:pt x="1436" y="1516"/>
                  </a:lnTo>
                  <a:close/>
                  <a:moveTo>
                    <a:pt x="1436" y="1546"/>
                  </a:moveTo>
                  <a:lnTo>
                    <a:pt x="1436" y="1564"/>
                  </a:lnTo>
                  <a:lnTo>
                    <a:pt x="1432" y="1564"/>
                  </a:lnTo>
                  <a:lnTo>
                    <a:pt x="1432" y="1546"/>
                  </a:lnTo>
                  <a:lnTo>
                    <a:pt x="1436" y="1546"/>
                  </a:lnTo>
                  <a:close/>
                  <a:moveTo>
                    <a:pt x="1436" y="1577"/>
                  </a:moveTo>
                  <a:lnTo>
                    <a:pt x="1436" y="1595"/>
                  </a:lnTo>
                  <a:lnTo>
                    <a:pt x="1432" y="1595"/>
                  </a:lnTo>
                  <a:lnTo>
                    <a:pt x="1432" y="1577"/>
                  </a:lnTo>
                  <a:lnTo>
                    <a:pt x="1436" y="1577"/>
                  </a:lnTo>
                  <a:close/>
                  <a:moveTo>
                    <a:pt x="1436" y="1608"/>
                  </a:moveTo>
                  <a:lnTo>
                    <a:pt x="1436" y="1625"/>
                  </a:lnTo>
                  <a:lnTo>
                    <a:pt x="1432" y="1625"/>
                  </a:lnTo>
                  <a:lnTo>
                    <a:pt x="1432" y="1608"/>
                  </a:lnTo>
                  <a:lnTo>
                    <a:pt x="1436" y="1608"/>
                  </a:lnTo>
                  <a:close/>
                  <a:moveTo>
                    <a:pt x="1436" y="1638"/>
                  </a:moveTo>
                  <a:lnTo>
                    <a:pt x="1436" y="1656"/>
                  </a:lnTo>
                  <a:lnTo>
                    <a:pt x="1432" y="1656"/>
                  </a:lnTo>
                  <a:lnTo>
                    <a:pt x="1432" y="1638"/>
                  </a:lnTo>
                  <a:lnTo>
                    <a:pt x="1436" y="1638"/>
                  </a:lnTo>
                  <a:close/>
                  <a:moveTo>
                    <a:pt x="1436" y="1669"/>
                  </a:moveTo>
                  <a:lnTo>
                    <a:pt x="1436" y="1687"/>
                  </a:lnTo>
                  <a:lnTo>
                    <a:pt x="1432" y="1687"/>
                  </a:lnTo>
                  <a:lnTo>
                    <a:pt x="1432" y="1669"/>
                  </a:lnTo>
                  <a:lnTo>
                    <a:pt x="1436" y="1669"/>
                  </a:lnTo>
                  <a:close/>
                  <a:moveTo>
                    <a:pt x="1436" y="1700"/>
                  </a:moveTo>
                  <a:lnTo>
                    <a:pt x="1436" y="1717"/>
                  </a:lnTo>
                  <a:lnTo>
                    <a:pt x="1432" y="1717"/>
                  </a:lnTo>
                  <a:lnTo>
                    <a:pt x="1432" y="1700"/>
                  </a:lnTo>
                  <a:lnTo>
                    <a:pt x="1436" y="1700"/>
                  </a:lnTo>
                  <a:close/>
                  <a:moveTo>
                    <a:pt x="1436" y="1731"/>
                  </a:moveTo>
                  <a:lnTo>
                    <a:pt x="1436" y="1748"/>
                  </a:lnTo>
                  <a:lnTo>
                    <a:pt x="1432" y="1748"/>
                  </a:lnTo>
                  <a:lnTo>
                    <a:pt x="1432" y="1731"/>
                  </a:lnTo>
                  <a:lnTo>
                    <a:pt x="1436" y="1731"/>
                  </a:lnTo>
                  <a:close/>
                  <a:moveTo>
                    <a:pt x="1436" y="1761"/>
                  </a:moveTo>
                  <a:lnTo>
                    <a:pt x="1436" y="1779"/>
                  </a:lnTo>
                  <a:lnTo>
                    <a:pt x="1432" y="1779"/>
                  </a:lnTo>
                  <a:lnTo>
                    <a:pt x="1432" y="1761"/>
                  </a:lnTo>
                  <a:lnTo>
                    <a:pt x="1436" y="1761"/>
                  </a:lnTo>
                  <a:close/>
                  <a:moveTo>
                    <a:pt x="1436" y="1792"/>
                  </a:moveTo>
                  <a:lnTo>
                    <a:pt x="1436" y="1809"/>
                  </a:lnTo>
                  <a:lnTo>
                    <a:pt x="1432" y="1809"/>
                  </a:lnTo>
                  <a:lnTo>
                    <a:pt x="1432" y="1792"/>
                  </a:lnTo>
                  <a:lnTo>
                    <a:pt x="1436" y="1792"/>
                  </a:lnTo>
                  <a:close/>
                  <a:moveTo>
                    <a:pt x="1436" y="1823"/>
                  </a:moveTo>
                  <a:lnTo>
                    <a:pt x="1436" y="1840"/>
                  </a:lnTo>
                  <a:lnTo>
                    <a:pt x="1432" y="1840"/>
                  </a:lnTo>
                  <a:lnTo>
                    <a:pt x="1432" y="1823"/>
                  </a:lnTo>
                  <a:lnTo>
                    <a:pt x="1436" y="1823"/>
                  </a:lnTo>
                  <a:close/>
                  <a:moveTo>
                    <a:pt x="1436" y="1853"/>
                  </a:moveTo>
                  <a:lnTo>
                    <a:pt x="1436" y="1871"/>
                  </a:lnTo>
                  <a:lnTo>
                    <a:pt x="1432" y="1871"/>
                  </a:lnTo>
                  <a:lnTo>
                    <a:pt x="1432" y="1853"/>
                  </a:lnTo>
                  <a:lnTo>
                    <a:pt x="1436" y="1853"/>
                  </a:lnTo>
                  <a:close/>
                  <a:moveTo>
                    <a:pt x="1436" y="1884"/>
                  </a:moveTo>
                  <a:lnTo>
                    <a:pt x="1436" y="1901"/>
                  </a:lnTo>
                  <a:lnTo>
                    <a:pt x="1432" y="1901"/>
                  </a:lnTo>
                  <a:lnTo>
                    <a:pt x="1432" y="1884"/>
                  </a:lnTo>
                  <a:lnTo>
                    <a:pt x="1436" y="1884"/>
                  </a:lnTo>
                  <a:close/>
                  <a:moveTo>
                    <a:pt x="1436" y="1915"/>
                  </a:moveTo>
                  <a:lnTo>
                    <a:pt x="1436" y="1932"/>
                  </a:lnTo>
                  <a:lnTo>
                    <a:pt x="1432" y="1932"/>
                  </a:lnTo>
                  <a:lnTo>
                    <a:pt x="1432" y="1915"/>
                  </a:lnTo>
                  <a:lnTo>
                    <a:pt x="1436" y="1915"/>
                  </a:lnTo>
                  <a:close/>
                  <a:moveTo>
                    <a:pt x="1436" y="1945"/>
                  </a:moveTo>
                  <a:lnTo>
                    <a:pt x="1436" y="1963"/>
                  </a:lnTo>
                  <a:lnTo>
                    <a:pt x="1432" y="1963"/>
                  </a:lnTo>
                  <a:lnTo>
                    <a:pt x="1432" y="1945"/>
                  </a:lnTo>
                  <a:lnTo>
                    <a:pt x="1436" y="1945"/>
                  </a:lnTo>
                  <a:close/>
                  <a:moveTo>
                    <a:pt x="1436" y="1976"/>
                  </a:moveTo>
                  <a:lnTo>
                    <a:pt x="1436" y="1994"/>
                  </a:lnTo>
                  <a:lnTo>
                    <a:pt x="1432" y="1994"/>
                  </a:lnTo>
                  <a:lnTo>
                    <a:pt x="1432" y="1976"/>
                  </a:lnTo>
                  <a:lnTo>
                    <a:pt x="1436" y="1976"/>
                  </a:lnTo>
                  <a:close/>
                  <a:moveTo>
                    <a:pt x="1436" y="2007"/>
                  </a:moveTo>
                  <a:lnTo>
                    <a:pt x="1436" y="2024"/>
                  </a:lnTo>
                  <a:lnTo>
                    <a:pt x="1432" y="2024"/>
                  </a:lnTo>
                  <a:lnTo>
                    <a:pt x="1432" y="2007"/>
                  </a:lnTo>
                  <a:lnTo>
                    <a:pt x="1436" y="2007"/>
                  </a:lnTo>
                  <a:close/>
                  <a:moveTo>
                    <a:pt x="1436" y="2037"/>
                  </a:moveTo>
                  <a:lnTo>
                    <a:pt x="1436" y="2055"/>
                  </a:lnTo>
                  <a:lnTo>
                    <a:pt x="1432" y="2055"/>
                  </a:lnTo>
                  <a:lnTo>
                    <a:pt x="1432" y="2037"/>
                  </a:lnTo>
                  <a:lnTo>
                    <a:pt x="1436" y="2037"/>
                  </a:lnTo>
                  <a:close/>
                  <a:moveTo>
                    <a:pt x="1436" y="2068"/>
                  </a:moveTo>
                  <a:lnTo>
                    <a:pt x="1436" y="2086"/>
                  </a:lnTo>
                  <a:lnTo>
                    <a:pt x="1432" y="2086"/>
                  </a:lnTo>
                  <a:lnTo>
                    <a:pt x="1432" y="2068"/>
                  </a:lnTo>
                  <a:lnTo>
                    <a:pt x="1436" y="2068"/>
                  </a:lnTo>
                  <a:close/>
                  <a:moveTo>
                    <a:pt x="1436" y="2099"/>
                  </a:moveTo>
                  <a:lnTo>
                    <a:pt x="1436" y="2116"/>
                  </a:lnTo>
                  <a:lnTo>
                    <a:pt x="1432" y="2116"/>
                  </a:lnTo>
                  <a:lnTo>
                    <a:pt x="1432" y="2099"/>
                  </a:lnTo>
                  <a:lnTo>
                    <a:pt x="1436" y="2099"/>
                  </a:lnTo>
                  <a:close/>
                  <a:moveTo>
                    <a:pt x="1436" y="2129"/>
                  </a:moveTo>
                  <a:lnTo>
                    <a:pt x="1436" y="2147"/>
                  </a:lnTo>
                  <a:lnTo>
                    <a:pt x="1432" y="2147"/>
                  </a:lnTo>
                  <a:lnTo>
                    <a:pt x="1432" y="2129"/>
                  </a:lnTo>
                  <a:lnTo>
                    <a:pt x="1436" y="2129"/>
                  </a:lnTo>
                  <a:close/>
                  <a:moveTo>
                    <a:pt x="1436" y="2160"/>
                  </a:moveTo>
                  <a:lnTo>
                    <a:pt x="1436" y="2178"/>
                  </a:lnTo>
                  <a:lnTo>
                    <a:pt x="1432" y="2178"/>
                  </a:lnTo>
                  <a:lnTo>
                    <a:pt x="1432" y="2160"/>
                  </a:lnTo>
                  <a:lnTo>
                    <a:pt x="1436" y="2160"/>
                  </a:lnTo>
                  <a:close/>
                  <a:moveTo>
                    <a:pt x="1436" y="2191"/>
                  </a:moveTo>
                  <a:lnTo>
                    <a:pt x="1436" y="2208"/>
                  </a:lnTo>
                  <a:lnTo>
                    <a:pt x="1432" y="2208"/>
                  </a:lnTo>
                  <a:lnTo>
                    <a:pt x="1432" y="2191"/>
                  </a:lnTo>
                  <a:lnTo>
                    <a:pt x="1436" y="2191"/>
                  </a:lnTo>
                  <a:close/>
                  <a:moveTo>
                    <a:pt x="1436" y="2221"/>
                  </a:moveTo>
                  <a:lnTo>
                    <a:pt x="1436" y="2239"/>
                  </a:lnTo>
                  <a:lnTo>
                    <a:pt x="1432" y="2239"/>
                  </a:lnTo>
                  <a:lnTo>
                    <a:pt x="1432" y="2221"/>
                  </a:lnTo>
                  <a:lnTo>
                    <a:pt x="1436" y="2221"/>
                  </a:lnTo>
                  <a:close/>
                  <a:moveTo>
                    <a:pt x="1436" y="2252"/>
                  </a:moveTo>
                  <a:lnTo>
                    <a:pt x="1436" y="2270"/>
                  </a:lnTo>
                  <a:lnTo>
                    <a:pt x="1432" y="2270"/>
                  </a:lnTo>
                  <a:lnTo>
                    <a:pt x="1432" y="2252"/>
                  </a:lnTo>
                  <a:lnTo>
                    <a:pt x="1436" y="2252"/>
                  </a:lnTo>
                  <a:close/>
                  <a:moveTo>
                    <a:pt x="1436" y="2283"/>
                  </a:moveTo>
                  <a:lnTo>
                    <a:pt x="1436" y="2300"/>
                  </a:lnTo>
                  <a:lnTo>
                    <a:pt x="1432" y="2300"/>
                  </a:lnTo>
                  <a:lnTo>
                    <a:pt x="1432" y="2283"/>
                  </a:lnTo>
                  <a:lnTo>
                    <a:pt x="1436" y="2283"/>
                  </a:lnTo>
                  <a:close/>
                  <a:moveTo>
                    <a:pt x="1436" y="2314"/>
                  </a:moveTo>
                  <a:lnTo>
                    <a:pt x="1436" y="2331"/>
                  </a:lnTo>
                  <a:lnTo>
                    <a:pt x="1432" y="2331"/>
                  </a:lnTo>
                  <a:lnTo>
                    <a:pt x="1432" y="2314"/>
                  </a:lnTo>
                  <a:lnTo>
                    <a:pt x="1436" y="2314"/>
                  </a:lnTo>
                  <a:close/>
                  <a:moveTo>
                    <a:pt x="1462" y="1367"/>
                  </a:moveTo>
                  <a:lnTo>
                    <a:pt x="1462" y="1384"/>
                  </a:lnTo>
                  <a:lnTo>
                    <a:pt x="1458" y="1384"/>
                  </a:lnTo>
                  <a:lnTo>
                    <a:pt x="1458" y="1367"/>
                  </a:lnTo>
                  <a:lnTo>
                    <a:pt x="1462" y="1367"/>
                  </a:lnTo>
                  <a:close/>
                  <a:moveTo>
                    <a:pt x="1462" y="1398"/>
                  </a:moveTo>
                  <a:lnTo>
                    <a:pt x="1462" y="1415"/>
                  </a:lnTo>
                  <a:lnTo>
                    <a:pt x="1458" y="1415"/>
                  </a:lnTo>
                  <a:lnTo>
                    <a:pt x="1458" y="1398"/>
                  </a:lnTo>
                  <a:lnTo>
                    <a:pt x="1462" y="1398"/>
                  </a:lnTo>
                  <a:close/>
                  <a:moveTo>
                    <a:pt x="1462" y="1428"/>
                  </a:moveTo>
                  <a:lnTo>
                    <a:pt x="1462" y="1446"/>
                  </a:lnTo>
                  <a:lnTo>
                    <a:pt x="1458" y="1446"/>
                  </a:lnTo>
                  <a:lnTo>
                    <a:pt x="1458" y="1428"/>
                  </a:lnTo>
                  <a:lnTo>
                    <a:pt x="1462" y="1428"/>
                  </a:lnTo>
                  <a:close/>
                  <a:moveTo>
                    <a:pt x="1462" y="1459"/>
                  </a:moveTo>
                  <a:lnTo>
                    <a:pt x="1462" y="1476"/>
                  </a:lnTo>
                  <a:lnTo>
                    <a:pt x="1458" y="1476"/>
                  </a:lnTo>
                  <a:lnTo>
                    <a:pt x="1458" y="1459"/>
                  </a:lnTo>
                  <a:lnTo>
                    <a:pt x="1462" y="1459"/>
                  </a:lnTo>
                  <a:close/>
                  <a:moveTo>
                    <a:pt x="1462" y="1489"/>
                  </a:moveTo>
                  <a:lnTo>
                    <a:pt x="1462" y="1507"/>
                  </a:lnTo>
                  <a:lnTo>
                    <a:pt x="1458" y="1507"/>
                  </a:lnTo>
                  <a:lnTo>
                    <a:pt x="1458" y="1489"/>
                  </a:lnTo>
                  <a:lnTo>
                    <a:pt x="1462" y="1489"/>
                  </a:lnTo>
                  <a:close/>
                  <a:moveTo>
                    <a:pt x="1462" y="1520"/>
                  </a:moveTo>
                  <a:lnTo>
                    <a:pt x="1462" y="1538"/>
                  </a:lnTo>
                  <a:lnTo>
                    <a:pt x="1458" y="1538"/>
                  </a:lnTo>
                  <a:lnTo>
                    <a:pt x="1458" y="1520"/>
                  </a:lnTo>
                  <a:lnTo>
                    <a:pt x="1462" y="1520"/>
                  </a:lnTo>
                  <a:close/>
                  <a:moveTo>
                    <a:pt x="1462" y="1551"/>
                  </a:moveTo>
                  <a:lnTo>
                    <a:pt x="1462" y="1568"/>
                  </a:lnTo>
                  <a:lnTo>
                    <a:pt x="1458" y="1568"/>
                  </a:lnTo>
                  <a:lnTo>
                    <a:pt x="1458" y="1551"/>
                  </a:lnTo>
                  <a:lnTo>
                    <a:pt x="1462" y="1551"/>
                  </a:lnTo>
                  <a:close/>
                  <a:moveTo>
                    <a:pt x="1462" y="1581"/>
                  </a:moveTo>
                  <a:lnTo>
                    <a:pt x="1462" y="1599"/>
                  </a:lnTo>
                  <a:lnTo>
                    <a:pt x="1458" y="1599"/>
                  </a:lnTo>
                  <a:lnTo>
                    <a:pt x="1458" y="1581"/>
                  </a:lnTo>
                  <a:lnTo>
                    <a:pt x="1462" y="1581"/>
                  </a:lnTo>
                  <a:close/>
                  <a:moveTo>
                    <a:pt x="1462" y="1612"/>
                  </a:moveTo>
                  <a:lnTo>
                    <a:pt x="1462" y="1630"/>
                  </a:lnTo>
                  <a:lnTo>
                    <a:pt x="1458" y="1630"/>
                  </a:lnTo>
                  <a:lnTo>
                    <a:pt x="1458" y="1612"/>
                  </a:lnTo>
                  <a:lnTo>
                    <a:pt x="1462" y="1612"/>
                  </a:lnTo>
                  <a:close/>
                  <a:moveTo>
                    <a:pt x="1462" y="1643"/>
                  </a:moveTo>
                  <a:lnTo>
                    <a:pt x="1462" y="1661"/>
                  </a:lnTo>
                  <a:lnTo>
                    <a:pt x="1458" y="1661"/>
                  </a:lnTo>
                  <a:lnTo>
                    <a:pt x="1458" y="1643"/>
                  </a:lnTo>
                  <a:lnTo>
                    <a:pt x="1462" y="1643"/>
                  </a:lnTo>
                  <a:close/>
                  <a:moveTo>
                    <a:pt x="1462" y="1674"/>
                  </a:moveTo>
                  <a:lnTo>
                    <a:pt x="1462" y="1691"/>
                  </a:lnTo>
                  <a:lnTo>
                    <a:pt x="1458" y="1691"/>
                  </a:lnTo>
                  <a:lnTo>
                    <a:pt x="1458" y="1674"/>
                  </a:lnTo>
                  <a:lnTo>
                    <a:pt x="1462" y="1674"/>
                  </a:lnTo>
                  <a:close/>
                  <a:moveTo>
                    <a:pt x="1462" y="1704"/>
                  </a:moveTo>
                  <a:lnTo>
                    <a:pt x="1462" y="1722"/>
                  </a:lnTo>
                  <a:lnTo>
                    <a:pt x="1458" y="1722"/>
                  </a:lnTo>
                  <a:lnTo>
                    <a:pt x="1458" y="1704"/>
                  </a:lnTo>
                  <a:lnTo>
                    <a:pt x="1462" y="1704"/>
                  </a:lnTo>
                  <a:close/>
                  <a:moveTo>
                    <a:pt x="1462" y="1735"/>
                  </a:moveTo>
                  <a:lnTo>
                    <a:pt x="1462" y="1752"/>
                  </a:lnTo>
                  <a:lnTo>
                    <a:pt x="1458" y="1752"/>
                  </a:lnTo>
                  <a:lnTo>
                    <a:pt x="1458" y="1735"/>
                  </a:lnTo>
                  <a:lnTo>
                    <a:pt x="1462" y="1735"/>
                  </a:lnTo>
                  <a:close/>
                  <a:moveTo>
                    <a:pt x="1462" y="1766"/>
                  </a:moveTo>
                  <a:lnTo>
                    <a:pt x="1462" y="1783"/>
                  </a:lnTo>
                  <a:lnTo>
                    <a:pt x="1458" y="1783"/>
                  </a:lnTo>
                  <a:lnTo>
                    <a:pt x="1458" y="1766"/>
                  </a:lnTo>
                  <a:lnTo>
                    <a:pt x="1462" y="1766"/>
                  </a:lnTo>
                  <a:close/>
                  <a:moveTo>
                    <a:pt x="1462" y="1796"/>
                  </a:moveTo>
                  <a:lnTo>
                    <a:pt x="1462" y="1814"/>
                  </a:lnTo>
                  <a:lnTo>
                    <a:pt x="1458" y="1814"/>
                  </a:lnTo>
                  <a:lnTo>
                    <a:pt x="1458" y="1796"/>
                  </a:lnTo>
                  <a:lnTo>
                    <a:pt x="1462" y="1796"/>
                  </a:lnTo>
                  <a:close/>
                  <a:moveTo>
                    <a:pt x="1462" y="1827"/>
                  </a:moveTo>
                  <a:lnTo>
                    <a:pt x="1462" y="1844"/>
                  </a:lnTo>
                  <a:lnTo>
                    <a:pt x="1458" y="1844"/>
                  </a:lnTo>
                  <a:lnTo>
                    <a:pt x="1458" y="1827"/>
                  </a:lnTo>
                  <a:lnTo>
                    <a:pt x="1462" y="1827"/>
                  </a:lnTo>
                  <a:close/>
                  <a:moveTo>
                    <a:pt x="1462" y="1858"/>
                  </a:moveTo>
                  <a:lnTo>
                    <a:pt x="1462" y="1875"/>
                  </a:lnTo>
                  <a:lnTo>
                    <a:pt x="1458" y="1875"/>
                  </a:lnTo>
                  <a:lnTo>
                    <a:pt x="1458" y="1858"/>
                  </a:lnTo>
                  <a:lnTo>
                    <a:pt x="1462" y="1858"/>
                  </a:lnTo>
                  <a:close/>
                  <a:moveTo>
                    <a:pt x="1462" y="1888"/>
                  </a:moveTo>
                  <a:lnTo>
                    <a:pt x="1462" y="1906"/>
                  </a:lnTo>
                  <a:lnTo>
                    <a:pt x="1458" y="1906"/>
                  </a:lnTo>
                  <a:lnTo>
                    <a:pt x="1458" y="1888"/>
                  </a:lnTo>
                  <a:lnTo>
                    <a:pt x="1462" y="1888"/>
                  </a:lnTo>
                  <a:close/>
                  <a:moveTo>
                    <a:pt x="1462" y="1919"/>
                  </a:moveTo>
                  <a:lnTo>
                    <a:pt x="1462" y="1937"/>
                  </a:lnTo>
                  <a:lnTo>
                    <a:pt x="1458" y="1937"/>
                  </a:lnTo>
                  <a:lnTo>
                    <a:pt x="1458" y="1919"/>
                  </a:lnTo>
                  <a:lnTo>
                    <a:pt x="1462" y="1919"/>
                  </a:lnTo>
                  <a:close/>
                  <a:moveTo>
                    <a:pt x="1462" y="1950"/>
                  </a:moveTo>
                  <a:lnTo>
                    <a:pt x="1462" y="1967"/>
                  </a:lnTo>
                  <a:lnTo>
                    <a:pt x="1458" y="1967"/>
                  </a:lnTo>
                  <a:lnTo>
                    <a:pt x="1458" y="1950"/>
                  </a:lnTo>
                  <a:lnTo>
                    <a:pt x="1462" y="1950"/>
                  </a:lnTo>
                  <a:close/>
                  <a:moveTo>
                    <a:pt x="1462" y="1980"/>
                  </a:moveTo>
                  <a:lnTo>
                    <a:pt x="1462" y="1998"/>
                  </a:lnTo>
                  <a:lnTo>
                    <a:pt x="1458" y="1998"/>
                  </a:lnTo>
                  <a:lnTo>
                    <a:pt x="1458" y="1980"/>
                  </a:lnTo>
                  <a:lnTo>
                    <a:pt x="1462" y="1980"/>
                  </a:lnTo>
                  <a:close/>
                  <a:moveTo>
                    <a:pt x="1462" y="2011"/>
                  </a:moveTo>
                  <a:lnTo>
                    <a:pt x="1462" y="2029"/>
                  </a:lnTo>
                  <a:lnTo>
                    <a:pt x="1458" y="2029"/>
                  </a:lnTo>
                  <a:lnTo>
                    <a:pt x="1458" y="2011"/>
                  </a:lnTo>
                  <a:lnTo>
                    <a:pt x="1462" y="2011"/>
                  </a:lnTo>
                  <a:close/>
                  <a:moveTo>
                    <a:pt x="1462" y="2042"/>
                  </a:moveTo>
                  <a:lnTo>
                    <a:pt x="1462" y="2059"/>
                  </a:lnTo>
                  <a:lnTo>
                    <a:pt x="1458" y="2059"/>
                  </a:lnTo>
                  <a:lnTo>
                    <a:pt x="1458" y="2042"/>
                  </a:lnTo>
                  <a:lnTo>
                    <a:pt x="1462" y="2042"/>
                  </a:lnTo>
                  <a:close/>
                  <a:moveTo>
                    <a:pt x="1462" y="2072"/>
                  </a:moveTo>
                  <a:lnTo>
                    <a:pt x="1462" y="2090"/>
                  </a:lnTo>
                  <a:lnTo>
                    <a:pt x="1458" y="2090"/>
                  </a:lnTo>
                  <a:lnTo>
                    <a:pt x="1458" y="2072"/>
                  </a:lnTo>
                  <a:lnTo>
                    <a:pt x="1462" y="2072"/>
                  </a:lnTo>
                  <a:close/>
                  <a:moveTo>
                    <a:pt x="1462" y="2103"/>
                  </a:moveTo>
                  <a:lnTo>
                    <a:pt x="1462" y="2121"/>
                  </a:lnTo>
                  <a:lnTo>
                    <a:pt x="1458" y="2121"/>
                  </a:lnTo>
                  <a:lnTo>
                    <a:pt x="1458" y="2103"/>
                  </a:lnTo>
                  <a:lnTo>
                    <a:pt x="1462" y="2103"/>
                  </a:lnTo>
                  <a:close/>
                  <a:moveTo>
                    <a:pt x="1462" y="2134"/>
                  </a:moveTo>
                  <a:lnTo>
                    <a:pt x="1462" y="2151"/>
                  </a:lnTo>
                  <a:lnTo>
                    <a:pt x="1458" y="2151"/>
                  </a:lnTo>
                  <a:lnTo>
                    <a:pt x="1458" y="2134"/>
                  </a:lnTo>
                  <a:lnTo>
                    <a:pt x="1462" y="2134"/>
                  </a:lnTo>
                  <a:close/>
                  <a:moveTo>
                    <a:pt x="1462" y="2164"/>
                  </a:moveTo>
                  <a:lnTo>
                    <a:pt x="1462" y="2182"/>
                  </a:lnTo>
                  <a:lnTo>
                    <a:pt x="1458" y="2182"/>
                  </a:lnTo>
                  <a:lnTo>
                    <a:pt x="1458" y="2164"/>
                  </a:lnTo>
                  <a:lnTo>
                    <a:pt x="1462" y="2164"/>
                  </a:lnTo>
                  <a:close/>
                  <a:moveTo>
                    <a:pt x="1462" y="2195"/>
                  </a:moveTo>
                  <a:lnTo>
                    <a:pt x="1462" y="2213"/>
                  </a:lnTo>
                  <a:lnTo>
                    <a:pt x="1458" y="2213"/>
                  </a:lnTo>
                  <a:lnTo>
                    <a:pt x="1458" y="2195"/>
                  </a:lnTo>
                  <a:lnTo>
                    <a:pt x="1462" y="2195"/>
                  </a:lnTo>
                  <a:close/>
                  <a:moveTo>
                    <a:pt x="1462" y="2226"/>
                  </a:moveTo>
                  <a:lnTo>
                    <a:pt x="1462" y="2243"/>
                  </a:lnTo>
                  <a:lnTo>
                    <a:pt x="1458" y="2243"/>
                  </a:lnTo>
                  <a:lnTo>
                    <a:pt x="1458" y="2226"/>
                  </a:lnTo>
                  <a:lnTo>
                    <a:pt x="1462" y="2226"/>
                  </a:lnTo>
                  <a:close/>
                  <a:moveTo>
                    <a:pt x="1462" y="2257"/>
                  </a:moveTo>
                  <a:lnTo>
                    <a:pt x="1462" y="2274"/>
                  </a:lnTo>
                  <a:lnTo>
                    <a:pt x="1458" y="2274"/>
                  </a:lnTo>
                  <a:lnTo>
                    <a:pt x="1458" y="2257"/>
                  </a:lnTo>
                  <a:lnTo>
                    <a:pt x="1462" y="2257"/>
                  </a:lnTo>
                  <a:close/>
                  <a:moveTo>
                    <a:pt x="1462" y="2287"/>
                  </a:moveTo>
                  <a:lnTo>
                    <a:pt x="1462" y="2305"/>
                  </a:lnTo>
                  <a:lnTo>
                    <a:pt x="1458" y="2305"/>
                  </a:lnTo>
                  <a:lnTo>
                    <a:pt x="1458" y="2287"/>
                  </a:lnTo>
                  <a:lnTo>
                    <a:pt x="1462" y="2287"/>
                  </a:lnTo>
                  <a:close/>
                  <a:moveTo>
                    <a:pt x="1462" y="2318"/>
                  </a:moveTo>
                  <a:lnTo>
                    <a:pt x="1462" y="2335"/>
                  </a:lnTo>
                  <a:lnTo>
                    <a:pt x="1458" y="2335"/>
                  </a:lnTo>
                  <a:lnTo>
                    <a:pt x="1458" y="2318"/>
                  </a:lnTo>
                  <a:lnTo>
                    <a:pt x="1462" y="2318"/>
                  </a:lnTo>
                  <a:close/>
                  <a:moveTo>
                    <a:pt x="1493" y="1340"/>
                  </a:moveTo>
                  <a:lnTo>
                    <a:pt x="1493" y="1358"/>
                  </a:lnTo>
                  <a:lnTo>
                    <a:pt x="1489" y="1358"/>
                  </a:lnTo>
                  <a:lnTo>
                    <a:pt x="1489" y="1340"/>
                  </a:lnTo>
                  <a:lnTo>
                    <a:pt x="1493" y="1340"/>
                  </a:lnTo>
                  <a:close/>
                  <a:moveTo>
                    <a:pt x="1493" y="1371"/>
                  </a:moveTo>
                  <a:lnTo>
                    <a:pt x="1493" y="1389"/>
                  </a:lnTo>
                  <a:lnTo>
                    <a:pt x="1489" y="1389"/>
                  </a:lnTo>
                  <a:lnTo>
                    <a:pt x="1489" y="1371"/>
                  </a:lnTo>
                  <a:lnTo>
                    <a:pt x="1493" y="1371"/>
                  </a:lnTo>
                  <a:close/>
                  <a:moveTo>
                    <a:pt x="1493" y="1402"/>
                  </a:moveTo>
                  <a:lnTo>
                    <a:pt x="1493" y="1419"/>
                  </a:lnTo>
                  <a:lnTo>
                    <a:pt x="1489" y="1419"/>
                  </a:lnTo>
                  <a:lnTo>
                    <a:pt x="1489" y="1402"/>
                  </a:lnTo>
                  <a:lnTo>
                    <a:pt x="1493" y="1402"/>
                  </a:lnTo>
                  <a:close/>
                  <a:moveTo>
                    <a:pt x="1493" y="1433"/>
                  </a:moveTo>
                  <a:lnTo>
                    <a:pt x="1493" y="1450"/>
                  </a:lnTo>
                  <a:lnTo>
                    <a:pt x="1489" y="1450"/>
                  </a:lnTo>
                  <a:lnTo>
                    <a:pt x="1489" y="1433"/>
                  </a:lnTo>
                  <a:lnTo>
                    <a:pt x="1493" y="1433"/>
                  </a:lnTo>
                  <a:close/>
                  <a:moveTo>
                    <a:pt x="1493" y="1463"/>
                  </a:moveTo>
                  <a:lnTo>
                    <a:pt x="1493" y="1481"/>
                  </a:lnTo>
                  <a:lnTo>
                    <a:pt x="1489" y="1481"/>
                  </a:lnTo>
                  <a:lnTo>
                    <a:pt x="1489" y="1463"/>
                  </a:lnTo>
                  <a:lnTo>
                    <a:pt x="1493" y="1463"/>
                  </a:lnTo>
                  <a:close/>
                  <a:moveTo>
                    <a:pt x="1493" y="1494"/>
                  </a:moveTo>
                  <a:lnTo>
                    <a:pt x="1493" y="1511"/>
                  </a:lnTo>
                  <a:lnTo>
                    <a:pt x="1489" y="1511"/>
                  </a:lnTo>
                  <a:lnTo>
                    <a:pt x="1489" y="1494"/>
                  </a:lnTo>
                  <a:lnTo>
                    <a:pt x="1493" y="1494"/>
                  </a:lnTo>
                  <a:close/>
                  <a:moveTo>
                    <a:pt x="1493" y="1525"/>
                  </a:moveTo>
                  <a:lnTo>
                    <a:pt x="1493" y="1542"/>
                  </a:lnTo>
                  <a:lnTo>
                    <a:pt x="1489" y="1542"/>
                  </a:lnTo>
                  <a:lnTo>
                    <a:pt x="1489" y="1525"/>
                  </a:lnTo>
                  <a:lnTo>
                    <a:pt x="1493" y="1525"/>
                  </a:lnTo>
                  <a:close/>
                  <a:moveTo>
                    <a:pt x="1493" y="1555"/>
                  </a:moveTo>
                  <a:lnTo>
                    <a:pt x="1493" y="1573"/>
                  </a:lnTo>
                  <a:lnTo>
                    <a:pt x="1489" y="1573"/>
                  </a:lnTo>
                  <a:lnTo>
                    <a:pt x="1489" y="1555"/>
                  </a:lnTo>
                  <a:lnTo>
                    <a:pt x="1493" y="1555"/>
                  </a:lnTo>
                  <a:close/>
                  <a:moveTo>
                    <a:pt x="1493" y="1586"/>
                  </a:moveTo>
                  <a:lnTo>
                    <a:pt x="1493" y="1603"/>
                  </a:lnTo>
                  <a:lnTo>
                    <a:pt x="1489" y="1603"/>
                  </a:lnTo>
                  <a:lnTo>
                    <a:pt x="1489" y="1586"/>
                  </a:lnTo>
                  <a:lnTo>
                    <a:pt x="1493" y="1586"/>
                  </a:lnTo>
                  <a:close/>
                  <a:moveTo>
                    <a:pt x="1493" y="1616"/>
                  </a:moveTo>
                  <a:lnTo>
                    <a:pt x="1493" y="1634"/>
                  </a:lnTo>
                  <a:lnTo>
                    <a:pt x="1489" y="1634"/>
                  </a:lnTo>
                  <a:lnTo>
                    <a:pt x="1489" y="1616"/>
                  </a:lnTo>
                  <a:lnTo>
                    <a:pt x="1493" y="1616"/>
                  </a:lnTo>
                  <a:close/>
                  <a:moveTo>
                    <a:pt x="1493" y="1647"/>
                  </a:moveTo>
                  <a:lnTo>
                    <a:pt x="1493" y="1665"/>
                  </a:lnTo>
                  <a:lnTo>
                    <a:pt x="1489" y="1665"/>
                  </a:lnTo>
                  <a:lnTo>
                    <a:pt x="1489" y="1647"/>
                  </a:lnTo>
                  <a:lnTo>
                    <a:pt x="1493" y="1647"/>
                  </a:lnTo>
                  <a:close/>
                  <a:moveTo>
                    <a:pt x="1493" y="1678"/>
                  </a:moveTo>
                  <a:lnTo>
                    <a:pt x="1493" y="1696"/>
                  </a:lnTo>
                  <a:lnTo>
                    <a:pt x="1489" y="1696"/>
                  </a:lnTo>
                  <a:lnTo>
                    <a:pt x="1489" y="1678"/>
                  </a:lnTo>
                  <a:lnTo>
                    <a:pt x="1493" y="1678"/>
                  </a:lnTo>
                  <a:close/>
                  <a:moveTo>
                    <a:pt x="1493" y="1709"/>
                  </a:moveTo>
                  <a:lnTo>
                    <a:pt x="1493" y="1726"/>
                  </a:lnTo>
                  <a:lnTo>
                    <a:pt x="1489" y="1726"/>
                  </a:lnTo>
                  <a:lnTo>
                    <a:pt x="1489" y="1709"/>
                  </a:lnTo>
                  <a:lnTo>
                    <a:pt x="1493" y="1709"/>
                  </a:lnTo>
                  <a:close/>
                  <a:moveTo>
                    <a:pt x="1493" y="1739"/>
                  </a:moveTo>
                  <a:lnTo>
                    <a:pt x="1493" y="1757"/>
                  </a:lnTo>
                  <a:lnTo>
                    <a:pt x="1489" y="1757"/>
                  </a:lnTo>
                  <a:lnTo>
                    <a:pt x="1489" y="1739"/>
                  </a:lnTo>
                  <a:lnTo>
                    <a:pt x="1493" y="1739"/>
                  </a:lnTo>
                  <a:close/>
                  <a:moveTo>
                    <a:pt x="1493" y="1770"/>
                  </a:moveTo>
                  <a:lnTo>
                    <a:pt x="1493" y="1788"/>
                  </a:lnTo>
                  <a:lnTo>
                    <a:pt x="1489" y="1788"/>
                  </a:lnTo>
                  <a:lnTo>
                    <a:pt x="1489" y="1770"/>
                  </a:lnTo>
                  <a:lnTo>
                    <a:pt x="1493" y="1770"/>
                  </a:lnTo>
                  <a:close/>
                  <a:moveTo>
                    <a:pt x="1493" y="1801"/>
                  </a:moveTo>
                  <a:lnTo>
                    <a:pt x="1493" y="1818"/>
                  </a:lnTo>
                  <a:lnTo>
                    <a:pt x="1489" y="1818"/>
                  </a:lnTo>
                  <a:lnTo>
                    <a:pt x="1489" y="1801"/>
                  </a:lnTo>
                  <a:lnTo>
                    <a:pt x="1493" y="1801"/>
                  </a:lnTo>
                  <a:close/>
                  <a:moveTo>
                    <a:pt x="1493" y="1831"/>
                  </a:moveTo>
                  <a:lnTo>
                    <a:pt x="1493" y="1849"/>
                  </a:lnTo>
                  <a:lnTo>
                    <a:pt x="1489" y="1849"/>
                  </a:lnTo>
                  <a:lnTo>
                    <a:pt x="1489" y="1831"/>
                  </a:lnTo>
                  <a:lnTo>
                    <a:pt x="1493" y="1831"/>
                  </a:lnTo>
                  <a:close/>
                  <a:moveTo>
                    <a:pt x="1493" y="1862"/>
                  </a:moveTo>
                  <a:lnTo>
                    <a:pt x="1493" y="1879"/>
                  </a:lnTo>
                  <a:lnTo>
                    <a:pt x="1489" y="1879"/>
                  </a:lnTo>
                  <a:lnTo>
                    <a:pt x="1489" y="1862"/>
                  </a:lnTo>
                  <a:lnTo>
                    <a:pt x="1493" y="1862"/>
                  </a:lnTo>
                  <a:close/>
                  <a:moveTo>
                    <a:pt x="1493" y="1893"/>
                  </a:moveTo>
                  <a:lnTo>
                    <a:pt x="1493" y="1910"/>
                  </a:lnTo>
                  <a:lnTo>
                    <a:pt x="1489" y="1910"/>
                  </a:lnTo>
                  <a:lnTo>
                    <a:pt x="1489" y="1893"/>
                  </a:lnTo>
                  <a:lnTo>
                    <a:pt x="1493" y="1893"/>
                  </a:lnTo>
                  <a:close/>
                  <a:moveTo>
                    <a:pt x="1493" y="1924"/>
                  </a:moveTo>
                  <a:lnTo>
                    <a:pt x="1493" y="1941"/>
                  </a:lnTo>
                  <a:lnTo>
                    <a:pt x="1489" y="1941"/>
                  </a:lnTo>
                  <a:lnTo>
                    <a:pt x="1489" y="1924"/>
                  </a:lnTo>
                  <a:lnTo>
                    <a:pt x="1493" y="1924"/>
                  </a:lnTo>
                  <a:close/>
                  <a:moveTo>
                    <a:pt x="1493" y="1954"/>
                  </a:moveTo>
                  <a:lnTo>
                    <a:pt x="1493" y="1972"/>
                  </a:lnTo>
                  <a:lnTo>
                    <a:pt x="1489" y="1972"/>
                  </a:lnTo>
                  <a:lnTo>
                    <a:pt x="1489" y="1954"/>
                  </a:lnTo>
                  <a:lnTo>
                    <a:pt x="1493" y="1954"/>
                  </a:lnTo>
                  <a:close/>
                  <a:moveTo>
                    <a:pt x="1493" y="1985"/>
                  </a:moveTo>
                  <a:lnTo>
                    <a:pt x="1493" y="2002"/>
                  </a:lnTo>
                  <a:lnTo>
                    <a:pt x="1489" y="2002"/>
                  </a:lnTo>
                  <a:lnTo>
                    <a:pt x="1489" y="1985"/>
                  </a:lnTo>
                  <a:lnTo>
                    <a:pt x="1493" y="1985"/>
                  </a:lnTo>
                  <a:close/>
                  <a:moveTo>
                    <a:pt x="1493" y="2015"/>
                  </a:moveTo>
                  <a:lnTo>
                    <a:pt x="1493" y="2033"/>
                  </a:lnTo>
                  <a:lnTo>
                    <a:pt x="1489" y="2033"/>
                  </a:lnTo>
                  <a:lnTo>
                    <a:pt x="1489" y="2015"/>
                  </a:lnTo>
                  <a:lnTo>
                    <a:pt x="1493" y="2015"/>
                  </a:lnTo>
                  <a:close/>
                  <a:moveTo>
                    <a:pt x="1493" y="2046"/>
                  </a:moveTo>
                  <a:lnTo>
                    <a:pt x="1493" y="2064"/>
                  </a:lnTo>
                  <a:lnTo>
                    <a:pt x="1489" y="2064"/>
                  </a:lnTo>
                  <a:lnTo>
                    <a:pt x="1489" y="2046"/>
                  </a:lnTo>
                  <a:lnTo>
                    <a:pt x="1493" y="2046"/>
                  </a:lnTo>
                  <a:close/>
                  <a:moveTo>
                    <a:pt x="1493" y="2077"/>
                  </a:moveTo>
                  <a:lnTo>
                    <a:pt x="1493" y="2094"/>
                  </a:lnTo>
                  <a:lnTo>
                    <a:pt x="1489" y="2094"/>
                  </a:lnTo>
                  <a:lnTo>
                    <a:pt x="1489" y="2077"/>
                  </a:lnTo>
                  <a:lnTo>
                    <a:pt x="1493" y="2077"/>
                  </a:lnTo>
                  <a:close/>
                  <a:moveTo>
                    <a:pt x="1493" y="2107"/>
                  </a:moveTo>
                  <a:lnTo>
                    <a:pt x="1493" y="2125"/>
                  </a:lnTo>
                  <a:lnTo>
                    <a:pt x="1489" y="2125"/>
                  </a:lnTo>
                  <a:lnTo>
                    <a:pt x="1489" y="2107"/>
                  </a:lnTo>
                  <a:lnTo>
                    <a:pt x="1493" y="2107"/>
                  </a:lnTo>
                  <a:close/>
                  <a:moveTo>
                    <a:pt x="1493" y="2138"/>
                  </a:moveTo>
                  <a:lnTo>
                    <a:pt x="1493" y="2156"/>
                  </a:lnTo>
                  <a:lnTo>
                    <a:pt x="1489" y="2156"/>
                  </a:lnTo>
                  <a:lnTo>
                    <a:pt x="1489" y="2138"/>
                  </a:lnTo>
                  <a:lnTo>
                    <a:pt x="1493" y="2138"/>
                  </a:lnTo>
                  <a:close/>
                  <a:moveTo>
                    <a:pt x="1493" y="2169"/>
                  </a:moveTo>
                  <a:lnTo>
                    <a:pt x="1493" y="2187"/>
                  </a:lnTo>
                  <a:lnTo>
                    <a:pt x="1489" y="2187"/>
                  </a:lnTo>
                  <a:lnTo>
                    <a:pt x="1489" y="2169"/>
                  </a:lnTo>
                  <a:lnTo>
                    <a:pt x="1493" y="2169"/>
                  </a:lnTo>
                  <a:close/>
                  <a:moveTo>
                    <a:pt x="1493" y="2200"/>
                  </a:moveTo>
                  <a:lnTo>
                    <a:pt x="1493" y="2217"/>
                  </a:lnTo>
                  <a:lnTo>
                    <a:pt x="1489" y="2217"/>
                  </a:lnTo>
                  <a:lnTo>
                    <a:pt x="1489" y="2200"/>
                  </a:lnTo>
                  <a:lnTo>
                    <a:pt x="1493" y="2200"/>
                  </a:lnTo>
                  <a:close/>
                  <a:moveTo>
                    <a:pt x="1493" y="2230"/>
                  </a:moveTo>
                  <a:lnTo>
                    <a:pt x="1493" y="2248"/>
                  </a:lnTo>
                  <a:lnTo>
                    <a:pt x="1489" y="2248"/>
                  </a:lnTo>
                  <a:lnTo>
                    <a:pt x="1489" y="2230"/>
                  </a:lnTo>
                  <a:lnTo>
                    <a:pt x="1493" y="2230"/>
                  </a:lnTo>
                  <a:close/>
                  <a:moveTo>
                    <a:pt x="1493" y="2261"/>
                  </a:moveTo>
                  <a:lnTo>
                    <a:pt x="1493" y="2278"/>
                  </a:lnTo>
                  <a:lnTo>
                    <a:pt x="1489" y="2278"/>
                  </a:lnTo>
                  <a:lnTo>
                    <a:pt x="1489" y="2261"/>
                  </a:lnTo>
                  <a:lnTo>
                    <a:pt x="1493" y="2261"/>
                  </a:lnTo>
                  <a:close/>
                  <a:moveTo>
                    <a:pt x="1493" y="2292"/>
                  </a:moveTo>
                  <a:lnTo>
                    <a:pt x="1493" y="2309"/>
                  </a:lnTo>
                  <a:lnTo>
                    <a:pt x="1489" y="2309"/>
                  </a:lnTo>
                  <a:lnTo>
                    <a:pt x="1489" y="2292"/>
                  </a:lnTo>
                  <a:lnTo>
                    <a:pt x="1493" y="2292"/>
                  </a:lnTo>
                  <a:close/>
                  <a:moveTo>
                    <a:pt x="1493" y="2322"/>
                  </a:moveTo>
                  <a:lnTo>
                    <a:pt x="1493" y="2339"/>
                  </a:lnTo>
                  <a:lnTo>
                    <a:pt x="1489" y="2339"/>
                  </a:lnTo>
                  <a:lnTo>
                    <a:pt x="1489" y="2322"/>
                  </a:lnTo>
                  <a:lnTo>
                    <a:pt x="1493" y="2322"/>
                  </a:lnTo>
                  <a:close/>
                  <a:moveTo>
                    <a:pt x="1519" y="1318"/>
                  </a:moveTo>
                  <a:lnTo>
                    <a:pt x="1519" y="1336"/>
                  </a:lnTo>
                  <a:lnTo>
                    <a:pt x="1515" y="1336"/>
                  </a:lnTo>
                  <a:lnTo>
                    <a:pt x="1515" y="1318"/>
                  </a:lnTo>
                  <a:lnTo>
                    <a:pt x="1519" y="1318"/>
                  </a:lnTo>
                  <a:close/>
                  <a:moveTo>
                    <a:pt x="1519" y="1349"/>
                  </a:moveTo>
                  <a:lnTo>
                    <a:pt x="1519" y="1367"/>
                  </a:lnTo>
                  <a:lnTo>
                    <a:pt x="1515" y="1367"/>
                  </a:lnTo>
                  <a:lnTo>
                    <a:pt x="1515" y="1349"/>
                  </a:lnTo>
                  <a:lnTo>
                    <a:pt x="1519" y="1349"/>
                  </a:lnTo>
                  <a:close/>
                  <a:moveTo>
                    <a:pt x="1519" y="1380"/>
                  </a:moveTo>
                  <a:lnTo>
                    <a:pt x="1519" y="1398"/>
                  </a:lnTo>
                  <a:lnTo>
                    <a:pt x="1515" y="1398"/>
                  </a:lnTo>
                  <a:lnTo>
                    <a:pt x="1515" y="1380"/>
                  </a:lnTo>
                  <a:lnTo>
                    <a:pt x="1519" y="1380"/>
                  </a:lnTo>
                  <a:close/>
                  <a:moveTo>
                    <a:pt x="1519" y="1411"/>
                  </a:moveTo>
                  <a:lnTo>
                    <a:pt x="1519" y="1428"/>
                  </a:lnTo>
                  <a:lnTo>
                    <a:pt x="1515" y="1428"/>
                  </a:lnTo>
                  <a:lnTo>
                    <a:pt x="1515" y="1411"/>
                  </a:lnTo>
                  <a:lnTo>
                    <a:pt x="1519" y="1411"/>
                  </a:lnTo>
                  <a:close/>
                  <a:moveTo>
                    <a:pt x="1519" y="1441"/>
                  </a:moveTo>
                  <a:lnTo>
                    <a:pt x="1519" y="1459"/>
                  </a:lnTo>
                  <a:lnTo>
                    <a:pt x="1515" y="1459"/>
                  </a:lnTo>
                  <a:lnTo>
                    <a:pt x="1515" y="1441"/>
                  </a:lnTo>
                  <a:lnTo>
                    <a:pt x="1519" y="1441"/>
                  </a:lnTo>
                  <a:close/>
                  <a:moveTo>
                    <a:pt x="1519" y="1472"/>
                  </a:moveTo>
                  <a:lnTo>
                    <a:pt x="1519" y="1489"/>
                  </a:lnTo>
                  <a:lnTo>
                    <a:pt x="1515" y="1489"/>
                  </a:lnTo>
                  <a:lnTo>
                    <a:pt x="1515" y="1472"/>
                  </a:lnTo>
                  <a:lnTo>
                    <a:pt x="1519" y="1472"/>
                  </a:lnTo>
                  <a:close/>
                  <a:moveTo>
                    <a:pt x="1519" y="1503"/>
                  </a:moveTo>
                  <a:lnTo>
                    <a:pt x="1519" y="1520"/>
                  </a:lnTo>
                  <a:lnTo>
                    <a:pt x="1515" y="1520"/>
                  </a:lnTo>
                  <a:lnTo>
                    <a:pt x="1515" y="1503"/>
                  </a:lnTo>
                  <a:lnTo>
                    <a:pt x="1519" y="1503"/>
                  </a:lnTo>
                  <a:close/>
                  <a:moveTo>
                    <a:pt x="1519" y="1533"/>
                  </a:moveTo>
                  <a:lnTo>
                    <a:pt x="1519" y="1551"/>
                  </a:lnTo>
                  <a:lnTo>
                    <a:pt x="1515" y="1551"/>
                  </a:lnTo>
                  <a:lnTo>
                    <a:pt x="1515" y="1533"/>
                  </a:lnTo>
                  <a:lnTo>
                    <a:pt x="1519" y="1533"/>
                  </a:lnTo>
                  <a:close/>
                  <a:moveTo>
                    <a:pt x="1519" y="1564"/>
                  </a:moveTo>
                  <a:lnTo>
                    <a:pt x="1519" y="1581"/>
                  </a:lnTo>
                  <a:lnTo>
                    <a:pt x="1515" y="1581"/>
                  </a:lnTo>
                  <a:lnTo>
                    <a:pt x="1515" y="1564"/>
                  </a:lnTo>
                  <a:lnTo>
                    <a:pt x="1519" y="1564"/>
                  </a:lnTo>
                  <a:close/>
                  <a:moveTo>
                    <a:pt x="1519" y="1595"/>
                  </a:moveTo>
                  <a:lnTo>
                    <a:pt x="1519" y="1612"/>
                  </a:lnTo>
                  <a:lnTo>
                    <a:pt x="1515" y="1612"/>
                  </a:lnTo>
                  <a:lnTo>
                    <a:pt x="1515" y="1595"/>
                  </a:lnTo>
                  <a:lnTo>
                    <a:pt x="1519" y="1595"/>
                  </a:lnTo>
                  <a:close/>
                  <a:moveTo>
                    <a:pt x="1519" y="1626"/>
                  </a:moveTo>
                  <a:lnTo>
                    <a:pt x="1519" y="1643"/>
                  </a:lnTo>
                  <a:lnTo>
                    <a:pt x="1515" y="1643"/>
                  </a:lnTo>
                  <a:lnTo>
                    <a:pt x="1515" y="1626"/>
                  </a:lnTo>
                  <a:lnTo>
                    <a:pt x="1519" y="1626"/>
                  </a:lnTo>
                  <a:close/>
                  <a:moveTo>
                    <a:pt x="1519" y="1656"/>
                  </a:moveTo>
                  <a:lnTo>
                    <a:pt x="1519" y="1674"/>
                  </a:lnTo>
                  <a:lnTo>
                    <a:pt x="1515" y="1674"/>
                  </a:lnTo>
                  <a:lnTo>
                    <a:pt x="1515" y="1656"/>
                  </a:lnTo>
                  <a:lnTo>
                    <a:pt x="1519" y="1656"/>
                  </a:lnTo>
                  <a:close/>
                  <a:moveTo>
                    <a:pt x="1519" y="1687"/>
                  </a:moveTo>
                  <a:lnTo>
                    <a:pt x="1519" y="1704"/>
                  </a:lnTo>
                  <a:lnTo>
                    <a:pt x="1515" y="1704"/>
                  </a:lnTo>
                  <a:lnTo>
                    <a:pt x="1515" y="1687"/>
                  </a:lnTo>
                  <a:lnTo>
                    <a:pt x="1519" y="1687"/>
                  </a:lnTo>
                  <a:close/>
                  <a:moveTo>
                    <a:pt x="1519" y="1717"/>
                  </a:moveTo>
                  <a:lnTo>
                    <a:pt x="1519" y="1735"/>
                  </a:lnTo>
                  <a:lnTo>
                    <a:pt x="1515" y="1735"/>
                  </a:lnTo>
                  <a:lnTo>
                    <a:pt x="1515" y="1717"/>
                  </a:lnTo>
                  <a:lnTo>
                    <a:pt x="1519" y="1717"/>
                  </a:lnTo>
                  <a:close/>
                  <a:moveTo>
                    <a:pt x="1519" y="1748"/>
                  </a:moveTo>
                  <a:lnTo>
                    <a:pt x="1519" y="1766"/>
                  </a:lnTo>
                  <a:lnTo>
                    <a:pt x="1515" y="1766"/>
                  </a:lnTo>
                  <a:lnTo>
                    <a:pt x="1515" y="1748"/>
                  </a:lnTo>
                  <a:lnTo>
                    <a:pt x="1519" y="1748"/>
                  </a:lnTo>
                  <a:close/>
                  <a:moveTo>
                    <a:pt x="1519" y="1779"/>
                  </a:moveTo>
                  <a:lnTo>
                    <a:pt x="1519" y="1796"/>
                  </a:lnTo>
                  <a:lnTo>
                    <a:pt x="1515" y="1796"/>
                  </a:lnTo>
                  <a:lnTo>
                    <a:pt x="1515" y="1779"/>
                  </a:lnTo>
                  <a:lnTo>
                    <a:pt x="1519" y="1779"/>
                  </a:lnTo>
                  <a:close/>
                  <a:moveTo>
                    <a:pt x="1519" y="1809"/>
                  </a:moveTo>
                  <a:lnTo>
                    <a:pt x="1519" y="1827"/>
                  </a:lnTo>
                  <a:lnTo>
                    <a:pt x="1515" y="1827"/>
                  </a:lnTo>
                  <a:lnTo>
                    <a:pt x="1515" y="1809"/>
                  </a:lnTo>
                  <a:lnTo>
                    <a:pt x="1519" y="1809"/>
                  </a:lnTo>
                  <a:close/>
                  <a:moveTo>
                    <a:pt x="1519" y="1840"/>
                  </a:moveTo>
                  <a:lnTo>
                    <a:pt x="1519" y="1858"/>
                  </a:lnTo>
                  <a:lnTo>
                    <a:pt x="1515" y="1858"/>
                  </a:lnTo>
                  <a:lnTo>
                    <a:pt x="1515" y="1840"/>
                  </a:lnTo>
                  <a:lnTo>
                    <a:pt x="1519" y="1840"/>
                  </a:lnTo>
                  <a:close/>
                  <a:moveTo>
                    <a:pt x="1519" y="1871"/>
                  </a:moveTo>
                  <a:lnTo>
                    <a:pt x="1519" y="1889"/>
                  </a:lnTo>
                  <a:lnTo>
                    <a:pt x="1515" y="1889"/>
                  </a:lnTo>
                  <a:lnTo>
                    <a:pt x="1515" y="1871"/>
                  </a:lnTo>
                  <a:lnTo>
                    <a:pt x="1519" y="1871"/>
                  </a:lnTo>
                  <a:close/>
                  <a:moveTo>
                    <a:pt x="1519" y="1902"/>
                  </a:moveTo>
                  <a:lnTo>
                    <a:pt x="1519" y="1919"/>
                  </a:lnTo>
                  <a:lnTo>
                    <a:pt x="1515" y="1919"/>
                  </a:lnTo>
                  <a:lnTo>
                    <a:pt x="1515" y="1902"/>
                  </a:lnTo>
                  <a:lnTo>
                    <a:pt x="1519" y="1902"/>
                  </a:lnTo>
                  <a:close/>
                  <a:moveTo>
                    <a:pt x="1519" y="1932"/>
                  </a:moveTo>
                  <a:lnTo>
                    <a:pt x="1519" y="1950"/>
                  </a:lnTo>
                  <a:lnTo>
                    <a:pt x="1515" y="1950"/>
                  </a:lnTo>
                  <a:lnTo>
                    <a:pt x="1515" y="1932"/>
                  </a:lnTo>
                  <a:lnTo>
                    <a:pt x="1519" y="1932"/>
                  </a:lnTo>
                  <a:close/>
                  <a:moveTo>
                    <a:pt x="1519" y="1963"/>
                  </a:moveTo>
                  <a:lnTo>
                    <a:pt x="1519" y="1980"/>
                  </a:lnTo>
                  <a:lnTo>
                    <a:pt x="1515" y="1980"/>
                  </a:lnTo>
                  <a:lnTo>
                    <a:pt x="1515" y="1963"/>
                  </a:lnTo>
                  <a:lnTo>
                    <a:pt x="1519" y="1963"/>
                  </a:lnTo>
                  <a:close/>
                  <a:moveTo>
                    <a:pt x="1519" y="1994"/>
                  </a:moveTo>
                  <a:lnTo>
                    <a:pt x="1519" y="2011"/>
                  </a:lnTo>
                  <a:lnTo>
                    <a:pt x="1515" y="2011"/>
                  </a:lnTo>
                  <a:lnTo>
                    <a:pt x="1515" y="1994"/>
                  </a:lnTo>
                  <a:lnTo>
                    <a:pt x="1519" y="1994"/>
                  </a:lnTo>
                  <a:close/>
                  <a:moveTo>
                    <a:pt x="1519" y="2024"/>
                  </a:moveTo>
                  <a:lnTo>
                    <a:pt x="1519" y="2042"/>
                  </a:lnTo>
                  <a:lnTo>
                    <a:pt x="1515" y="2042"/>
                  </a:lnTo>
                  <a:lnTo>
                    <a:pt x="1515" y="2024"/>
                  </a:lnTo>
                  <a:lnTo>
                    <a:pt x="1519" y="2024"/>
                  </a:lnTo>
                  <a:close/>
                  <a:moveTo>
                    <a:pt x="1519" y="2055"/>
                  </a:moveTo>
                  <a:lnTo>
                    <a:pt x="1519" y="2072"/>
                  </a:lnTo>
                  <a:lnTo>
                    <a:pt x="1515" y="2072"/>
                  </a:lnTo>
                  <a:lnTo>
                    <a:pt x="1515" y="2055"/>
                  </a:lnTo>
                  <a:lnTo>
                    <a:pt x="1519" y="2055"/>
                  </a:lnTo>
                  <a:close/>
                  <a:moveTo>
                    <a:pt x="1519" y="2086"/>
                  </a:moveTo>
                  <a:lnTo>
                    <a:pt x="1519" y="2103"/>
                  </a:lnTo>
                  <a:lnTo>
                    <a:pt x="1515" y="2103"/>
                  </a:lnTo>
                  <a:lnTo>
                    <a:pt x="1515" y="2086"/>
                  </a:lnTo>
                  <a:lnTo>
                    <a:pt x="1519" y="2086"/>
                  </a:lnTo>
                  <a:close/>
                  <a:moveTo>
                    <a:pt x="1519" y="2116"/>
                  </a:moveTo>
                  <a:lnTo>
                    <a:pt x="1519" y="2134"/>
                  </a:lnTo>
                  <a:lnTo>
                    <a:pt x="1515" y="2134"/>
                  </a:lnTo>
                  <a:lnTo>
                    <a:pt x="1515" y="2116"/>
                  </a:lnTo>
                  <a:lnTo>
                    <a:pt x="1519" y="2116"/>
                  </a:lnTo>
                  <a:close/>
                  <a:moveTo>
                    <a:pt x="1519" y="2147"/>
                  </a:moveTo>
                  <a:lnTo>
                    <a:pt x="1519" y="2165"/>
                  </a:lnTo>
                  <a:lnTo>
                    <a:pt x="1515" y="2165"/>
                  </a:lnTo>
                  <a:lnTo>
                    <a:pt x="1515" y="2147"/>
                  </a:lnTo>
                  <a:lnTo>
                    <a:pt x="1519" y="2147"/>
                  </a:lnTo>
                  <a:close/>
                  <a:moveTo>
                    <a:pt x="1519" y="2178"/>
                  </a:moveTo>
                  <a:lnTo>
                    <a:pt x="1519" y="2195"/>
                  </a:lnTo>
                  <a:lnTo>
                    <a:pt x="1515" y="2195"/>
                  </a:lnTo>
                  <a:lnTo>
                    <a:pt x="1515" y="2178"/>
                  </a:lnTo>
                  <a:lnTo>
                    <a:pt x="1519" y="2178"/>
                  </a:lnTo>
                  <a:close/>
                  <a:moveTo>
                    <a:pt x="1519" y="2208"/>
                  </a:moveTo>
                  <a:lnTo>
                    <a:pt x="1519" y="2226"/>
                  </a:lnTo>
                  <a:lnTo>
                    <a:pt x="1515" y="2226"/>
                  </a:lnTo>
                  <a:lnTo>
                    <a:pt x="1515" y="2208"/>
                  </a:lnTo>
                  <a:lnTo>
                    <a:pt x="1519" y="2208"/>
                  </a:lnTo>
                  <a:close/>
                  <a:moveTo>
                    <a:pt x="1519" y="2239"/>
                  </a:moveTo>
                  <a:lnTo>
                    <a:pt x="1519" y="2257"/>
                  </a:lnTo>
                  <a:lnTo>
                    <a:pt x="1515" y="2257"/>
                  </a:lnTo>
                  <a:lnTo>
                    <a:pt x="1515" y="2239"/>
                  </a:lnTo>
                  <a:lnTo>
                    <a:pt x="1519" y="2239"/>
                  </a:lnTo>
                  <a:close/>
                  <a:moveTo>
                    <a:pt x="1519" y="2270"/>
                  </a:moveTo>
                  <a:lnTo>
                    <a:pt x="1519" y="2287"/>
                  </a:lnTo>
                  <a:lnTo>
                    <a:pt x="1515" y="2287"/>
                  </a:lnTo>
                  <a:lnTo>
                    <a:pt x="1515" y="2270"/>
                  </a:lnTo>
                  <a:lnTo>
                    <a:pt x="1519" y="2270"/>
                  </a:lnTo>
                  <a:close/>
                  <a:moveTo>
                    <a:pt x="1519" y="2300"/>
                  </a:moveTo>
                  <a:lnTo>
                    <a:pt x="1519" y="2318"/>
                  </a:lnTo>
                  <a:lnTo>
                    <a:pt x="1515" y="2318"/>
                  </a:lnTo>
                  <a:lnTo>
                    <a:pt x="1515" y="2300"/>
                  </a:lnTo>
                  <a:lnTo>
                    <a:pt x="1519" y="2300"/>
                  </a:lnTo>
                  <a:close/>
                  <a:moveTo>
                    <a:pt x="1519" y="2331"/>
                  </a:moveTo>
                  <a:lnTo>
                    <a:pt x="1519" y="2339"/>
                  </a:lnTo>
                  <a:lnTo>
                    <a:pt x="1515" y="2339"/>
                  </a:lnTo>
                  <a:lnTo>
                    <a:pt x="1515" y="2331"/>
                  </a:lnTo>
                  <a:lnTo>
                    <a:pt x="1519" y="2331"/>
                  </a:lnTo>
                  <a:close/>
                  <a:moveTo>
                    <a:pt x="1545" y="1292"/>
                  </a:moveTo>
                  <a:lnTo>
                    <a:pt x="1545" y="1310"/>
                  </a:lnTo>
                  <a:lnTo>
                    <a:pt x="1541" y="1310"/>
                  </a:lnTo>
                  <a:lnTo>
                    <a:pt x="1541" y="1292"/>
                  </a:lnTo>
                  <a:lnTo>
                    <a:pt x="1545" y="1292"/>
                  </a:lnTo>
                  <a:close/>
                  <a:moveTo>
                    <a:pt x="1545" y="1323"/>
                  </a:moveTo>
                  <a:lnTo>
                    <a:pt x="1545" y="1341"/>
                  </a:lnTo>
                  <a:lnTo>
                    <a:pt x="1541" y="1341"/>
                  </a:lnTo>
                  <a:lnTo>
                    <a:pt x="1541" y="1323"/>
                  </a:lnTo>
                  <a:lnTo>
                    <a:pt x="1545" y="1323"/>
                  </a:lnTo>
                  <a:close/>
                  <a:moveTo>
                    <a:pt x="1545" y="1354"/>
                  </a:moveTo>
                  <a:lnTo>
                    <a:pt x="1545" y="1371"/>
                  </a:lnTo>
                  <a:lnTo>
                    <a:pt x="1541" y="1371"/>
                  </a:lnTo>
                  <a:lnTo>
                    <a:pt x="1541" y="1354"/>
                  </a:lnTo>
                  <a:lnTo>
                    <a:pt x="1545" y="1354"/>
                  </a:lnTo>
                  <a:close/>
                  <a:moveTo>
                    <a:pt x="1545" y="1384"/>
                  </a:moveTo>
                  <a:lnTo>
                    <a:pt x="1545" y="1402"/>
                  </a:lnTo>
                  <a:lnTo>
                    <a:pt x="1541" y="1402"/>
                  </a:lnTo>
                  <a:lnTo>
                    <a:pt x="1541" y="1384"/>
                  </a:lnTo>
                  <a:lnTo>
                    <a:pt x="1545" y="1384"/>
                  </a:lnTo>
                  <a:close/>
                  <a:moveTo>
                    <a:pt x="1545" y="1415"/>
                  </a:moveTo>
                  <a:lnTo>
                    <a:pt x="1545" y="1433"/>
                  </a:lnTo>
                  <a:lnTo>
                    <a:pt x="1541" y="1433"/>
                  </a:lnTo>
                  <a:lnTo>
                    <a:pt x="1541" y="1415"/>
                  </a:lnTo>
                  <a:lnTo>
                    <a:pt x="1545" y="1415"/>
                  </a:lnTo>
                  <a:close/>
                  <a:moveTo>
                    <a:pt x="1545" y="1446"/>
                  </a:moveTo>
                  <a:lnTo>
                    <a:pt x="1545" y="1463"/>
                  </a:lnTo>
                  <a:lnTo>
                    <a:pt x="1541" y="1463"/>
                  </a:lnTo>
                  <a:lnTo>
                    <a:pt x="1541" y="1446"/>
                  </a:lnTo>
                  <a:lnTo>
                    <a:pt x="1545" y="1446"/>
                  </a:lnTo>
                  <a:close/>
                  <a:moveTo>
                    <a:pt x="1545" y="1476"/>
                  </a:moveTo>
                  <a:lnTo>
                    <a:pt x="1545" y="1494"/>
                  </a:lnTo>
                  <a:lnTo>
                    <a:pt x="1541" y="1494"/>
                  </a:lnTo>
                  <a:lnTo>
                    <a:pt x="1541" y="1476"/>
                  </a:lnTo>
                  <a:lnTo>
                    <a:pt x="1545" y="1476"/>
                  </a:lnTo>
                  <a:close/>
                  <a:moveTo>
                    <a:pt x="1545" y="1507"/>
                  </a:moveTo>
                  <a:lnTo>
                    <a:pt x="1545" y="1525"/>
                  </a:lnTo>
                  <a:lnTo>
                    <a:pt x="1541" y="1525"/>
                  </a:lnTo>
                  <a:lnTo>
                    <a:pt x="1541" y="1507"/>
                  </a:lnTo>
                  <a:lnTo>
                    <a:pt x="1545" y="1507"/>
                  </a:lnTo>
                  <a:close/>
                  <a:moveTo>
                    <a:pt x="1545" y="1538"/>
                  </a:moveTo>
                  <a:lnTo>
                    <a:pt x="1545" y="1555"/>
                  </a:lnTo>
                  <a:lnTo>
                    <a:pt x="1541" y="1555"/>
                  </a:lnTo>
                  <a:lnTo>
                    <a:pt x="1541" y="1538"/>
                  </a:lnTo>
                  <a:lnTo>
                    <a:pt x="1545" y="1538"/>
                  </a:lnTo>
                  <a:close/>
                  <a:moveTo>
                    <a:pt x="1545" y="1568"/>
                  </a:moveTo>
                  <a:lnTo>
                    <a:pt x="1545" y="1586"/>
                  </a:lnTo>
                  <a:lnTo>
                    <a:pt x="1541" y="1586"/>
                  </a:lnTo>
                  <a:lnTo>
                    <a:pt x="1541" y="1568"/>
                  </a:lnTo>
                  <a:lnTo>
                    <a:pt x="1545" y="1568"/>
                  </a:lnTo>
                  <a:close/>
                  <a:moveTo>
                    <a:pt x="1545" y="1599"/>
                  </a:moveTo>
                  <a:lnTo>
                    <a:pt x="1545" y="1617"/>
                  </a:lnTo>
                  <a:lnTo>
                    <a:pt x="1541" y="1617"/>
                  </a:lnTo>
                  <a:lnTo>
                    <a:pt x="1541" y="1599"/>
                  </a:lnTo>
                  <a:lnTo>
                    <a:pt x="1545" y="1599"/>
                  </a:lnTo>
                  <a:close/>
                  <a:moveTo>
                    <a:pt x="1545" y="1630"/>
                  </a:moveTo>
                  <a:lnTo>
                    <a:pt x="1545" y="1647"/>
                  </a:lnTo>
                  <a:lnTo>
                    <a:pt x="1541" y="1647"/>
                  </a:lnTo>
                  <a:lnTo>
                    <a:pt x="1541" y="1630"/>
                  </a:lnTo>
                  <a:lnTo>
                    <a:pt x="1545" y="1630"/>
                  </a:lnTo>
                  <a:close/>
                  <a:moveTo>
                    <a:pt x="1545" y="1661"/>
                  </a:moveTo>
                  <a:lnTo>
                    <a:pt x="1545" y="1678"/>
                  </a:lnTo>
                  <a:lnTo>
                    <a:pt x="1541" y="1678"/>
                  </a:lnTo>
                  <a:lnTo>
                    <a:pt x="1541" y="1661"/>
                  </a:lnTo>
                  <a:lnTo>
                    <a:pt x="1545" y="1661"/>
                  </a:lnTo>
                  <a:close/>
                  <a:moveTo>
                    <a:pt x="1545" y="1691"/>
                  </a:moveTo>
                  <a:lnTo>
                    <a:pt x="1545" y="1709"/>
                  </a:lnTo>
                  <a:lnTo>
                    <a:pt x="1541" y="1709"/>
                  </a:lnTo>
                  <a:lnTo>
                    <a:pt x="1541" y="1691"/>
                  </a:lnTo>
                  <a:lnTo>
                    <a:pt x="1545" y="1691"/>
                  </a:lnTo>
                  <a:close/>
                  <a:moveTo>
                    <a:pt x="1545" y="1722"/>
                  </a:moveTo>
                  <a:lnTo>
                    <a:pt x="1545" y="1739"/>
                  </a:lnTo>
                  <a:lnTo>
                    <a:pt x="1541" y="1739"/>
                  </a:lnTo>
                  <a:lnTo>
                    <a:pt x="1541" y="1722"/>
                  </a:lnTo>
                  <a:lnTo>
                    <a:pt x="1545" y="1722"/>
                  </a:lnTo>
                  <a:close/>
                  <a:moveTo>
                    <a:pt x="1545" y="1752"/>
                  </a:moveTo>
                  <a:lnTo>
                    <a:pt x="1545" y="1770"/>
                  </a:lnTo>
                  <a:lnTo>
                    <a:pt x="1541" y="1770"/>
                  </a:lnTo>
                  <a:lnTo>
                    <a:pt x="1541" y="1752"/>
                  </a:lnTo>
                  <a:lnTo>
                    <a:pt x="1545" y="1752"/>
                  </a:lnTo>
                  <a:close/>
                  <a:moveTo>
                    <a:pt x="1545" y="1783"/>
                  </a:moveTo>
                  <a:lnTo>
                    <a:pt x="1545" y="1801"/>
                  </a:lnTo>
                  <a:lnTo>
                    <a:pt x="1541" y="1801"/>
                  </a:lnTo>
                  <a:lnTo>
                    <a:pt x="1541" y="1783"/>
                  </a:lnTo>
                  <a:lnTo>
                    <a:pt x="1545" y="1783"/>
                  </a:lnTo>
                  <a:close/>
                  <a:moveTo>
                    <a:pt x="1545" y="1814"/>
                  </a:moveTo>
                  <a:lnTo>
                    <a:pt x="1545" y="1831"/>
                  </a:lnTo>
                  <a:lnTo>
                    <a:pt x="1541" y="1831"/>
                  </a:lnTo>
                  <a:lnTo>
                    <a:pt x="1541" y="1814"/>
                  </a:lnTo>
                  <a:lnTo>
                    <a:pt x="1545" y="1814"/>
                  </a:lnTo>
                  <a:close/>
                  <a:moveTo>
                    <a:pt x="1545" y="1844"/>
                  </a:moveTo>
                  <a:lnTo>
                    <a:pt x="1545" y="1862"/>
                  </a:lnTo>
                  <a:lnTo>
                    <a:pt x="1541" y="1862"/>
                  </a:lnTo>
                  <a:lnTo>
                    <a:pt x="1541" y="1844"/>
                  </a:lnTo>
                  <a:lnTo>
                    <a:pt x="1545" y="1844"/>
                  </a:lnTo>
                  <a:close/>
                  <a:moveTo>
                    <a:pt x="1545" y="1875"/>
                  </a:moveTo>
                  <a:lnTo>
                    <a:pt x="1545" y="1893"/>
                  </a:lnTo>
                  <a:lnTo>
                    <a:pt x="1541" y="1893"/>
                  </a:lnTo>
                  <a:lnTo>
                    <a:pt x="1541" y="1875"/>
                  </a:lnTo>
                  <a:lnTo>
                    <a:pt x="1545" y="1875"/>
                  </a:lnTo>
                  <a:close/>
                  <a:moveTo>
                    <a:pt x="1545" y="1906"/>
                  </a:moveTo>
                  <a:lnTo>
                    <a:pt x="1545" y="1924"/>
                  </a:lnTo>
                  <a:lnTo>
                    <a:pt x="1541" y="1924"/>
                  </a:lnTo>
                  <a:lnTo>
                    <a:pt x="1541" y="1906"/>
                  </a:lnTo>
                  <a:lnTo>
                    <a:pt x="1545" y="1906"/>
                  </a:lnTo>
                  <a:close/>
                  <a:moveTo>
                    <a:pt x="1545" y="1937"/>
                  </a:moveTo>
                  <a:lnTo>
                    <a:pt x="1545" y="1954"/>
                  </a:lnTo>
                  <a:lnTo>
                    <a:pt x="1541" y="1954"/>
                  </a:lnTo>
                  <a:lnTo>
                    <a:pt x="1541" y="1937"/>
                  </a:lnTo>
                  <a:lnTo>
                    <a:pt x="1545" y="1937"/>
                  </a:lnTo>
                  <a:close/>
                  <a:moveTo>
                    <a:pt x="1545" y="1967"/>
                  </a:moveTo>
                  <a:lnTo>
                    <a:pt x="1545" y="1985"/>
                  </a:lnTo>
                  <a:lnTo>
                    <a:pt x="1541" y="1985"/>
                  </a:lnTo>
                  <a:lnTo>
                    <a:pt x="1541" y="1967"/>
                  </a:lnTo>
                  <a:lnTo>
                    <a:pt x="1545" y="1967"/>
                  </a:lnTo>
                  <a:close/>
                  <a:moveTo>
                    <a:pt x="1545" y="1998"/>
                  </a:moveTo>
                  <a:lnTo>
                    <a:pt x="1545" y="2015"/>
                  </a:lnTo>
                  <a:lnTo>
                    <a:pt x="1541" y="2015"/>
                  </a:lnTo>
                  <a:lnTo>
                    <a:pt x="1541" y="1998"/>
                  </a:lnTo>
                  <a:lnTo>
                    <a:pt x="1545" y="1998"/>
                  </a:lnTo>
                  <a:close/>
                  <a:moveTo>
                    <a:pt x="1545" y="2029"/>
                  </a:moveTo>
                  <a:lnTo>
                    <a:pt x="1545" y="2046"/>
                  </a:lnTo>
                  <a:lnTo>
                    <a:pt x="1541" y="2046"/>
                  </a:lnTo>
                  <a:lnTo>
                    <a:pt x="1541" y="2029"/>
                  </a:lnTo>
                  <a:lnTo>
                    <a:pt x="1545" y="2029"/>
                  </a:lnTo>
                  <a:close/>
                  <a:moveTo>
                    <a:pt x="1545" y="2059"/>
                  </a:moveTo>
                  <a:lnTo>
                    <a:pt x="1545" y="2077"/>
                  </a:lnTo>
                  <a:lnTo>
                    <a:pt x="1541" y="2077"/>
                  </a:lnTo>
                  <a:lnTo>
                    <a:pt x="1541" y="2059"/>
                  </a:lnTo>
                  <a:lnTo>
                    <a:pt x="1545" y="2059"/>
                  </a:lnTo>
                  <a:close/>
                  <a:moveTo>
                    <a:pt x="1545" y="2090"/>
                  </a:moveTo>
                  <a:lnTo>
                    <a:pt x="1545" y="2107"/>
                  </a:lnTo>
                  <a:lnTo>
                    <a:pt x="1541" y="2107"/>
                  </a:lnTo>
                  <a:lnTo>
                    <a:pt x="1541" y="2090"/>
                  </a:lnTo>
                  <a:lnTo>
                    <a:pt x="1545" y="2090"/>
                  </a:lnTo>
                  <a:close/>
                  <a:moveTo>
                    <a:pt x="1545" y="2121"/>
                  </a:moveTo>
                  <a:lnTo>
                    <a:pt x="1545" y="2138"/>
                  </a:lnTo>
                  <a:lnTo>
                    <a:pt x="1541" y="2138"/>
                  </a:lnTo>
                  <a:lnTo>
                    <a:pt x="1541" y="2121"/>
                  </a:lnTo>
                  <a:lnTo>
                    <a:pt x="1545" y="2121"/>
                  </a:lnTo>
                  <a:close/>
                  <a:moveTo>
                    <a:pt x="1545" y="2152"/>
                  </a:moveTo>
                  <a:lnTo>
                    <a:pt x="1545" y="2169"/>
                  </a:lnTo>
                  <a:lnTo>
                    <a:pt x="1541" y="2169"/>
                  </a:lnTo>
                  <a:lnTo>
                    <a:pt x="1541" y="2152"/>
                  </a:lnTo>
                  <a:lnTo>
                    <a:pt x="1545" y="2152"/>
                  </a:lnTo>
                  <a:close/>
                  <a:moveTo>
                    <a:pt x="1545" y="2182"/>
                  </a:moveTo>
                  <a:lnTo>
                    <a:pt x="1545" y="2200"/>
                  </a:lnTo>
                  <a:lnTo>
                    <a:pt x="1541" y="2200"/>
                  </a:lnTo>
                  <a:lnTo>
                    <a:pt x="1541" y="2182"/>
                  </a:lnTo>
                  <a:lnTo>
                    <a:pt x="1545" y="2182"/>
                  </a:lnTo>
                  <a:close/>
                  <a:moveTo>
                    <a:pt x="1545" y="2213"/>
                  </a:moveTo>
                  <a:lnTo>
                    <a:pt x="1545" y="2230"/>
                  </a:lnTo>
                  <a:lnTo>
                    <a:pt x="1541" y="2230"/>
                  </a:lnTo>
                  <a:lnTo>
                    <a:pt x="1541" y="2213"/>
                  </a:lnTo>
                  <a:lnTo>
                    <a:pt x="1545" y="2213"/>
                  </a:lnTo>
                  <a:close/>
                  <a:moveTo>
                    <a:pt x="1545" y="2243"/>
                  </a:moveTo>
                  <a:lnTo>
                    <a:pt x="1545" y="2261"/>
                  </a:lnTo>
                  <a:lnTo>
                    <a:pt x="1541" y="2261"/>
                  </a:lnTo>
                  <a:lnTo>
                    <a:pt x="1541" y="2243"/>
                  </a:lnTo>
                  <a:lnTo>
                    <a:pt x="1545" y="2243"/>
                  </a:lnTo>
                  <a:close/>
                  <a:moveTo>
                    <a:pt x="1545" y="2274"/>
                  </a:moveTo>
                  <a:lnTo>
                    <a:pt x="1545" y="2292"/>
                  </a:lnTo>
                  <a:lnTo>
                    <a:pt x="1541" y="2292"/>
                  </a:lnTo>
                  <a:lnTo>
                    <a:pt x="1541" y="2274"/>
                  </a:lnTo>
                  <a:lnTo>
                    <a:pt x="1545" y="2274"/>
                  </a:lnTo>
                  <a:close/>
                  <a:moveTo>
                    <a:pt x="1545" y="2305"/>
                  </a:moveTo>
                  <a:lnTo>
                    <a:pt x="1545" y="2322"/>
                  </a:lnTo>
                  <a:lnTo>
                    <a:pt x="1541" y="2322"/>
                  </a:lnTo>
                  <a:lnTo>
                    <a:pt x="1541" y="2305"/>
                  </a:lnTo>
                  <a:lnTo>
                    <a:pt x="1545" y="2305"/>
                  </a:lnTo>
                  <a:close/>
                  <a:moveTo>
                    <a:pt x="1545" y="2335"/>
                  </a:moveTo>
                  <a:lnTo>
                    <a:pt x="1545" y="2339"/>
                  </a:lnTo>
                  <a:lnTo>
                    <a:pt x="1541" y="2339"/>
                  </a:lnTo>
                  <a:lnTo>
                    <a:pt x="1541" y="2335"/>
                  </a:lnTo>
                  <a:lnTo>
                    <a:pt x="1545" y="2335"/>
                  </a:lnTo>
                  <a:close/>
                  <a:moveTo>
                    <a:pt x="1576" y="1266"/>
                  </a:moveTo>
                  <a:lnTo>
                    <a:pt x="1576" y="1284"/>
                  </a:lnTo>
                  <a:lnTo>
                    <a:pt x="1572" y="1284"/>
                  </a:lnTo>
                  <a:lnTo>
                    <a:pt x="1572" y="1266"/>
                  </a:lnTo>
                  <a:lnTo>
                    <a:pt x="1576" y="1266"/>
                  </a:lnTo>
                  <a:close/>
                  <a:moveTo>
                    <a:pt x="1576" y="1297"/>
                  </a:moveTo>
                  <a:lnTo>
                    <a:pt x="1576" y="1314"/>
                  </a:lnTo>
                  <a:lnTo>
                    <a:pt x="1572" y="1314"/>
                  </a:lnTo>
                  <a:lnTo>
                    <a:pt x="1572" y="1297"/>
                  </a:lnTo>
                  <a:lnTo>
                    <a:pt x="1576" y="1297"/>
                  </a:lnTo>
                  <a:close/>
                  <a:moveTo>
                    <a:pt x="1576" y="1327"/>
                  </a:moveTo>
                  <a:lnTo>
                    <a:pt x="1576" y="1345"/>
                  </a:lnTo>
                  <a:lnTo>
                    <a:pt x="1572" y="1345"/>
                  </a:lnTo>
                  <a:lnTo>
                    <a:pt x="1572" y="1327"/>
                  </a:lnTo>
                  <a:lnTo>
                    <a:pt x="1576" y="1327"/>
                  </a:lnTo>
                  <a:close/>
                  <a:moveTo>
                    <a:pt x="1576" y="1358"/>
                  </a:moveTo>
                  <a:lnTo>
                    <a:pt x="1576" y="1376"/>
                  </a:lnTo>
                  <a:lnTo>
                    <a:pt x="1572" y="1376"/>
                  </a:lnTo>
                  <a:lnTo>
                    <a:pt x="1572" y="1358"/>
                  </a:lnTo>
                  <a:lnTo>
                    <a:pt x="1576" y="1358"/>
                  </a:lnTo>
                  <a:close/>
                  <a:moveTo>
                    <a:pt x="1576" y="1389"/>
                  </a:moveTo>
                  <a:lnTo>
                    <a:pt x="1576" y="1406"/>
                  </a:lnTo>
                  <a:lnTo>
                    <a:pt x="1572" y="1406"/>
                  </a:lnTo>
                  <a:lnTo>
                    <a:pt x="1572" y="1389"/>
                  </a:lnTo>
                  <a:lnTo>
                    <a:pt x="1576" y="1389"/>
                  </a:lnTo>
                  <a:close/>
                  <a:moveTo>
                    <a:pt x="1576" y="1419"/>
                  </a:moveTo>
                  <a:lnTo>
                    <a:pt x="1576" y="1437"/>
                  </a:lnTo>
                  <a:lnTo>
                    <a:pt x="1572" y="1437"/>
                  </a:lnTo>
                  <a:lnTo>
                    <a:pt x="1572" y="1419"/>
                  </a:lnTo>
                  <a:lnTo>
                    <a:pt x="1576" y="1419"/>
                  </a:lnTo>
                  <a:close/>
                  <a:moveTo>
                    <a:pt x="1576" y="1450"/>
                  </a:moveTo>
                  <a:lnTo>
                    <a:pt x="1576" y="1468"/>
                  </a:lnTo>
                  <a:lnTo>
                    <a:pt x="1572" y="1468"/>
                  </a:lnTo>
                  <a:lnTo>
                    <a:pt x="1572" y="1450"/>
                  </a:lnTo>
                  <a:lnTo>
                    <a:pt x="1576" y="1450"/>
                  </a:lnTo>
                  <a:close/>
                  <a:moveTo>
                    <a:pt x="1576" y="1481"/>
                  </a:moveTo>
                  <a:lnTo>
                    <a:pt x="1576" y="1498"/>
                  </a:lnTo>
                  <a:lnTo>
                    <a:pt x="1572" y="1498"/>
                  </a:lnTo>
                  <a:lnTo>
                    <a:pt x="1572" y="1481"/>
                  </a:lnTo>
                  <a:lnTo>
                    <a:pt x="1576" y="1481"/>
                  </a:lnTo>
                  <a:close/>
                  <a:moveTo>
                    <a:pt x="1576" y="1511"/>
                  </a:moveTo>
                  <a:lnTo>
                    <a:pt x="1576" y="1529"/>
                  </a:lnTo>
                  <a:lnTo>
                    <a:pt x="1572" y="1529"/>
                  </a:lnTo>
                  <a:lnTo>
                    <a:pt x="1572" y="1511"/>
                  </a:lnTo>
                  <a:lnTo>
                    <a:pt x="1576" y="1511"/>
                  </a:lnTo>
                  <a:close/>
                  <a:moveTo>
                    <a:pt x="1576" y="1542"/>
                  </a:moveTo>
                  <a:lnTo>
                    <a:pt x="1576" y="1560"/>
                  </a:lnTo>
                  <a:lnTo>
                    <a:pt x="1572" y="1560"/>
                  </a:lnTo>
                  <a:lnTo>
                    <a:pt x="1572" y="1542"/>
                  </a:lnTo>
                  <a:lnTo>
                    <a:pt x="1576" y="1542"/>
                  </a:lnTo>
                  <a:close/>
                  <a:moveTo>
                    <a:pt x="1576" y="1573"/>
                  </a:moveTo>
                  <a:lnTo>
                    <a:pt x="1576" y="1590"/>
                  </a:lnTo>
                  <a:lnTo>
                    <a:pt x="1572" y="1590"/>
                  </a:lnTo>
                  <a:lnTo>
                    <a:pt x="1572" y="1573"/>
                  </a:lnTo>
                  <a:lnTo>
                    <a:pt x="1576" y="1573"/>
                  </a:lnTo>
                  <a:close/>
                  <a:moveTo>
                    <a:pt x="1576" y="1604"/>
                  </a:moveTo>
                  <a:lnTo>
                    <a:pt x="1576" y="1621"/>
                  </a:lnTo>
                  <a:lnTo>
                    <a:pt x="1572" y="1621"/>
                  </a:lnTo>
                  <a:lnTo>
                    <a:pt x="1572" y="1604"/>
                  </a:lnTo>
                  <a:lnTo>
                    <a:pt x="1576" y="1604"/>
                  </a:lnTo>
                  <a:close/>
                  <a:moveTo>
                    <a:pt x="1576" y="1634"/>
                  </a:moveTo>
                  <a:lnTo>
                    <a:pt x="1576" y="1652"/>
                  </a:lnTo>
                  <a:lnTo>
                    <a:pt x="1572" y="1652"/>
                  </a:lnTo>
                  <a:lnTo>
                    <a:pt x="1572" y="1634"/>
                  </a:lnTo>
                  <a:lnTo>
                    <a:pt x="1576" y="1634"/>
                  </a:lnTo>
                  <a:close/>
                  <a:moveTo>
                    <a:pt x="1576" y="1665"/>
                  </a:moveTo>
                  <a:lnTo>
                    <a:pt x="1576" y="1682"/>
                  </a:lnTo>
                  <a:lnTo>
                    <a:pt x="1572" y="1682"/>
                  </a:lnTo>
                  <a:lnTo>
                    <a:pt x="1572" y="1665"/>
                  </a:lnTo>
                  <a:lnTo>
                    <a:pt x="1576" y="1665"/>
                  </a:lnTo>
                  <a:close/>
                  <a:moveTo>
                    <a:pt x="1576" y="1696"/>
                  </a:moveTo>
                  <a:lnTo>
                    <a:pt x="1576" y="1713"/>
                  </a:lnTo>
                  <a:lnTo>
                    <a:pt x="1572" y="1713"/>
                  </a:lnTo>
                  <a:lnTo>
                    <a:pt x="1572" y="1696"/>
                  </a:lnTo>
                  <a:lnTo>
                    <a:pt x="1576" y="1696"/>
                  </a:lnTo>
                  <a:close/>
                  <a:moveTo>
                    <a:pt x="1576" y="1726"/>
                  </a:moveTo>
                  <a:lnTo>
                    <a:pt x="1576" y="1744"/>
                  </a:lnTo>
                  <a:lnTo>
                    <a:pt x="1572" y="1744"/>
                  </a:lnTo>
                  <a:lnTo>
                    <a:pt x="1572" y="1726"/>
                  </a:lnTo>
                  <a:lnTo>
                    <a:pt x="1576" y="1726"/>
                  </a:lnTo>
                  <a:close/>
                  <a:moveTo>
                    <a:pt x="1576" y="1757"/>
                  </a:moveTo>
                  <a:lnTo>
                    <a:pt x="1576" y="1774"/>
                  </a:lnTo>
                  <a:lnTo>
                    <a:pt x="1572" y="1774"/>
                  </a:lnTo>
                  <a:lnTo>
                    <a:pt x="1572" y="1757"/>
                  </a:lnTo>
                  <a:lnTo>
                    <a:pt x="1576" y="1757"/>
                  </a:lnTo>
                  <a:close/>
                  <a:moveTo>
                    <a:pt x="1576" y="1788"/>
                  </a:moveTo>
                  <a:lnTo>
                    <a:pt x="1576" y="1805"/>
                  </a:lnTo>
                  <a:lnTo>
                    <a:pt x="1572" y="1805"/>
                  </a:lnTo>
                  <a:lnTo>
                    <a:pt x="1572" y="1788"/>
                  </a:lnTo>
                  <a:lnTo>
                    <a:pt x="1576" y="1788"/>
                  </a:lnTo>
                  <a:close/>
                  <a:moveTo>
                    <a:pt x="1576" y="1818"/>
                  </a:moveTo>
                  <a:lnTo>
                    <a:pt x="1576" y="1836"/>
                  </a:lnTo>
                  <a:lnTo>
                    <a:pt x="1572" y="1836"/>
                  </a:lnTo>
                  <a:lnTo>
                    <a:pt x="1572" y="1818"/>
                  </a:lnTo>
                  <a:lnTo>
                    <a:pt x="1576" y="1818"/>
                  </a:lnTo>
                  <a:close/>
                  <a:moveTo>
                    <a:pt x="1576" y="1849"/>
                  </a:moveTo>
                  <a:lnTo>
                    <a:pt x="1576" y="1867"/>
                  </a:lnTo>
                  <a:lnTo>
                    <a:pt x="1572" y="1867"/>
                  </a:lnTo>
                  <a:lnTo>
                    <a:pt x="1572" y="1849"/>
                  </a:lnTo>
                  <a:lnTo>
                    <a:pt x="1576" y="1849"/>
                  </a:lnTo>
                  <a:close/>
                  <a:moveTo>
                    <a:pt x="1576" y="1880"/>
                  </a:moveTo>
                  <a:lnTo>
                    <a:pt x="1576" y="1897"/>
                  </a:lnTo>
                  <a:lnTo>
                    <a:pt x="1572" y="1897"/>
                  </a:lnTo>
                  <a:lnTo>
                    <a:pt x="1572" y="1880"/>
                  </a:lnTo>
                  <a:lnTo>
                    <a:pt x="1576" y="1880"/>
                  </a:lnTo>
                  <a:close/>
                  <a:moveTo>
                    <a:pt x="1576" y="1910"/>
                  </a:moveTo>
                  <a:lnTo>
                    <a:pt x="1576" y="1928"/>
                  </a:lnTo>
                  <a:lnTo>
                    <a:pt x="1572" y="1928"/>
                  </a:lnTo>
                  <a:lnTo>
                    <a:pt x="1572" y="1910"/>
                  </a:lnTo>
                  <a:lnTo>
                    <a:pt x="1576" y="1910"/>
                  </a:lnTo>
                  <a:close/>
                  <a:moveTo>
                    <a:pt x="1576" y="1941"/>
                  </a:moveTo>
                  <a:lnTo>
                    <a:pt x="1576" y="1959"/>
                  </a:lnTo>
                  <a:lnTo>
                    <a:pt x="1572" y="1959"/>
                  </a:lnTo>
                  <a:lnTo>
                    <a:pt x="1572" y="1941"/>
                  </a:lnTo>
                  <a:lnTo>
                    <a:pt x="1576" y="1941"/>
                  </a:lnTo>
                  <a:close/>
                  <a:moveTo>
                    <a:pt x="1576" y="1972"/>
                  </a:moveTo>
                  <a:lnTo>
                    <a:pt x="1576" y="1989"/>
                  </a:lnTo>
                  <a:lnTo>
                    <a:pt x="1572" y="1989"/>
                  </a:lnTo>
                  <a:lnTo>
                    <a:pt x="1572" y="1972"/>
                  </a:lnTo>
                  <a:lnTo>
                    <a:pt x="1576" y="1972"/>
                  </a:lnTo>
                  <a:close/>
                  <a:moveTo>
                    <a:pt x="1576" y="2002"/>
                  </a:moveTo>
                  <a:lnTo>
                    <a:pt x="1576" y="2020"/>
                  </a:lnTo>
                  <a:lnTo>
                    <a:pt x="1572" y="2020"/>
                  </a:lnTo>
                  <a:lnTo>
                    <a:pt x="1572" y="2002"/>
                  </a:lnTo>
                  <a:lnTo>
                    <a:pt x="1576" y="2002"/>
                  </a:lnTo>
                  <a:close/>
                  <a:moveTo>
                    <a:pt x="1576" y="2033"/>
                  </a:moveTo>
                  <a:lnTo>
                    <a:pt x="1576" y="2051"/>
                  </a:lnTo>
                  <a:lnTo>
                    <a:pt x="1572" y="2051"/>
                  </a:lnTo>
                  <a:lnTo>
                    <a:pt x="1572" y="2033"/>
                  </a:lnTo>
                  <a:lnTo>
                    <a:pt x="1576" y="2033"/>
                  </a:lnTo>
                  <a:close/>
                  <a:moveTo>
                    <a:pt x="1576" y="2064"/>
                  </a:moveTo>
                  <a:lnTo>
                    <a:pt x="1576" y="2081"/>
                  </a:lnTo>
                  <a:lnTo>
                    <a:pt x="1572" y="2081"/>
                  </a:lnTo>
                  <a:lnTo>
                    <a:pt x="1572" y="2064"/>
                  </a:lnTo>
                  <a:lnTo>
                    <a:pt x="1576" y="2064"/>
                  </a:lnTo>
                  <a:close/>
                  <a:moveTo>
                    <a:pt x="1576" y="2094"/>
                  </a:moveTo>
                  <a:lnTo>
                    <a:pt x="1576" y="2112"/>
                  </a:lnTo>
                  <a:lnTo>
                    <a:pt x="1572" y="2112"/>
                  </a:lnTo>
                  <a:lnTo>
                    <a:pt x="1572" y="2094"/>
                  </a:lnTo>
                  <a:lnTo>
                    <a:pt x="1576" y="2094"/>
                  </a:lnTo>
                  <a:close/>
                  <a:moveTo>
                    <a:pt x="1576" y="2125"/>
                  </a:moveTo>
                  <a:lnTo>
                    <a:pt x="1576" y="2143"/>
                  </a:lnTo>
                  <a:lnTo>
                    <a:pt x="1572" y="2143"/>
                  </a:lnTo>
                  <a:lnTo>
                    <a:pt x="1572" y="2125"/>
                  </a:lnTo>
                  <a:lnTo>
                    <a:pt x="1576" y="2125"/>
                  </a:lnTo>
                  <a:close/>
                  <a:moveTo>
                    <a:pt x="1576" y="2156"/>
                  </a:moveTo>
                  <a:lnTo>
                    <a:pt x="1576" y="2173"/>
                  </a:lnTo>
                  <a:lnTo>
                    <a:pt x="1572" y="2173"/>
                  </a:lnTo>
                  <a:lnTo>
                    <a:pt x="1572" y="2156"/>
                  </a:lnTo>
                  <a:lnTo>
                    <a:pt x="1576" y="2156"/>
                  </a:lnTo>
                  <a:close/>
                  <a:moveTo>
                    <a:pt x="1576" y="2187"/>
                  </a:moveTo>
                  <a:lnTo>
                    <a:pt x="1576" y="2204"/>
                  </a:lnTo>
                  <a:lnTo>
                    <a:pt x="1572" y="2204"/>
                  </a:lnTo>
                  <a:lnTo>
                    <a:pt x="1572" y="2187"/>
                  </a:lnTo>
                  <a:lnTo>
                    <a:pt x="1576" y="2187"/>
                  </a:lnTo>
                  <a:close/>
                  <a:moveTo>
                    <a:pt x="1576" y="2217"/>
                  </a:moveTo>
                  <a:lnTo>
                    <a:pt x="1576" y="2235"/>
                  </a:lnTo>
                  <a:lnTo>
                    <a:pt x="1572" y="2235"/>
                  </a:lnTo>
                  <a:lnTo>
                    <a:pt x="1572" y="2217"/>
                  </a:lnTo>
                  <a:lnTo>
                    <a:pt x="1576" y="2217"/>
                  </a:lnTo>
                  <a:close/>
                  <a:moveTo>
                    <a:pt x="1576" y="2248"/>
                  </a:moveTo>
                  <a:lnTo>
                    <a:pt x="1576" y="2265"/>
                  </a:lnTo>
                  <a:lnTo>
                    <a:pt x="1572" y="2265"/>
                  </a:lnTo>
                  <a:lnTo>
                    <a:pt x="1572" y="2248"/>
                  </a:lnTo>
                  <a:lnTo>
                    <a:pt x="1576" y="2248"/>
                  </a:lnTo>
                  <a:close/>
                  <a:moveTo>
                    <a:pt x="1576" y="2278"/>
                  </a:moveTo>
                  <a:lnTo>
                    <a:pt x="1576" y="2296"/>
                  </a:lnTo>
                  <a:lnTo>
                    <a:pt x="1572" y="2296"/>
                  </a:lnTo>
                  <a:lnTo>
                    <a:pt x="1572" y="2278"/>
                  </a:lnTo>
                  <a:lnTo>
                    <a:pt x="1576" y="2278"/>
                  </a:lnTo>
                  <a:close/>
                  <a:moveTo>
                    <a:pt x="1576" y="2309"/>
                  </a:moveTo>
                  <a:lnTo>
                    <a:pt x="1576" y="2327"/>
                  </a:lnTo>
                  <a:lnTo>
                    <a:pt x="1572" y="2327"/>
                  </a:lnTo>
                  <a:lnTo>
                    <a:pt x="1572" y="2309"/>
                  </a:lnTo>
                  <a:lnTo>
                    <a:pt x="1576" y="2309"/>
                  </a:lnTo>
                  <a:close/>
                  <a:moveTo>
                    <a:pt x="1602" y="1240"/>
                  </a:moveTo>
                  <a:lnTo>
                    <a:pt x="1602" y="1257"/>
                  </a:lnTo>
                  <a:lnTo>
                    <a:pt x="1598" y="1257"/>
                  </a:lnTo>
                  <a:lnTo>
                    <a:pt x="1598" y="1240"/>
                  </a:lnTo>
                  <a:lnTo>
                    <a:pt x="1602" y="1240"/>
                  </a:lnTo>
                  <a:close/>
                  <a:moveTo>
                    <a:pt x="1602" y="1271"/>
                  </a:moveTo>
                  <a:lnTo>
                    <a:pt x="1602" y="1288"/>
                  </a:lnTo>
                  <a:lnTo>
                    <a:pt x="1598" y="1288"/>
                  </a:lnTo>
                  <a:lnTo>
                    <a:pt x="1598" y="1271"/>
                  </a:lnTo>
                  <a:lnTo>
                    <a:pt x="1602" y="1271"/>
                  </a:lnTo>
                  <a:close/>
                  <a:moveTo>
                    <a:pt x="1602" y="1301"/>
                  </a:moveTo>
                  <a:lnTo>
                    <a:pt x="1602" y="1319"/>
                  </a:lnTo>
                  <a:lnTo>
                    <a:pt x="1598" y="1319"/>
                  </a:lnTo>
                  <a:lnTo>
                    <a:pt x="1598" y="1301"/>
                  </a:lnTo>
                  <a:lnTo>
                    <a:pt x="1602" y="1301"/>
                  </a:lnTo>
                  <a:close/>
                  <a:moveTo>
                    <a:pt x="1602" y="1332"/>
                  </a:moveTo>
                  <a:lnTo>
                    <a:pt x="1602" y="1349"/>
                  </a:lnTo>
                  <a:lnTo>
                    <a:pt x="1598" y="1349"/>
                  </a:lnTo>
                  <a:lnTo>
                    <a:pt x="1598" y="1332"/>
                  </a:lnTo>
                  <a:lnTo>
                    <a:pt x="1602" y="1332"/>
                  </a:lnTo>
                  <a:close/>
                  <a:moveTo>
                    <a:pt x="1602" y="1363"/>
                  </a:moveTo>
                  <a:lnTo>
                    <a:pt x="1602" y="1380"/>
                  </a:lnTo>
                  <a:lnTo>
                    <a:pt x="1598" y="1380"/>
                  </a:lnTo>
                  <a:lnTo>
                    <a:pt x="1598" y="1363"/>
                  </a:lnTo>
                  <a:lnTo>
                    <a:pt x="1602" y="1363"/>
                  </a:lnTo>
                  <a:close/>
                  <a:moveTo>
                    <a:pt x="1602" y="1393"/>
                  </a:moveTo>
                  <a:lnTo>
                    <a:pt x="1602" y="1411"/>
                  </a:lnTo>
                  <a:lnTo>
                    <a:pt x="1598" y="1411"/>
                  </a:lnTo>
                  <a:lnTo>
                    <a:pt x="1598" y="1393"/>
                  </a:lnTo>
                  <a:lnTo>
                    <a:pt x="1602" y="1393"/>
                  </a:lnTo>
                  <a:close/>
                  <a:moveTo>
                    <a:pt x="1602" y="1424"/>
                  </a:moveTo>
                  <a:lnTo>
                    <a:pt x="1602" y="1441"/>
                  </a:lnTo>
                  <a:lnTo>
                    <a:pt x="1598" y="1441"/>
                  </a:lnTo>
                  <a:lnTo>
                    <a:pt x="1598" y="1424"/>
                  </a:lnTo>
                  <a:lnTo>
                    <a:pt x="1602" y="1424"/>
                  </a:lnTo>
                  <a:close/>
                  <a:moveTo>
                    <a:pt x="1602" y="1454"/>
                  </a:moveTo>
                  <a:lnTo>
                    <a:pt x="1602" y="1472"/>
                  </a:lnTo>
                  <a:lnTo>
                    <a:pt x="1598" y="1472"/>
                  </a:lnTo>
                  <a:lnTo>
                    <a:pt x="1598" y="1454"/>
                  </a:lnTo>
                  <a:lnTo>
                    <a:pt x="1602" y="1454"/>
                  </a:lnTo>
                  <a:close/>
                  <a:moveTo>
                    <a:pt x="1602" y="1485"/>
                  </a:moveTo>
                  <a:lnTo>
                    <a:pt x="1602" y="1503"/>
                  </a:lnTo>
                  <a:lnTo>
                    <a:pt x="1598" y="1503"/>
                  </a:lnTo>
                  <a:lnTo>
                    <a:pt x="1598" y="1485"/>
                  </a:lnTo>
                  <a:lnTo>
                    <a:pt x="1602" y="1485"/>
                  </a:lnTo>
                  <a:close/>
                  <a:moveTo>
                    <a:pt x="1602" y="1516"/>
                  </a:moveTo>
                  <a:lnTo>
                    <a:pt x="1602" y="1534"/>
                  </a:lnTo>
                  <a:lnTo>
                    <a:pt x="1598" y="1534"/>
                  </a:lnTo>
                  <a:lnTo>
                    <a:pt x="1598" y="1516"/>
                  </a:lnTo>
                  <a:lnTo>
                    <a:pt x="1602" y="1516"/>
                  </a:lnTo>
                  <a:close/>
                  <a:moveTo>
                    <a:pt x="1602" y="1547"/>
                  </a:moveTo>
                  <a:lnTo>
                    <a:pt x="1602" y="1564"/>
                  </a:lnTo>
                  <a:lnTo>
                    <a:pt x="1598" y="1564"/>
                  </a:lnTo>
                  <a:lnTo>
                    <a:pt x="1598" y="1547"/>
                  </a:lnTo>
                  <a:lnTo>
                    <a:pt x="1602" y="1547"/>
                  </a:lnTo>
                  <a:close/>
                  <a:moveTo>
                    <a:pt x="1602" y="1577"/>
                  </a:moveTo>
                  <a:lnTo>
                    <a:pt x="1602" y="1595"/>
                  </a:lnTo>
                  <a:lnTo>
                    <a:pt x="1598" y="1595"/>
                  </a:lnTo>
                  <a:lnTo>
                    <a:pt x="1598" y="1577"/>
                  </a:lnTo>
                  <a:lnTo>
                    <a:pt x="1602" y="1577"/>
                  </a:lnTo>
                  <a:close/>
                  <a:moveTo>
                    <a:pt x="1602" y="1608"/>
                  </a:moveTo>
                  <a:lnTo>
                    <a:pt x="1602" y="1626"/>
                  </a:lnTo>
                  <a:lnTo>
                    <a:pt x="1598" y="1626"/>
                  </a:lnTo>
                  <a:lnTo>
                    <a:pt x="1598" y="1608"/>
                  </a:lnTo>
                  <a:lnTo>
                    <a:pt x="1602" y="1608"/>
                  </a:lnTo>
                  <a:close/>
                  <a:moveTo>
                    <a:pt x="1602" y="1639"/>
                  </a:moveTo>
                  <a:lnTo>
                    <a:pt x="1602" y="1656"/>
                  </a:lnTo>
                  <a:lnTo>
                    <a:pt x="1598" y="1656"/>
                  </a:lnTo>
                  <a:lnTo>
                    <a:pt x="1598" y="1639"/>
                  </a:lnTo>
                  <a:lnTo>
                    <a:pt x="1602" y="1639"/>
                  </a:lnTo>
                  <a:close/>
                  <a:moveTo>
                    <a:pt x="1602" y="1669"/>
                  </a:moveTo>
                  <a:lnTo>
                    <a:pt x="1602" y="1687"/>
                  </a:lnTo>
                  <a:lnTo>
                    <a:pt x="1598" y="1687"/>
                  </a:lnTo>
                  <a:lnTo>
                    <a:pt x="1598" y="1669"/>
                  </a:lnTo>
                  <a:lnTo>
                    <a:pt x="1602" y="1669"/>
                  </a:lnTo>
                  <a:close/>
                  <a:moveTo>
                    <a:pt x="1602" y="1700"/>
                  </a:moveTo>
                  <a:lnTo>
                    <a:pt x="1602" y="1717"/>
                  </a:lnTo>
                  <a:lnTo>
                    <a:pt x="1598" y="1717"/>
                  </a:lnTo>
                  <a:lnTo>
                    <a:pt x="1598" y="1700"/>
                  </a:lnTo>
                  <a:lnTo>
                    <a:pt x="1602" y="1700"/>
                  </a:lnTo>
                  <a:close/>
                  <a:moveTo>
                    <a:pt x="1602" y="1731"/>
                  </a:moveTo>
                  <a:lnTo>
                    <a:pt x="1602" y="1748"/>
                  </a:lnTo>
                  <a:lnTo>
                    <a:pt x="1598" y="1748"/>
                  </a:lnTo>
                  <a:lnTo>
                    <a:pt x="1598" y="1731"/>
                  </a:lnTo>
                  <a:lnTo>
                    <a:pt x="1602" y="1731"/>
                  </a:lnTo>
                  <a:close/>
                  <a:moveTo>
                    <a:pt x="1602" y="1761"/>
                  </a:moveTo>
                  <a:lnTo>
                    <a:pt x="1602" y="1779"/>
                  </a:lnTo>
                  <a:lnTo>
                    <a:pt x="1598" y="1779"/>
                  </a:lnTo>
                  <a:lnTo>
                    <a:pt x="1598" y="1761"/>
                  </a:lnTo>
                  <a:lnTo>
                    <a:pt x="1602" y="1761"/>
                  </a:lnTo>
                  <a:close/>
                  <a:moveTo>
                    <a:pt x="1602" y="1792"/>
                  </a:moveTo>
                  <a:lnTo>
                    <a:pt x="1602" y="1810"/>
                  </a:lnTo>
                  <a:lnTo>
                    <a:pt x="1598" y="1810"/>
                  </a:lnTo>
                  <a:lnTo>
                    <a:pt x="1598" y="1792"/>
                  </a:lnTo>
                  <a:lnTo>
                    <a:pt x="1602" y="1792"/>
                  </a:lnTo>
                  <a:close/>
                  <a:moveTo>
                    <a:pt x="1602" y="1823"/>
                  </a:moveTo>
                  <a:lnTo>
                    <a:pt x="1602" y="1840"/>
                  </a:lnTo>
                  <a:lnTo>
                    <a:pt x="1598" y="1840"/>
                  </a:lnTo>
                  <a:lnTo>
                    <a:pt x="1598" y="1823"/>
                  </a:lnTo>
                  <a:lnTo>
                    <a:pt x="1602" y="1823"/>
                  </a:lnTo>
                  <a:close/>
                  <a:moveTo>
                    <a:pt x="1602" y="1853"/>
                  </a:moveTo>
                  <a:lnTo>
                    <a:pt x="1602" y="1871"/>
                  </a:lnTo>
                  <a:lnTo>
                    <a:pt x="1598" y="1871"/>
                  </a:lnTo>
                  <a:lnTo>
                    <a:pt x="1598" y="1853"/>
                  </a:lnTo>
                  <a:lnTo>
                    <a:pt x="1602" y="1853"/>
                  </a:lnTo>
                  <a:close/>
                  <a:moveTo>
                    <a:pt x="1602" y="1884"/>
                  </a:moveTo>
                  <a:lnTo>
                    <a:pt x="1602" y="1902"/>
                  </a:lnTo>
                  <a:lnTo>
                    <a:pt x="1598" y="1902"/>
                  </a:lnTo>
                  <a:lnTo>
                    <a:pt x="1598" y="1884"/>
                  </a:lnTo>
                  <a:lnTo>
                    <a:pt x="1602" y="1884"/>
                  </a:lnTo>
                  <a:close/>
                  <a:moveTo>
                    <a:pt x="1602" y="1915"/>
                  </a:moveTo>
                  <a:lnTo>
                    <a:pt x="1602" y="1932"/>
                  </a:lnTo>
                  <a:lnTo>
                    <a:pt x="1598" y="1932"/>
                  </a:lnTo>
                  <a:lnTo>
                    <a:pt x="1598" y="1915"/>
                  </a:lnTo>
                  <a:lnTo>
                    <a:pt x="1602" y="1915"/>
                  </a:lnTo>
                  <a:close/>
                  <a:moveTo>
                    <a:pt x="1602" y="1945"/>
                  </a:moveTo>
                  <a:lnTo>
                    <a:pt x="1602" y="1963"/>
                  </a:lnTo>
                  <a:lnTo>
                    <a:pt x="1598" y="1963"/>
                  </a:lnTo>
                  <a:lnTo>
                    <a:pt x="1598" y="1945"/>
                  </a:lnTo>
                  <a:lnTo>
                    <a:pt x="1602" y="1945"/>
                  </a:lnTo>
                  <a:close/>
                  <a:moveTo>
                    <a:pt x="1602" y="1976"/>
                  </a:moveTo>
                  <a:lnTo>
                    <a:pt x="1602" y="1994"/>
                  </a:lnTo>
                  <a:lnTo>
                    <a:pt x="1598" y="1994"/>
                  </a:lnTo>
                  <a:lnTo>
                    <a:pt x="1598" y="1976"/>
                  </a:lnTo>
                  <a:lnTo>
                    <a:pt x="1602" y="1976"/>
                  </a:lnTo>
                  <a:close/>
                  <a:moveTo>
                    <a:pt x="1602" y="2007"/>
                  </a:moveTo>
                  <a:lnTo>
                    <a:pt x="1602" y="2024"/>
                  </a:lnTo>
                  <a:lnTo>
                    <a:pt x="1598" y="2024"/>
                  </a:lnTo>
                  <a:lnTo>
                    <a:pt x="1598" y="2007"/>
                  </a:lnTo>
                  <a:lnTo>
                    <a:pt x="1602" y="2007"/>
                  </a:lnTo>
                  <a:close/>
                  <a:moveTo>
                    <a:pt x="1602" y="2037"/>
                  </a:moveTo>
                  <a:lnTo>
                    <a:pt x="1602" y="2055"/>
                  </a:lnTo>
                  <a:lnTo>
                    <a:pt x="1598" y="2055"/>
                  </a:lnTo>
                  <a:lnTo>
                    <a:pt x="1598" y="2037"/>
                  </a:lnTo>
                  <a:lnTo>
                    <a:pt x="1602" y="2037"/>
                  </a:lnTo>
                  <a:close/>
                  <a:moveTo>
                    <a:pt x="1602" y="2068"/>
                  </a:moveTo>
                  <a:lnTo>
                    <a:pt x="1602" y="2086"/>
                  </a:lnTo>
                  <a:lnTo>
                    <a:pt x="1598" y="2086"/>
                  </a:lnTo>
                  <a:lnTo>
                    <a:pt x="1598" y="2068"/>
                  </a:lnTo>
                  <a:lnTo>
                    <a:pt x="1602" y="2068"/>
                  </a:lnTo>
                  <a:close/>
                  <a:moveTo>
                    <a:pt x="1602" y="2099"/>
                  </a:moveTo>
                  <a:lnTo>
                    <a:pt x="1602" y="2116"/>
                  </a:lnTo>
                  <a:lnTo>
                    <a:pt x="1598" y="2116"/>
                  </a:lnTo>
                  <a:lnTo>
                    <a:pt x="1598" y="2099"/>
                  </a:lnTo>
                  <a:lnTo>
                    <a:pt x="1602" y="2099"/>
                  </a:lnTo>
                  <a:close/>
                  <a:moveTo>
                    <a:pt x="1602" y="2130"/>
                  </a:moveTo>
                  <a:lnTo>
                    <a:pt x="1602" y="2147"/>
                  </a:lnTo>
                  <a:lnTo>
                    <a:pt x="1598" y="2147"/>
                  </a:lnTo>
                  <a:lnTo>
                    <a:pt x="1598" y="2130"/>
                  </a:lnTo>
                  <a:lnTo>
                    <a:pt x="1602" y="2130"/>
                  </a:lnTo>
                  <a:close/>
                  <a:moveTo>
                    <a:pt x="1602" y="2160"/>
                  </a:moveTo>
                  <a:lnTo>
                    <a:pt x="1602" y="2178"/>
                  </a:lnTo>
                  <a:lnTo>
                    <a:pt x="1598" y="2178"/>
                  </a:lnTo>
                  <a:lnTo>
                    <a:pt x="1598" y="2160"/>
                  </a:lnTo>
                  <a:lnTo>
                    <a:pt x="1602" y="2160"/>
                  </a:lnTo>
                  <a:close/>
                  <a:moveTo>
                    <a:pt x="1602" y="2191"/>
                  </a:moveTo>
                  <a:lnTo>
                    <a:pt x="1602" y="2208"/>
                  </a:lnTo>
                  <a:lnTo>
                    <a:pt x="1598" y="2208"/>
                  </a:lnTo>
                  <a:lnTo>
                    <a:pt x="1598" y="2191"/>
                  </a:lnTo>
                  <a:lnTo>
                    <a:pt x="1602" y="2191"/>
                  </a:lnTo>
                  <a:close/>
                  <a:moveTo>
                    <a:pt x="1602" y="2222"/>
                  </a:moveTo>
                  <a:lnTo>
                    <a:pt x="1602" y="2239"/>
                  </a:lnTo>
                  <a:lnTo>
                    <a:pt x="1598" y="2239"/>
                  </a:lnTo>
                  <a:lnTo>
                    <a:pt x="1598" y="2222"/>
                  </a:lnTo>
                  <a:lnTo>
                    <a:pt x="1602" y="2222"/>
                  </a:lnTo>
                  <a:close/>
                  <a:moveTo>
                    <a:pt x="1602" y="2252"/>
                  </a:moveTo>
                  <a:lnTo>
                    <a:pt x="1602" y="2270"/>
                  </a:lnTo>
                  <a:lnTo>
                    <a:pt x="1598" y="2270"/>
                  </a:lnTo>
                  <a:lnTo>
                    <a:pt x="1598" y="2252"/>
                  </a:lnTo>
                  <a:lnTo>
                    <a:pt x="1602" y="2252"/>
                  </a:lnTo>
                  <a:close/>
                  <a:moveTo>
                    <a:pt x="1602" y="2283"/>
                  </a:moveTo>
                  <a:lnTo>
                    <a:pt x="1602" y="2300"/>
                  </a:lnTo>
                  <a:lnTo>
                    <a:pt x="1598" y="2300"/>
                  </a:lnTo>
                  <a:lnTo>
                    <a:pt x="1598" y="2283"/>
                  </a:lnTo>
                  <a:lnTo>
                    <a:pt x="1602" y="2283"/>
                  </a:lnTo>
                  <a:close/>
                  <a:moveTo>
                    <a:pt x="1602" y="2314"/>
                  </a:moveTo>
                  <a:lnTo>
                    <a:pt x="1602" y="2331"/>
                  </a:lnTo>
                  <a:lnTo>
                    <a:pt x="1598" y="2331"/>
                  </a:lnTo>
                  <a:lnTo>
                    <a:pt x="1598" y="2314"/>
                  </a:lnTo>
                  <a:lnTo>
                    <a:pt x="1602" y="2314"/>
                  </a:lnTo>
                  <a:close/>
                  <a:moveTo>
                    <a:pt x="1633" y="1213"/>
                  </a:moveTo>
                  <a:lnTo>
                    <a:pt x="1633" y="1231"/>
                  </a:lnTo>
                  <a:lnTo>
                    <a:pt x="1629" y="1231"/>
                  </a:lnTo>
                  <a:lnTo>
                    <a:pt x="1629" y="1213"/>
                  </a:lnTo>
                  <a:lnTo>
                    <a:pt x="1633" y="1213"/>
                  </a:lnTo>
                  <a:close/>
                  <a:moveTo>
                    <a:pt x="1633" y="1244"/>
                  </a:moveTo>
                  <a:lnTo>
                    <a:pt x="1633" y="1262"/>
                  </a:lnTo>
                  <a:lnTo>
                    <a:pt x="1629" y="1262"/>
                  </a:lnTo>
                  <a:lnTo>
                    <a:pt x="1629" y="1244"/>
                  </a:lnTo>
                  <a:lnTo>
                    <a:pt x="1633" y="1244"/>
                  </a:lnTo>
                  <a:close/>
                  <a:moveTo>
                    <a:pt x="1633" y="1275"/>
                  </a:moveTo>
                  <a:lnTo>
                    <a:pt x="1633" y="1292"/>
                  </a:lnTo>
                  <a:lnTo>
                    <a:pt x="1629" y="1292"/>
                  </a:lnTo>
                  <a:lnTo>
                    <a:pt x="1629" y="1275"/>
                  </a:lnTo>
                  <a:lnTo>
                    <a:pt x="1633" y="1275"/>
                  </a:lnTo>
                  <a:close/>
                  <a:moveTo>
                    <a:pt x="1633" y="1306"/>
                  </a:moveTo>
                  <a:lnTo>
                    <a:pt x="1633" y="1323"/>
                  </a:lnTo>
                  <a:lnTo>
                    <a:pt x="1629" y="1323"/>
                  </a:lnTo>
                  <a:lnTo>
                    <a:pt x="1629" y="1306"/>
                  </a:lnTo>
                  <a:lnTo>
                    <a:pt x="1633" y="1306"/>
                  </a:lnTo>
                  <a:close/>
                  <a:moveTo>
                    <a:pt x="1633" y="1336"/>
                  </a:moveTo>
                  <a:lnTo>
                    <a:pt x="1633" y="1354"/>
                  </a:lnTo>
                  <a:lnTo>
                    <a:pt x="1629" y="1354"/>
                  </a:lnTo>
                  <a:lnTo>
                    <a:pt x="1629" y="1336"/>
                  </a:lnTo>
                  <a:lnTo>
                    <a:pt x="1633" y="1336"/>
                  </a:lnTo>
                  <a:close/>
                  <a:moveTo>
                    <a:pt x="1633" y="1367"/>
                  </a:moveTo>
                  <a:lnTo>
                    <a:pt x="1633" y="1384"/>
                  </a:lnTo>
                  <a:lnTo>
                    <a:pt x="1629" y="1384"/>
                  </a:lnTo>
                  <a:lnTo>
                    <a:pt x="1629" y="1367"/>
                  </a:lnTo>
                  <a:lnTo>
                    <a:pt x="1633" y="1367"/>
                  </a:lnTo>
                  <a:close/>
                  <a:moveTo>
                    <a:pt x="1633" y="1398"/>
                  </a:moveTo>
                  <a:lnTo>
                    <a:pt x="1633" y="1415"/>
                  </a:lnTo>
                  <a:lnTo>
                    <a:pt x="1629" y="1415"/>
                  </a:lnTo>
                  <a:lnTo>
                    <a:pt x="1629" y="1398"/>
                  </a:lnTo>
                  <a:lnTo>
                    <a:pt x="1633" y="1398"/>
                  </a:lnTo>
                  <a:close/>
                  <a:moveTo>
                    <a:pt x="1633" y="1428"/>
                  </a:moveTo>
                  <a:lnTo>
                    <a:pt x="1633" y="1446"/>
                  </a:lnTo>
                  <a:lnTo>
                    <a:pt x="1629" y="1446"/>
                  </a:lnTo>
                  <a:lnTo>
                    <a:pt x="1629" y="1428"/>
                  </a:lnTo>
                  <a:lnTo>
                    <a:pt x="1633" y="1428"/>
                  </a:lnTo>
                  <a:close/>
                  <a:moveTo>
                    <a:pt x="1633" y="1459"/>
                  </a:moveTo>
                  <a:lnTo>
                    <a:pt x="1633" y="1476"/>
                  </a:lnTo>
                  <a:lnTo>
                    <a:pt x="1629" y="1476"/>
                  </a:lnTo>
                  <a:lnTo>
                    <a:pt x="1629" y="1459"/>
                  </a:lnTo>
                  <a:lnTo>
                    <a:pt x="1633" y="1459"/>
                  </a:lnTo>
                  <a:close/>
                  <a:moveTo>
                    <a:pt x="1633" y="1489"/>
                  </a:moveTo>
                  <a:lnTo>
                    <a:pt x="1633" y="1507"/>
                  </a:lnTo>
                  <a:lnTo>
                    <a:pt x="1629" y="1507"/>
                  </a:lnTo>
                  <a:lnTo>
                    <a:pt x="1629" y="1489"/>
                  </a:lnTo>
                  <a:lnTo>
                    <a:pt x="1633" y="1489"/>
                  </a:lnTo>
                  <a:close/>
                  <a:moveTo>
                    <a:pt x="1633" y="1520"/>
                  </a:moveTo>
                  <a:lnTo>
                    <a:pt x="1633" y="1538"/>
                  </a:lnTo>
                  <a:lnTo>
                    <a:pt x="1629" y="1538"/>
                  </a:lnTo>
                  <a:lnTo>
                    <a:pt x="1629" y="1520"/>
                  </a:lnTo>
                  <a:lnTo>
                    <a:pt x="1633" y="1520"/>
                  </a:lnTo>
                  <a:close/>
                  <a:moveTo>
                    <a:pt x="1633" y="1551"/>
                  </a:moveTo>
                  <a:lnTo>
                    <a:pt x="1633" y="1569"/>
                  </a:lnTo>
                  <a:lnTo>
                    <a:pt x="1629" y="1569"/>
                  </a:lnTo>
                  <a:lnTo>
                    <a:pt x="1629" y="1551"/>
                  </a:lnTo>
                  <a:lnTo>
                    <a:pt x="1633" y="1551"/>
                  </a:lnTo>
                  <a:close/>
                  <a:moveTo>
                    <a:pt x="1633" y="1582"/>
                  </a:moveTo>
                  <a:lnTo>
                    <a:pt x="1633" y="1599"/>
                  </a:lnTo>
                  <a:lnTo>
                    <a:pt x="1629" y="1599"/>
                  </a:lnTo>
                  <a:lnTo>
                    <a:pt x="1629" y="1582"/>
                  </a:lnTo>
                  <a:lnTo>
                    <a:pt x="1633" y="1582"/>
                  </a:lnTo>
                  <a:close/>
                  <a:moveTo>
                    <a:pt x="1633" y="1612"/>
                  </a:moveTo>
                  <a:lnTo>
                    <a:pt x="1633" y="1630"/>
                  </a:lnTo>
                  <a:lnTo>
                    <a:pt x="1629" y="1630"/>
                  </a:lnTo>
                  <a:lnTo>
                    <a:pt x="1629" y="1612"/>
                  </a:lnTo>
                  <a:lnTo>
                    <a:pt x="1633" y="1612"/>
                  </a:lnTo>
                  <a:close/>
                  <a:moveTo>
                    <a:pt x="1633" y="1643"/>
                  </a:moveTo>
                  <a:lnTo>
                    <a:pt x="1633" y="1661"/>
                  </a:lnTo>
                  <a:lnTo>
                    <a:pt x="1629" y="1661"/>
                  </a:lnTo>
                  <a:lnTo>
                    <a:pt x="1629" y="1643"/>
                  </a:lnTo>
                  <a:lnTo>
                    <a:pt x="1633" y="1643"/>
                  </a:lnTo>
                  <a:close/>
                  <a:moveTo>
                    <a:pt x="1633" y="1674"/>
                  </a:moveTo>
                  <a:lnTo>
                    <a:pt x="1633" y="1691"/>
                  </a:lnTo>
                  <a:lnTo>
                    <a:pt x="1629" y="1691"/>
                  </a:lnTo>
                  <a:lnTo>
                    <a:pt x="1629" y="1674"/>
                  </a:lnTo>
                  <a:lnTo>
                    <a:pt x="1633" y="1674"/>
                  </a:lnTo>
                  <a:close/>
                  <a:moveTo>
                    <a:pt x="1633" y="1704"/>
                  </a:moveTo>
                  <a:lnTo>
                    <a:pt x="1633" y="1722"/>
                  </a:lnTo>
                  <a:lnTo>
                    <a:pt x="1629" y="1722"/>
                  </a:lnTo>
                  <a:lnTo>
                    <a:pt x="1629" y="1704"/>
                  </a:lnTo>
                  <a:lnTo>
                    <a:pt x="1633" y="1704"/>
                  </a:lnTo>
                  <a:close/>
                  <a:moveTo>
                    <a:pt x="1633" y="1735"/>
                  </a:moveTo>
                  <a:lnTo>
                    <a:pt x="1633" y="1752"/>
                  </a:lnTo>
                  <a:lnTo>
                    <a:pt x="1629" y="1752"/>
                  </a:lnTo>
                  <a:lnTo>
                    <a:pt x="1629" y="1735"/>
                  </a:lnTo>
                  <a:lnTo>
                    <a:pt x="1633" y="1735"/>
                  </a:lnTo>
                  <a:close/>
                  <a:moveTo>
                    <a:pt x="1633" y="1766"/>
                  </a:moveTo>
                  <a:lnTo>
                    <a:pt x="1633" y="1783"/>
                  </a:lnTo>
                  <a:lnTo>
                    <a:pt x="1629" y="1783"/>
                  </a:lnTo>
                  <a:lnTo>
                    <a:pt x="1629" y="1766"/>
                  </a:lnTo>
                  <a:lnTo>
                    <a:pt x="1633" y="1766"/>
                  </a:lnTo>
                  <a:close/>
                  <a:moveTo>
                    <a:pt x="1633" y="1797"/>
                  </a:moveTo>
                  <a:lnTo>
                    <a:pt x="1633" y="1814"/>
                  </a:lnTo>
                  <a:lnTo>
                    <a:pt x="1629" y="1814"/>
                  </a:lnTo>
                  <a:lnTo>
                    <a:pt x="1629" y="1797"/>
                  </a:lnTo>
                  <a:lnTo>
                    <a:pt x="1633" y="1797"/>
                  </a:lnTo>
                  <a:close/>
                  <a:moveTo>
                    <a:pt x="1633" y="1827"/>
                  </a:moveTo>
                  <a:lnTo>
                    <a:pt x="1633" y="1845"/>
                  </a:lnTo>
                  <a:lnTo>
                    <a:pt x="1629" y="1845"/>
                  </a:lnTo>
                  <a:lnTo>
                    <a:pt x="1629" y="1827"/>
                  </a:lnTo>
                  <a:lnTo>
                    <a:pt x="1633" y="1827"/>
                  </a:lnTo>
                  <a:close/>
                  <a:moveTo>
                    <a:pt x="1633" y="1858"/>
                  </a:moveTo>
                  <a:lnTo>
                    <a:pt x="1633" y="1875"/>
                  </a:lnTo>
                  <a:lnTo>
                    <a:pt x="1629" y="1875"/>
                  </a:lnTo>
                  <a:lnTo>
                    <a:pt x="1629" y="1858"/>
                  </a:lnTo>
                  <a:lnTo>
                    <a:pt x="1633" y="1858"/>
                  </a:lnTo>
                  <a:close/>
                  <a:moveTo>
                    <a:pt x="1633" y="1889"/>
                  </a:moveTo>
                  <a:lnTo>
                    <a:pt x="1633" y="1906"/>
                  </a:lnTo>
                  <a:lnTo>
                    <a:pt x="1629" y="1906"/>
                  </a:lnTo>
                  <a:lnTo>
                    <a:pt x="1629" y="1889"/>
                  </a:lnTo>
                  <a:lnTo>
                    <a:pt x="1633" y="1889"/>
                  </a:lnTo>
                  <a:close/>
                  <a:moveTo>
                    <a:pt x="1633" y="1919"/>
                  </a:moveTo>
                  <a:lnTo>
                    <a:pt x="1633" y="1937"/>
                  </a:lnTo>
                  <a:lnTo>
                    <a:pt x="1629" y="1937"/>
                  </a:lnTo>
                  <a:lnTo>
                    <a:pt x="1629" y="1919"/>
                  </a:lnTo>
                  <a:lnTo>
                    <a:pt x="1633" y="1919"/>
                  </a:lnTo>
                  <a:close/>
                  <a:moveTo>
                    <a:pt x="1633" y="1950"/>
                  </a:moveTo>
                  <a:lnTo>
                    <a:pt x="1633" y="1967"/>
                  </a:lnTo>
                  <a:lnTo>
                    <a:pt x="1629" y="1967"/>
                  </a:lnTo>
                  <a:lnTo>
                    <a:pt x="1629" y="1950"/>
                  </a:lnTo>
                  <a:lnTo>
                    <a:pt x="1633" y="1950"/>
                  </a:lnTo>
                  <a:close/>
                  <a:moveTo>
                    <a:pt x="1633" y="1980"/>
                  </a:moveTo>
                  <a:lnTo>
                    <a:pt x="1633" y="1998"/>
                  </a:lnTo>
                  <a:lnTo>
                    <a:pt x="1629" y="1998"/>
                  </a:lnTo>
                  <a:lnTo>
                    <a:pt x="1629" y="1980"/>
                  </a:lnTo>
                  <a:lnTo>
                    <a:pt x="1633" y="1980"/>
                  </a:lnTo>
                  <a:close/>
                  <a:moveTo>
                    <a:pt x="1633" y="2011"/>
                  </a:moveTo>
                  <a:lnTo>
                    <a:pt x="1633" y="2029"/>
                  </a:lnTo>
                  <a:lnTo>
                    <a:pt x="1629" y="2029"/>
                  </a:lnTo>
                  <a:lnTo>
                    <a:pt x="1629" y="2011"/>
                  </a:lnTo>
                  <a:lnTo>
                    <a:pt x="1633" y="2011"/>
                  </a:lnTo>
                  <a:close/>
                  <a:moveTo>
                    <a:pt x="1633" y="2042"/>
                  </a:moveTo>
                  <a:lnTo>
                    <a:pt x="1633" y="2060"/>
                  </a:lnTo>
                  <a:lnTo>
                    <a:pt x="1629" y="2060"/>
                  </a:lnTo>
                  <a:lnTo>
                    <a:pt x="1629" y="2042"/>
                  </a:lnTo>
                  <a:lnTo>
                    <a:pt x="1633" y="2042"/>
                  </a:lnTo>
                  <a:close/>
                  <a:moveTo>
                    <a:pt x="1633" y="2073"/>
                  </a:moveTo>
                  <a:lnTo>
                    <a:pt x="1633" y="2090"/>
                  </a:lnTo>
                  <a:lnTo>
                    <a:pt x="1629" y="2090"/>
                  </a:lnTo>
                  <a:lnTo>
                    <a:pt x="1629" y="2073"/>
                  </a:lnTo>
                  <a:lnTo>
                    <a:pt x="1633" y="2073"/>
                  </a:lnTo>
                  <a:close/>
                  <a:moveTo>
                    <a:pt x="1633" y="2103"/>
                  </a:moveTo>
                  <a:lnTo>
                    <a:pt x="1633" y="2121"/>
                  </a:lnTo>
                  <a:lnTo>
                    <a:pt x="1629" y="2121"/>
                  </a:lnTo>
                  <a:lnTo>
                    <a:pt x="1629" y="2103"/>
                  </a:lnTo>
                  <a:lnTo>
                    <a:pt x="1633" y="2103"/>
                  </a:lnTo>
                  <a:close/>
                  <a:moveTo>
                    <a:pt x="1633" y="2134"/>
                  </a:moveTo>
                  <a:lnTo>
                    <a:pt x="1633" y="2152"/>
                  </a:lnTo>
                  <a:lnTo>
                    <a:pt x="1629" y="2152"/>
                  </a:lnTo>
                  <a:lnTo>
                    <a:pt x="1629" y="2134"/>
                  </a:lnTo>
                  <a:lnTo>
                    <a:pt x="1633" y="2134"/>
                  </a:lnTo>
                  <a:close/>
                  <a:moveTo>
                    <a:pt x="1633" y="2165"/>
                  </a:moveTo>
                  <a:lnTo>
                    <a:pt x="1633" y="2182"/>
                  </a:lnTo>
                  <a:lnTo>
                    <a:pt x="1629" y="2182"/>
                  </a:lnTo>
                  <a:lnTo>
                    <a:pt x="1629" y="2165"/>
                  </a:lnTo>
                  <a:lnTo>
                    <a:pt x="1633" y="2165"/>
                  </a:lnTo>
                  <a:close/>
                  <a:moveTo>
                    <a:pt x="1633" y="2195"/>
                  </a:moveTo>
                  <a:lnTo>
                    <a:pt x="1633" y="2213"/>
                  </a:lnTo>
                  <a:lnTo>
                    <a:pt x="1629" y="2213"/>
                  </a:lnTo>
                  <a:lnTo>
                    <a:pt x="1629" y="2195"/>
                  </a:lnTo>
                  <a:lnTo>
                    <a:pt x="1633" y="2195"/>
                  </a:lnTo>
                  <a:close/>
                  <a:moveTo>
                    <a:pt x="1633" y="2226"/>
                  </a:moveTo>
                  <a:lnTo>
                    <a:pt x="1633" y="2243"/>
                  </a:lnTo>
                  <a:lnTo>
                    <a:pt x="1629" y="2243"/>
                  </a:lnTo>
                  <a:lnTo>
                    <a:pt x="1629" y="2226"/>
                  </a:lnTo>
                  <a:lnTo>
                    <a:pt x="1633" y="2226"/>
                  </a:lnTo>
                  <a:close/>
                  <a:moveTo>
                    <a:pt x="1633" y="2257"/>
                  </a:moveTo>
                  <a:lnTo>
                    <a:pt x="1633" y="2274"/>
                  </a:lnTo>
                  <a:lnTo>
                    <a:pt x="1629" y="2274"/>
                  </a:lnTo>
                  <a:lnTo>
                    <a:pt x="1629" y="2257"/>
                  </a:lnTo>
                  <a:lnTo>
                    <a:pt x="1633" y="2257"/>
                  </a:lnTo>
                  <a:close/>
                  <a:moveTo>
                    <a:pt x="1633" y="2287"/>
                  </a:moveTo>
                  <a:lnTo>
                    <a:pt x="1633" y="2305"/>
                  </a:lnTo>
                  <a:lnTo>
                    <a:pt x="1629" y="2305"/>
                  </a:lnTo>
                  <a:lnTo>
                    <a:pt x="1629" y="2287"/>
                  </a:lnTo>
                  <a:lnTo>
                    <a:pt x="1633" y="2287"/>
                  </a:lnTo>
                  <a:close/>
                  <a:moveTo>
                    <a:pt x="1633" y="2318"/>
                  </a:moveTo>
                  <a:lnTo>
                    <a:pt x="1633" y="2336"/>
                  </a:lnTo>
                  <a:lnTo>
                    <a:pt x="1629" y="2336"/>
                  </a:lnTo>
                  <a:lnTo>
                    <a:pt x="1629" y="2318"/>
                  </a:lnTo>
                  <a:lnTo>
                    <a:pt x="1633" y="2318"/>
                  </a:lnTo>
                  <a:close/>
                  <a:moveTo>
                    <a:pt x="1659" y="1187"/>
                  </a:moveTo>
                  <a:lnTo>
                    <a:pt x="1659" y="1205"/>
                  </a:lnTo>
                  <a:lnTo>
                    <a:pt x="1655" y="1205"/>
                  </a:lnTo>
                  <a:lnTo>
                    <a:pt x="1655" y="1187"/>
                  </a:lnTo>
                  <a:lnTo>
                    <a:pt x="1659" y="1187"/>
                  </a:lnTo>
                  <a:close/>
                  <a:moveTo>
                    <a:pt x="1659" y="1218"/>
                  </a:moveTo>
                  <a:lnTo>
                    <a:pt x="1659" y="1236"/>
                  </a:lnTo>
                  <a:lnTo>
                    <a:pt x="1655" y="1236"/>
                  </a:lnTo>
                  <a:lnTo>
                    <a:pt x="1655" y="1218"/>
                  </a:lnTo>
                  <a:lnTo>
                    <a:pt x="1659" y="1218"/>
                  </a:lnTo>
                  <a:close/>
                  <a:moveTo>
                    <a:pt x="1659" y="1249"/>
                  </a:moveTo>
                  <a:lnTo>
                    <a:pt x="1659" y="1266"/>
                  </a:lnTo>
                  <a:lnTo>
                    <a:pt x="1655" y="1266"/>
                  </a:lnTo>
                  <a:lnTo>
                    <a:pt x="1655" y="1249"/>
                  </a:lnTo>
                  <a:lnTo>
                    <a:pt x="1659" y="1249"/>
                  </a:lnTo>
                  <a:close/>
                  <a:moveTo>
                    <a:pt x="1659" y="1279"/>
                  </a:moveTo>
                  <a:lnTo>
                    <a:pt x="1659" y="1297"/>
                  </a:lnTo>
                  <a:lnTo>
                    <a:pt x="1655" y="1297"/>
                  </a:lnTo>
                  <a:lnTo>
                    <a:pt x="1655" y="1279"/>
                  </a:lnTo>
                  <a:lnTo>
                    <a:pt x="1659" y="1279"/>
                  </a:lnTo>
                  <a:close/>
                  <a:moveTo>
                    <a:pt x="1659" y="1310"/>
                  </a:moveTo>
                  <a:lnTo>
                    <a:pt x="1659" y="1327"/>
                  </a:lnTo>
                  <a:lnTo>
                    <a:pt x="1655" y="1327"/>
                  </a:lnTo>
                  <a:lnTo>
                    <a:pt x="1655" y="1310"/>
                  </a:lnTo>
                  <a:lnTo>
                    <a:pt x="1659" y="1310"/>
                  </a:lnTo>
                  <a:close/>
                  <a:moveTo>
                    <a:pt x="1659" y="1341"/>
                  </a:moveTo>
                  <a:lnTo>
                    <a:pt x="1659" y="1358"/>
                  </a:lnTo>
                  <a:lnTo>
                    <a:pt x="1655" y="1358"/>
                  </a:lnTo>
                  <a:lnTo>
                    <a:pt x="1655" y="1341"/>
                  </a:lnTo>
                  <a:lnTo>
                    <a:pt x="1659" y="1341"/>
                  </a:lnTo>
                  <a:close/>
                  <a:moveTo>
                    <a:pt x="1659" y="1371"/>
                  </a:moveTo>
                  <a:lnTo>
                    <a:pt x="1659" y="1389"/>
                  </a:lnTo>
                  <a:lnTo>
                    <a:pt x="1655" y="1389"/>
                  </a:lnTo>
                  <a:lnTo>
                    <a:pt x="1655" y="1371"/>
                  </a:lnTo>
                  <a:lnTo>
                    <a:pt x="1659" y="1371"/>
                  </a:lnTo>
                  <a:close/>
                  <a:moveTo>
                    <a:pt x="1659" y="1402"/>
                  </a:moveTo>
                  <a:lnTo>
                    <a:pt x="1659" y="1419"/>
                  </a:lnTo>
                  <a:lnTo>
                    <a:pt x="1655" y="1419"/>
                  </a:lnTo>
                  <a:lnTo>
                    <a:pt x="1655" y="1402"/>
                  </a:lnTo>
                  <a:lnTo>
                    <a:pt x="1659" y="1402"/>
                  </a:lnTo>
                  <a:close/>
                  <a:moveTo>
                    <a:pt x="1659" y="1433"/>
                  </a:moveTo>
                  <a:lnTo>
                    <a:pt x="1659" y="1450"/>
                  </a:lnTo>
                  <a:lnTo>
                    <a:pt x="1655" y="1450"/>
                  </a:lnTo>
                  <a:lnTo>
                    <a:pt x="1655" y="1433"/>
                  </a:lnTo>
                  <a:lnTo>
                    <a:pt x="1659" y="1433"/>
                  </a:lnTo>
                  <a:close/>
                  <a:moveTo>
                    <a:pt x="1659" y="1463"/>
                  </a:moveTo>
                  <a:lnTo>
                    <a:pt x="1659" y="1481"/>
                  </a:lnTo>
                  <a:lnTo>
                    <a:pt x="1655" y="1481"/>
                  </a:lnTo>
                  <a:lnTo>
                    <a:pt x="1655" y="1463"/>
                  </a:lnTo>
                  <a:lnTo>
                    <a:pt x="1659" y="1463"/>
                  </a:lnTo>
                  <a:close/>
                  <a:moveTo>
                    <a:pt x="1659" y="1494"/>
                  </a:moveTo>
                  <a:lnTo>
                    <a:pt x="1659" y="1512"/>
                  </a:lnTo>
                  <a:lnTo>
                    <a:pt x="1655" y="1512"/>
                  </a:lnTo>
                  <a:lnTo>
                    <a:pt x="1655" y="1494"/>
                  </a:lnTo>
                  <a:lnTo>
                    <a:pt x="1659" y="1494"/>
                  </a:lnTo>
                  <a:close/>
                  <a:moveTo>
                    <a:pt x="1659" y="1525"/>
                  </a:moveTo>
                  <a:lnTo>
                    <a:pt x="1659" y="1542"/>
                  </a:lnTo>
                  <a:lnTo>
                    <a:pt x="1655" y="1542"/>
                  </a:lnTo>
                  <a:lnTo>
                    <a:pt x="1655" y="1525"/>
                  </a:lnTo>
                  <a:lnTo>
                    <a:pt x="1659" y="1525"/>
                  </a:lnTo>
                  <a:close/>
                  <a:moveTo>
                    <a:pt x="1659" y="1555"/>
                  </a:moveTo>
                  <a:lnTo>
                    <a:pt x="1659" y="1573"/>
                  </a:lnTo>
                  <a:lnTo>
                    <a:pt x="1655" y="1573"/>
                  </a:lnTo>
                  <a:lnTo>
                    <a:pt x="1655" y="1555"/>
                  </a:lnTo>
                  <a:lnTo>
                    <a:pt x="1659" y="1555"/>
                  </a:lnTo>
                  <a:close/>
                  <a:moveTo>
                    <a:pt x="1659" y="1586"/>
                  </a:moveTo>
                  <a:lnTo>
                    <a:pt x="1659" y="1604"/>
                  </a:lnTo>
                  <a:lnTo>
                    <a:pt x="1655" y="1604"/>
                  </a:lnTo>
                  <a:lnTo>
                    <a:pt x="1655" y="1586"/>
                  </a:lnTo>
                  <a:lnTo>
                    <a:pt x="1659" y="1586"/>
                  </a:lnTo>
                  <a:close/>
                  <a:moveTo>
                    <a:pt x="1659" y="1617"/>
                  </a:moveTo>
                  <a:lnTo>
                    <a:pt x="1659" y="1634"/>
                  </a:lnTo>
                  <a:lnTo>
                    <a:pt x="1655" y="1634"/>
                  </a:lnTo>
                  <a:lnTo>
                    <a:pt x="1655" y="1617"/>
                  </a:lnTo>
                  <a:lnTo>
                    <a:pt x="1659" y="1617"/>
                  </a:lnTo>
                  <a:close/>
                  <a:moveTo>
                    <a:pt x="1659" y="1647"/>
                  </a:moveTo>
                  <a:lnTo>
                    <a:pt x="1659" y="1665"/>
                  </a:lnTo>
                  <a:lnTo>
                    <a:pt x="1655" y="1665"/>
                  </a:lnTo>
                  <a:lnTo>
                    <a:pt x="1655" y="1647"/>
                  </a:lnTo>
                  <a:lnTo>
                    <a:pt x="1659" y="1647"/>
                  </a:lnTo>
                  <a:close/>
                  <a:moveTo>
                    <a:pt x="1659" y="1678"/>
                  </a:moveTo>
                  <a:lnTo>
                    <a:pt x="1659" y="1696"/>
                  </a:lnTo>
                  <a:lnTo>
                    <a:pt x="1655" y="1696"/>
                  </a:lnTo>
                  <a:lnTo>
                    <a:pt x="1655" y="1678"/>
                  </a:lnTo>
                  <a:lnTo>
                    <a:pt x="1659" y="1678"/>
                  </a:lnTo>
                  <a:close/>
                  <a:moveTo>
                    <a:pt x="1659" y="1709"/>
                  </a:moveTo>
                  <a:lnTo>
                    <a:pt x="1659" y="1726"/>
                  </a:lnTo>
                  <a:lnTo>
                    <a:pt x="1655" y="1726"/>
                  </a:lnTo>
                  <a:lnTo>
                    <a:pt x="1655" y="1709"/>
                  </a:lnTo>
                  <a:lnTo>
                    <a:pt x="1659" y="1709"/>
                  </a:lnTo>
                  <a:close/>
                  <a:moveTo>
                    <a:pt x="1659" y="1739"/>
                  </a:moveTo>
                  <a:lnTo>
                    <a:pt x="1659" y="1757"/>
                  </a:lnTo>
                  <a:lnTo>
                    <a:pt x="1655" y="1757"/>
                  </a:lnTo>
                  <a:lnTo>
                    <a:pt x="1655" y="1739"/>
                  </a:lnTo>
                  <a:lnTo>
                    <a:pt x="1659" y="1739"/>
                  </a:lnTo>
                  <a:close/>
                  <a:moveTo>
                    <a:pt x="1659" y="1770"/>
                  </a:moveTo>
                  <a:lnTo>
                    <a:pt x="1659" y="1788"/>
                  </a:lnTo>
                  <a:lnTo>
                    <a:pt x="1655" y="1788"/>
                  </a:lnTo>
                  <a:lnTo>
                    <a:pt x="1655" y="1770"/>
                  </a:lnTo>
                  <a:lnTo>
                    <a:pt x="1659" y="1770"/>
                  </a:lnTo>
                  <a:close/>
                  <a:moveTo>
                    <a:pt x="1659" y="1801"/>
                  </a:moveTo>
                  <a:lnTo>
                    <a:pt x="1659" y="1818"/>
                  </a:lnTo>
                  <a:lnTo>
                    <a:pt x="1655" y="1818"/>
                  </a:lnTo>
                  <a:lnTo>
                    <a:pt x="1655" y="1801"/>
                  </a:lnTo>
                  <a:lnTo>
                    <a:pt x="1659" y="1801"/>
                  </a:lnTo>
                  <a:close/>
                  <a:moveTo>
                    <a:pt x="1659" y="1832"/>
                  </a:moveTo>
                  <a:lnTo>
                    <a:pt x="1659" y="1849"/>
                  </a:lnTo>
                  <a:lnTo>
                    <a:pt x="1655" y="1849"/>
                  </a:lnTo>
                  <a:lnTo>
                    <a:pt x="1655" y="1832"/>
                  </a:lnTo>
                  <a:lnTo>
                    <a:pt x="1659" y="1832"/>
                  </a:lnTo>
                  <a:close/>
                  <a:moveTo>
                    <a:pt x="1659" y="1862"/>
                  </a:moveTo>
                  <a:lnTo>
                    <a:pt x="1659" y="1880"/>
                  </a:lnTo>
                  <a:lnTo>
                    <a:pt x="1655" y="1880"/>
                  </a:lnTo>
                  <a:lnTo>
                    <a:pt x="1655" y="1862"/>
                  </a:lnTo>
                  <a:lnTo>
                    <a:pt x="1659" y="1862"/>
                  </a:lnTo>
                  <a:close/>
                  <a:moveTo>
                    <a:pt x="1659" y="1893"/>
                  </a:moveTo>
                  <a:lnTo>
                    <a:pt x="1659" y="1910"/>
                  </a:lnTo>
                  <a:lnTo>
                    <a:pt x="1655" y="1910"/>
                  </a:lnTo>
                  <a:lnTo>
                    <a:pt x="1655" y="1893"/>
                  </a:lnTo>
                  <a:lnTo>
                    <a:pt x="1659" y="1893"/>
                  </a:lnTo>
                  <a:close/>
                  <a:moveTo>
                    <a:pt x="1659" y="1924"/>
                  </a:moveTo>
                  <a:lnTo>
                    <a:pt x="1659" y="1941"/>
                  </a:lnTo>
                  <a:lnTo>
                    <a:pt x="1655" y="1941"/>
                  </a:lnTo>
                  <a:lnTo>
                    <a:pt x="1655" y="1924"/>
                  </a:lnTo>
                  <a:lnTo>
                    <a:pt x="1659" y="1924"/>
                  </a:lnTo>
                  <a:close/>
                  <a:moveTo>
                    <a:pt x="1659" y="1954"/>
                  </a:moveTo>
                  <a:lnTo>
                    <a:pt x="1659" y="1972"/>
                  </a:lnTo>
                  <a:lnTo>
                    <a:pt x="1655" y="1972"/>
                  </a:lnTo>
                  <a:lnTo>
                    <a:pt x="1655" y="1954"/>
                  </a:lnTo>
                  <a:lnTo>
                    <a:pt x="1659" y="1954"/>
                  </a:lnTo>
                  <a:close/>
                  <a:moveTo>
                    <a:pt x="1659" y="1985"/>
                  </a:moveTo>
                  <a:lnTo>
                    <a:pt x="1659" y="2002"/>
                  </a:lnTo>
                  <a:lnTo>
                    <a:pt x="1655" y="2002"/>
                  </a:lnTo>
                  <a:lnTo>
                    <a:pt x="1655" y="1985"/>
                  </a:lnTo>
                  <a:lnTo>
                    <a:pt x="1659" y="1985"/>
                  </a:lnTo>
                  <a:close/>
                  <a:moveTo>
                    <a:pt x="1659" y="2015"/>
                  </a:moveTo>
                  <a:lnTo>
                    <a:pt x="1659" y="2033"/>
                  </a:lnTo>
                  <a:lnTo>
                    <a:pt x="1655" y="2033"/>
                  </a:lnTo>
                  <a:lnTo>
                    <a:pt x="1655" y="2015"/>
                  </a:lnTo>
                  <a:lnTo>
                    <a:pt x="1659" y="2015"/>
                  </a:lnTo>
                  <a:close/>
                  <a:moveTo>
                    <a:pt x="1659" y="2046"/>
                  </a:moveTo>
                  <a:lnTo>
                    <a:pt x="1659" y="2064"/>
                  </a:lnTo>
                  <a:lnTo>
                    <a:pt x="1655" y="2064"/>
                  </a:lnTo>
                  <a:lnTo>
                    <a:pt x="1655" y="2046"/>
                  </a:lnTo>
                  <a:lnTo>
                    <a:pt x="1659" y="2046"/>
                  </a:lnTo>
                  <a:close/>
                  <a:moveTo>
                    <a:pt x="1659" y="2077"/>
                  </a:moveTo>
                  <a:lnTo>
                    <a:pt x="1659" y="2095"/>
                  </a:lnTo>
                  <a:lnTo>
                    <a:pt x="1655" y="2095"/>
                  </a:lnTo>
                  <a:lnTo>
                    <a:pt x="1655" y="2077"/>
                  </a:lnTo>
                  <a:lnTo>
                    <a:pt x="1659" y="2077"/>
                  </a:lnTo>
                  <a:close/>
                  <a:moveTo>
                    <a:pt x="1659" y="2108"/>
                  </a:moveTo>
                  <a:lnTo>
                    <a:pt x="1659" y="2125"/>
                  </a:lnTo>
                  <a:lnTo>
                    <a:pt x="1655" y="2125"/>
                  </a:lnTo>
                  <a:lnTo>
                    <a:pt x="1655" y="2108"/>
                  </a:lnTo>
                  <a:lnTo>
                    <a:pt x="1659" y="2108"/>
                  </a:lnTo>
                  <a:close/>
                  <a:moveTo>
                    <a:pt x="1659" y="2138"/>
                  </a:moveTo>
                  <a:lnTo>
                    <a:pt x="1659" y="2156"/>
                  </a:lnTo>
                  <a:lnTo>
                    <a:pt x="1655" y="2156"/>
                  </a:lnTo>
                  <a:lnTo>
                    <a:pt x="1655" y="2138"/>
                  </a:lnTo>
                  <a:lnTo>
                    <a:pt x="1659" y="2138"/>
                  </a:lnTo>
                  <a:close/>
                  <a:moveTo>
                    <a:pt x="1659" y="2169"/>
                  </a:moveTo>
                  <a:lnTo>
                    <a:pt x="1659" y="2187"/>
                  </a:lnTo>
                  <a:lnTo>
                    <a:pt x="1655" y="2187"/>
                  </a:lnTo>
                  <a:lnTo>
                    <a:pt x="1655" y="2169"/>
                  </a:lnTo>
                  <a:lnTo>
                    <a:pt x="1659" y="2169"/>
                  </a:lnTo>
                  <a:close/>
                  <a:moveTo>
                    <a:pt x="1659" y="2200"/>
                  </a:moveTo>
                  <a:lnTo>
                    <a:pt x="1659" y="2217"/>
                  </a:lnTo>
                  <a:lnTo>
                    <a:pt x="1655" y="2217"/>
                  </a:lnTo>
                  <a:lnTo>
                    <a:pt x="1655" y="2200"/>
                  </a:lnTo>
                  <a:lnTo>
                    <a:pt x="1659" y="2200"/>
                  </a:lnTo>
                  <a:close/>
                  <a:moveTo>
                    <a:pt x="1659" y="2230"/>
                  </a:moveTo>
                  <a:lnTo>
                    <a:pt x="1659" y="2248"/>
                  </a:lnTo>
                  <a:lnTo>
                    <a:pt x="1655" y="2248"/>
                  </a:lnTo>
                  <a:lnTo>
                    <a:pt x="1655" y="2230"/>
                  </a:lnTo>
                  <a:lnTo>
                    <a:pt x="1659" y="2230"/>
                  </a:lnTo>
                  <a:close/>
                  <a:moveTo>
                    <a:pt x="1659" y="2261"/>
                  </a:moveTo>
                  <a:lnTo>
                    <a:pt x="1659" y="2278"/>
                  </a:lnTo>
                  <a:lnTo>
                    <a:pt x="1655" y="2278"/>
                  </a:lnTo>
                  <a:lnTo>
                    <a:pt x="1655" y="2261"/>
                  </a:lnTo>
                  <a:lnTo>
                    <a:pt x="1659" y="2261"/>
                  </a:lnTo>
                  <a:close/>
                  <a:moveTo>
                    <a:pt x="1659" y="2292"/>
                  </a:moveTo>
                  <a:lnTo>
                    <a:pt x="1659" y="2309"/>
                  </a:lnTo>
                  <a:lnTo>
                    <a:pt x="1655" y="2309"/>
                  </a:lnTo>
                  <a:lnTo>
                    <a:pt x="1655" y="2292"/>
                  </a:lnTo>
                  <a:lnTo>
                    <a:pt x="1659" y="2292"/>
                  </a:lnTo>
                  <a:close/>
                  <a:moveTo>
                    <a:pt x="1659" y="2323"/>
                  </a:moveTo>
                  <a:lnTo>
                    <a:pt x="1659" y="2339"/>
                  </a:lnTo>
                  <a:lnTo>
                    <a:pt x="1655" y="2339"/>
                  </a:lnTo>
                  <a:lnTo>
                    <a:pt x="1655" y="2323"/>
                  </a:lnTo>
                  <a:lnTo>
                    <a:pt x="1659" y="2323"/>
                  </a:lnTo>
                  <a:close/>
                  <a:moveTo>
                    <a:pt x="1690" y="1161"/>
                  </a:moveTo>
                  <a:lnTo>
                    <a:pt x="1690" y="1179"/>
                  </a:lnTo>
                  <a:lnTo>
                    <a:pt x="1686" y="1179"/>
                  </a:lnTo>
                  <a:lnTo>
                    <a:pt x="1686" y="1161"/>
                  </a:lnTo>
                  <a:lnTo>
                    <a:pt x="1690" y="1161"/>
                  </a:lnTo>
                  <a:close/>
                  <a:moveTo>
                    <a:pt x="1690" y="1192"/>
                  </a:moveTo>
                  <a:lnTo>
                    <a:pt x="1690" y="1209"/>
                  </a:lnTo>
                  <a:lnTo>
                    <a:pt x="1686" y="1209"/>
                  </a:lnTo>
                  <a:lnTo>
                    <a:pt x="1686" y="1192"/>
                  </a:lnTo>
                  <a:lnTo>
                    <a:pt x="1690" y="1192"/>
                  </a:lnTo>
                  <a:close/>
                  <a:moveTo>
                    <a:pt x="1690" y="1222"/>
                  </a:moveTo>
                  <a:lnTo>
                    <a:pt x="1690" y="1240"/>
                  </a:lnTo>
                  <a:lnTo>
                    <a:pt x="1686" y="1240"/>
                  </a:lnTo>
                  <a:lnTo>
                    <a:pt x="1686" y="1222"/>
                  </a:lnTo>
                  <a:lnTo>
                    <a:pt x="1690" y="1222"/>
                  </a:lnTo>
                  <a:close/>
                  <a:moveTo>
                    <a:pt x="1690" y="1253"/>
                  </a:moveTo>
                  <a:lnTo>
                    <a:pt x="1690" y="1271"/>
                  </a:lnTo>
                  <a:lnTo>
                    <a:pt x="1686" y="1271"/>
                  </a:lnTo>
                  <a:lnTo>
                    <a:pt x="1686" y="1253"/>
                  </a:lnTo>
                  <a:lnTo>
                    <a:pt x="1690" y="1253"/>
                  </a:lnTo>
                  <a:close/>
                  <a:moveTo>
                    <a:pt x="1690" y="1284"/>
                  </a:moveTo>
                  <a:lnTo>
                    <a:pt x="1690" y="1301"/>
                  </a:lnTo>
                  <a:lnTo>
                    <a:pt x="1686" y="1301"/>
                  </a:lnTo>
                  <a:lnTo>
                    <a:pt x="1686" y="1284"/>
                  </a:lnTo>
                  <a:lnTo>
                    <a:pt x="1690" y="1284"/>
                  </a:lnTo>
                  <a:close/>
                  <a:moveTo>
                    <a:pt x="1690" y="1314"/>
                  </a:moveTo>
                  <a:lnTo>
                    <a:pt x="1690" y="1332"/>
                  </a:lnTo>
                  <a:lnTo>
                    <a:pt x="1686" y="1332"/>
                  </a:lnTo>
                  <a:lnTo>
                    <a:pt x="1686" y="1314"/>
                  </a:lnTo>
                  <a:lnTo>
                    <a:pt x="1690" y="1314"/>
                  </a:lnTo>
                  <a:close/>
                  <a:moveTo>
                    <a:pt x="1690" y="1345"/>
                  </a:moveTo>
                  <a:lnTo>
                    <a:pt x="1690" y="1363"/>
                  </a:lnTo>
                  <a:lnTo>
                    <a:pt x="1686" y="1363"/>
                  </a:lnTo>
                  <a:lnTo>
                    <a:pt x="1686" y="1345"/>
                  </a:lnTo>
                  <a:lnTo>
                    <a:pt x="1690" y="1345"/>
                  </a:lnTo>
                  <a:close/>
                  <a:moveTo>
                    <a:pt x="1690" y="1376"/>
                  </a:moveTo>
                  <a:lnTo>
                    <a:pt x="1690" y="1393"/>
                  </a:lnTo>
                  <a:lnTo>
                    <a:pt x="1686" y="1393"/>
                  </a:lnTo>
                  <a:lnTo>
                    <a:pt x="1686" y="1376"/>
                  </a:lnTo>
                  <a:lnTo>
                    <a:pt x="1690" y="1376"/>
                  </a:lnTo>
                  <a:close/>
                  <a:moveTo>
                    <a:pt x="1690" y="1406"/>
                  </a:moveTo>
                  <a:lnTo>
                    <a:pt x="1690" y="1424"/>
                  </a:lnTo>
                  <a:lnTo>
                    <a:pt x="1686" y="1424"/>
                  </a:lnTo>
                  <a:lnTo>
                    <a:pt x="1686" y="1406"/>
                  </a:lnTo>
                  <a:lnTo>
                    <a:pt x="1690" y="1406"/>
                  </a:lnTo>
                  <a:close/>
                  <a:moveTo>
                    <a:pt x="1690" y="1437"/>
                  </a:moveTo>
                  <a:lnTo>
                    <a:pt x="1690" y="1455"/>
                  </a:lnTo>
                  <a:lnTo>
                    <a:pt x="1686" y="1455"/>
                  </a:lnTo>
                  <a:lnTo>
                    <a:pt x="1686" y="1437"/>
                  </a:lnTo>
                  <a:lnTo>
                    <a:pt x="1690" y="1437"/>
                  </a:lnTo>
                  <a:close/>
                  <a:moveTo>
                    <a:pt x="1690" y="1468"/>
                  </a:moveTo>
                  <a:lnTo>
                    <a:pt x="1690" y="1485"/>
                  </a:lnTo>
                  <a:lnTo>
                    <a:pt x="1686" y="1485"/>
                  </a:lnTo>
                  <a:lnTo>
                    <a:pt x="1686" y="1468"/>
                  </a:lnTo>
                  <a:lnTo>
                    <a:pt x="1690" y="1468"/>
                  </a:lnTo>
                  <a:close/>
                  <a:moveTo>
                    <a:pt x="1690" y="1499"/>
                  </a:moveTo>
                  <a:lnTo>
                    <a:pt x="1690" y="1516"/>
                  </a:lnTo>
                  <a:lnTo>
                    <a:pt x="1686" y="1516"/>
                  </a:lnTo>
                  <a:lnTo>
                    <a:pt x="1686" y="1499"/>
                  </a:lnTo>
                  <a:lnTo>
                    <a:pt x="1690" y="1499"/>
                  </a:lnTo>
                  <a:close/>
                  <a:moveTo>
                    <a:pt x="1690" y="1529"/>
                  </a:moveTo>
                  <a:lnTo>
                    <a:pt x="1690" y="1547"/>
                  </a:lnTo>
                  <a:lnTo>
                    <a:pt x="1686" y="1547"/>
                  </a:lnTo>
                  <a:lnTo>
                    <a:pt x="1686" y="1529"/>
                  </a:lnTo>
                  <a:lnTo>
                    <a:pt x="1690" y="1529"/>
                  </a:lnTo>
                  <a:close/>
                  <a:moveTo>
                    <a:pt x="1690" y="1560"/>
                  </a:moveTo>
                  <a:lnTo>
                    <a:pt x="1690" y="1577"/>
                  </a:lnTo>
                  <a:lnTo>
                    <a:pt x="1686" y="1577"/>
                  </a:lnTo>
                  <a:lnTo>
                    <a:pt x="1686" y="1560"/>
                  </a:lnTo>
                  <a:lnTo>
                    <a:pt x="1690" y="1560"/>
                  </a:lnTo>
                  <a:close/>
                  <a:moveTo>
                    <a:pt x="1690" y="1590"/>
                  </a:moveTo>
                  <a:lnTo>
                    <a:pt x="1690" y="1608"/>
                  </a:lnTo>
                  <a:lnTo>
                    <a:pt x="1686" y="1608"/>
                  </a:lnTo>
                  <a:lnTo>
                    <a:pt x="1686" y="1590"/>
                  </a:lnTo>
                  <a:lnTo>
                    <a:pt x="1690" y="1590"/>
                  </a:lnTo>
                  <a:close/>
                  <a:moveTo>
                    <a:pt x="1690" y="1621"/>
                  </a:moveTo>
                  <a:lnTo>
                    <a:pt x="1690" y="1639"/>
                  </a:lnTo>
                  <a:lnTo>
                    <a:pt x="1686" y="1639"/>
                  </a:lnTo>
                  <a:lnTo>
                    <a:pt x="1686" y="1621"/>
                  </a:lnTo>
                  <a:lnTo>
                    <a:pt x="1690" y="1621"/>
                  </a:lnTo>
                  <a:close/>
                  <a:moveTo>
                    <a:pt x="1690" y="1652"/>
                  </a:moveTo>
                  <a:lnTo>
                    <a:pt x="1690" y="1669"/>
                  </a:lnTo>
                  <a:lnTo>
                    <a:pt x="1686" y="1669"/>
                  </a:lnTo>
                  <a:lnTo>
                    <a:pt x="1686" y="1652"/>
                  </a:lnTo>
                  <a:lnTo>
                    <a:pt x="1690" y="1652"/>
                  </a:lnTo>
                  <a:close/>
                  <a:moveTo>
                    <a:pt x="1690" y="1682"/>
                  </a:moveTo>
                  <a:lnTo>
                    <a:pt x="1690" y="1700"/>
                  </a:lnTo>
                  <a:lnTo>
                    <a:pt x="1686" y="1700"/>
                  </a:lnTo>
                  <a:lnTo>
                    <a:pt x="1686" y="1682"/>
                  </a:lnTo>
                  <a:lnTo>
                    <a:pt x="1690" y="1682"/>
                  </a:lnTo>
                  <a:close/>
                  <a:moveTo>
                    <a:pt x="1690" y="1713"/>
                  </a:moveTo>
                  <a:lnTo>
                    <a:pt x="1690" y="1731"/>
                  </a:lnTo>
                  <a:lnTo>
                    <a:pt x="1686" y="1731"/>
                  </a:lnTo>
                  <a:lnTo>
                    <a:pt x="1686" y="1713"/>
                  </a:lnTo>
                  <a:lnTo>
                    <a:pt x="1690" y="1713"/>
                  </a:lnTo>
                  <a:close/>
                  <a:moveTo>
                    <a:pt x="1690" y="1744"/>
                  </a:moveTo>
                  <a:lnTo>
                    <a:pt x="1690" y="1762"/>
                  </a:lnTo>
                  <a:lnTo>
                    <a:pt x="1686" y="1762"/>
                  </a:lnTo>
                  <a:lnTo>
                    <a:pt x="1686" y="1744"/>
                  </a:lnTo>
                  <a:lnTo>
                    <a:pt x="1690" y="1744"/>
                  </a:lnTo>
                  <a:close/>
                  <a:moveTo>
                    <a:pt x="1690" y="1775"/>
                  </a:moveTo>
                  <a:lnTo>
                    <a:pt x="1690" y="1792"/>
                  </a:lnTo>
                  <a:lnTo>
                    <a:pt x="1686" y="1792"/>
                  </a:lnTo>
                  <a:lnTo>
                    <a:pt x="1686" y="1775"/>
                  </a:lnTo>
                  <a:lnTo>
                    <a:pt x="1690" y="1775"/>
                  </a:lnTo>
                  <a:close/>
                  <a:moveTo>
                    <a:pt x="1690" y="1805"/>
                  </a:moveTo>
                  <a:lnTo>
                    <a:pt x="1690" y="1823"/>
                  </a:lnTo>
                  <a:lnTo>
                    <a:pt x="1686" y="1823"/>
                  </a:lnTo>
                  <a:lnTo>
                    <a:pt x="1686" y="1805"/>
                  </a:lnTo>
                  <a:lnTo>
                    <a:pt x="1690" y="1805"/>
                  </a:lnTo>
                  <a:close/>
                  <a:moveTo>
                    <a:pt x="1690" y="1836"/>
                  </a:moveTo>
                  <a:lnTo>
                    <a:pt x="1690" y="1853"/>
                  </a:lnTo>
                  <a:lnTo>
                    <a:pt x="1686" y="1853"/>
                  </a:lnTo>
                  <a:lnTo>
                    <a:pt x="1686" y="1836"/>
                  </a:lnTo>
                  <a:lnTo>
                    <a:pt x="1690" y="1836"/>
                  </a:lnTo>
                  <a:close/>
                  <a:moveTo>
                    <a:pt x="1690" y="1867"/>
                  </a:moveTo>
                  <a:lnTo>
                    <a:pt x="1690" y="1884"/>
                  </a:lnTo>
                  <a:lnTo>
                    <a:pt x="1686" y="1884"/>
                  </a:lnTo>
                  <a:lnTo>
                    <a:pt x="1686" y="1867"/>
                  </a:lnTo>
                  <a:lnTo>
                    <a:pt x="1690" y="1867"/>
                  </a:lnTo>
                  <a:close/>
                  <a:moveTo>
                    <a:pt x="1690" y="1897"/>
                  </a:moveTo>
                  <a:lnTo>
                    <a:pt x="1690" y="1915"/>
                  </a:lnTo>
                  <a:lnTo>
                    <a:pt x="1686" y="1915"/>
                  </a:lnTo>
                  <a:lnTo>
                    <a:pt x="1686" y="1897"/>
                  </a:lnTo>
                  <a:lnTo>
                    <a:pt x="1690" y="1897"/>
                  </a:lnTo>
                  <a:close/>
                  <a:moveTo>
                    <a:pt x="1690" y="1928"/>
                  </a:moveTo>
                  <a:lnTo>
                    <a:pt x="1690" y="1945"/>
                  </a:lnTo>
                  <a:lnTo>
                    <a:pt x="1686" y="1945"/>
                  </a:lnTo>
                  <a:lnTo>
                    <a:pt x="1686" y="1928"/>
                  </a:lnTo>
                  <a:lnTo>
                    <a:pt x="1690" y="1928"/>
                  </a:lnTo>
                  <a:close/>
                  <a:moveTo>
                    <a:pt x="1690" y="1959"/>
                  </a:moveTo>
                  <a:lnTo>
                    <a:pt x="1690" y="1976"/>
                  </a:lnTo>
                  <a:lnTo>
                    <a:pt x="1686" y="1976"/>
                  </a:lnTo>
                  <a:lnTo>
                    <a:pt x="1686" y="1959"/>
                  </a:lnTo>
                  <a:lnTo>
                    <a:pt x="1690" y="1959"/>
                  </a:lnTo>
                  <a:close/>
                  <a:moveTo>
                    <a:pt x="1690" y="1989"/>
                  </a:moveTo>
                  <a:lnTo>
                    <a:pt x="1690" y="2007"/>
                  </a:lnTo>
                  <a:lnTo>
                    <a:pt x="1686" y="2007"/>
                  </a:lnTo>
                  <a:lnTo>
                    <a:pt x="1686" y="1989"/>
                  </a:lnTo>
                  <a:lnTo>
                    <a:pt x="1690" y="1989"/>
                  </a:lnTo>
                  <a:close/>
                  <a:moveTo>
                    <a:pt x="1690" y="2020"/>
                  </a:moveTo>
                  <a:lnTo>
                    <a:pt x="1690" y="2038"/>
                  </a:lnTo>
                  <a:lnTo>
                    <a:pt x="1686" y="2038"/>
                  </a:lnTo>
                  <a:lnTo>
                    <a:pt x="1686" y="2020"/>
                  </a:lnTo>
                  <a:lnTo>
                    <a:pt x="1690" y="2020"/>
                  </a:lnTo>
                  <a:close/>
                  <a:moveTo>
                    <a:pt x="1690" y="2051"/>
                  </a:moveTo>
                  <a:lnTo>
                    <a:pt x="1690" y="2068"/>
                  </a:lnTo>
                  <a:lnTo>
                    <a:pt x="1686" y="2068"/>
                  </a:lnTo>
                  <a:lnTo>
                    <a:pt x="1686" y="2051"/>
                  </a:lnTo>
                  <a:lnTo>
                    <a:pt x="1690" y="2051"/>
                  </a:lnTo>
                  <a:close/>
                  <a:moveTo>
                    <a:pt x="1690" y="2081"/>
                  </a:moveTo>
                  <a:lnTo>
                    <a:pt x="1690" y="2099"/>
                  </a:lnTo>
                  <a:lnTo>
                    <a:pt x="1686" y="2099"/>
                  </a:lnTo>
                  <a:lnTo>
                    <a:pt x="1686" y="2081"/>
                  </a:lnTo>
                  <a:lnTo>
                    <a:pt x="1690" y="2081"/>
                  </a:lnTo>
                  <a:close/>
                  <a:moveTo>
                    <a:pt x="1690" y="2112"/>
                  </a:moveTo>
                  <a:lnTo>
                    <a:pt x="1690" y="2130"/>
                  </a:lnTo>
                  <a:lnTo>
                    <a:pt x="1686" y="2130"/>
                  </a:lnTo>
                  <a:lnTo>
                    <a:pt x="1686" y="2112"/>
                  </a:lnTo>
                  <a:lnTo>
                    <a:pt x="1690" y="2112"/>
                  </a:lnTo>
                  <a:close/>
                  <a:moveTo>
                    <a:pt x="1690" y="2143"/>
                  </a:moveTo>
                  <a:lnTo>
                    <a:pt x="1690" y="2160"/>
                  </a:lnTo>
                  <a:lnTo>
                    <a:pt x="1686" y="2160"/>
                  </a:lnTo>
                  <a:lnTo>
                    <a:pt x="1686" y="2143"/>
                  </a:lnTo>
                  <a:lnTo>
                    <a:pt x="1690" y="2143"/>
                  </a:lnTo>
                  <a:close/>
                  <a:moveTo>
                    <a:pt x="1690" y="2173"/>
                  </a:moveTo>
                  <a:lnTo>
                    <a:pt x="1690" y="2191"/>
                  </a:lnTo>
                  <a:lnTo>
                    <a:pt x="1686" y="2191"/>
                  </a:lnTo>
                  <a:lnTo>
                    <a:pt x="1686" y="2173"/>
                  </a:lnTo>
                  <a:lnTo>
                    <a:pt x="1690" y="2173"/>
                  </a:lnTo>
                  <a:close/>
                  <a:moveTo>
                    <a:pt x="1690" y="2204"/>
                  </a:moveTo>
                  <a:lnTo>
                    <a:pt x="1690" y="2222"/>
                  </a:lnTo>
                  <a:lnTo>
                    <a:pt x="1686" y="2222"/>
                  </a:lnTo>
                  <a:lnTo>
                    <a:pt x="1686" y="2204"/>
                  </a:lnTo>
                  <a:lnTo>
                    <a:pt x="1690" y="2204"/>
                  </a:lnTo>
                  <a:close/>
                  <a:moveTo>
                    <a:pt x="1690" y="2235"/>
                  </a:moveTo>
                  <a:lnTo>
                    <a:pt x="1690" y="2252"/>
                  </a:lnTo>
                  <a:lnTo>
                    <a:pt x="1686" y="2252"/>
                  </a:lnTo>
                  <a:lnTo>
                    <a:pt x="1686" y="2235"/>
                  </a:lnTo>
                  <a:lnTo>
                    <a:pt x="1690" y="2235"/>
                  </a:lnTo>
                  <a:close/>
                  <a:moveTo>
                    <a:pt x="1690" y="2265"/>
                  </a:moveTo>
                  <a:lnTo>
                    <a:pt x="1690" y="2283"/>
                  </a:lnTo>
                  <a:lnTo>
                    <a:pt x="1686" y="2283"/>
                  </a:lnTo>
                  <a:lnTo>
                    <a:pt x="1686" y="2265"/>
                  </a:lnTo>
                  <a:lnTo>
                    <a:pt x="1690" y="2265"/>
                  </a:lnTo>
                  <a:close/>
                  <a:moveTo>
                    <a:pt x="1690" y="2296"/>
                  </a:moveTo>
                  <a:lnTo>
                    <a:pt x="1690" y="2314"/>
                  </a:lnTo>
                  <a:lnTo>
                    <a:pt x="1686" y="2314"/>
                  </a:lnTo>
                  <a:lnTo>
                    <a:pt x="1686" y="2296"/>
                  </a:lnTo>
                  <a:lnTo>
                    <a:pt x="1690" y="2296"/>
                  </a:lnTo>
                  <a:close/>
                  <a:moveTo>
                    <a:pt x="1690" y="2327"/>
                  </a:moveTo>
                  <a:lnTo>
                    <a:pt x="1690" y="2339"/>
                  </a:lnTo>
                  <a:lnTo>
                    <a:pt x="1686" y="2339"/>
                  </a:lnTo>
                  <a:lnTo>
                    <a:pt x="1686" y="2327"/>
                  </a:lnTo>
                  <a:lnTo>
                    <a:pt x="1690" y="2327"/>
                  </a:lnTo>
                  <a:close/>
                  <a:moveTo>
                    <a:pt x="1716" y="1135"/>
                  </a:moveTo>
                  <a:lnTo>
                    <a:pt x="1716" y="1152"/>
                  </a:lnTo>
                  <a:lnTo>
                    <a:pt x="1712" y="1152"/>
                  </a:lnTo>
                  <a:lnTo>
                    <a:pt x="1712" y="1135"/>
                  </a:lnTo>
                  <a:lnTo>
                    <a:pt x="1716" y="1135"/>
                  </a:lnTo>
                  <a:close/>
                  <a:moveTo>
                    <a:pt x="1716" y="1165"/>
                  </a:moveTo>
                  <a:lnTo>
                    <a:pt x="1716" y="1183"/>
                  </a:lnTo>
                  <a:lnTo>
                    <a:pt x="1712" y="1183"/>
                  </a:lnTo>
                  <a:lnTo>
                    <a:pt x="1712" y="1165"/>
                  </a:lnTo>
                  <a:lnTo>
                    <a:pt x="1716" y="1165"/>
                  </a:lnTo>
                  <a:close/>
                  <a:moveTo>
                    <a:pt x="1716" y="1196"/>
                  </a:moveTo>
                  <a:lnTo>
                    <a:pt x="1716" y="1214"/>
                  </a:lnTo>
                  <a:lnTo>
                    <a:pt x="1712" y="1214"/>
                  </a:lnTo>
                  <a:lnTo>
                    <a:pt x="1712" y="1196"/>
                  </a:lnTo>
                  <a:lnTo>
                    <a:pt x="1716" y="1196"/>
                  </a:lnTo>
                  <a:close/>
                  <a:moveTo>
                    <a:pt x="1716" y="1227"/>
                  </a:moveTo>
                  <a:lnTo>
                    <a:pt x="1716" y="1244"/>
                  </a:lnTo>
                  <a:lnTo>
                    <a:pt x="1712" y="1244"/>
                  </a:lnTo>
                  <a:lnTo>
                    <a:pt x="1712" y="1227"/>
                  </a:lnTo>
                  <a:lnTo>
                    <a:pt x="1716" y="1227"/>
                  </a:lnTo>
                  <a:close/>
                  <a:moveTo>
                    <a:pt x="1716" y="1257"/>
                  </a:moveTo>
                  <a:lnTo>
                    <a:pt x="1716" y="1275"/>
                  </a:lnTo>
                  <a:lnTo>
                    <a:pt x="1712" y="1275"/>
                  </a:lnTo>
                  <a:lnTo>
                    <a:pt x="1712" y="1257"/>
                  </a:lnTo>
                  <a:lnTo>
                    <a:pt x="1716" y="1257"/>
                  </a:lnTo>
                  <a:close/>
                  <a:moveTo>
                    <a:pt x="1716" y="1288"/>
                  </a:moveTo>
                  <a:lnTo>
                    <a:pt x="1716" y="1306"/>
                  </a:lnTo>
                  <a:lnTo>
                    <a:pt x="1712" y="1306"/>
                  </a:lnTo>
                  <a:lnTo>
                    <a:pt x="1712" y="1288"/>
                  </a:lnTo>
                  <a:lnTo>
                    <a:pt x="1716" y="1288"/>
                  </a:lnTo>
                  <a:close/>
                  <a:moveTo>
                    <a:pt x="1716" y="1319"/>
                  </a:moveTo>
                  <a:lnTo>
                    <a:pt x="1716" y="1336"/>
                  </a:lnTo>
                  <a:lnTo>
                    <a:pt x="1712" y="1336"/>
                  </a:lnTo>
                  <a:lnTo>
                    <a:pt x="1712" y="1319"/>
                  </a:lnTo>
                  <a:lnTo>
                    <a:pt x="1716" y="1319"/>
                  </a:lnTo>
                  <a:close/>
                  <a:moveTo>
                    <a:pt x="1716" y="1349"/>
                  </a:moveTo>
                  <a:lnTo>
                    <a:pt x="1716" y="1367"/>
                  </a:lnTo>
                  <a:lnTo>
                    <a:pt x="1712" y="1367"/>
                  </a:lnTo>
                  <a:lnTo>
                    <a:pt x="1712" y="1349"/>
                  </a:lnTo>
                  <a:lnTo>
                    <a:pt x="1716" y="1349"/>
                  </a:lnTo>
                  <a:close/>
                  <a:moveTo>
                    <a:pt x="1716" y="1380"/>
                  </a:moveTo>
                  <a:lnTo>
                    <a:pt x="1716" y="1398"/>
                  </a:lnTo>
                  <a:lnTo>
                    <a:pt x="1712" y="1398"/>
                  </a:lnTo>
                  <a:lnTo>
                    <a:pt x="1712" y="1380"/>
                  </a:lnTo>
                  <a:lnTo>
                    <a:pt x="1716" y="1380"/>
                  </a:lnTo>
                  <a:close/>
                  <a:moveTo>
                    <a:pt x="1716" y="1411"/>
                  </a:moveTo>
                  <a:lnTo>
                    <a:pt x="1716" y="1428"/>
                  </a:lnTo>
                  <a:lnTo>
                    <a:pt x="1712" y="1428"/>
                  </a:lnTo>
                  <a:lnTo>
                    <a:pt x="1712" y="1411"/>
                  </a:lnTo>
                  <a:lnTo>
                    <a:pt x="1716" y="1411"/>
                  </a:lnTo>
                  <a:close/>
                  <a:moveTo>
                    <a:pt x="1716" y="1442"/>
                  </a:moveTo>
                  <a:lnTo>
                    <a:pt x="1716" y="1459"/>
                  </a:lnTo>
                  <a:lnTo>
                    <a:pt x="1712" y="1459"/>
                  </a:lnTo>
                  <a:lnTo>
                    <a:pt x="1712" y="1442"/>
                  </a:lnTo>
                  <a:lnTo>
                    <a:pt x="1716" y="1442"/>
                  </a:lnTo>
                  <a:close/>
                  <a:moveTo>
                    <a:pt x="1716" y="1472"/>
                  </a:moveTo>
                  <a:lnTo>
                    <a:pt x="1716" y="1490"/>
                  </a:lnTo>
                  <a:lnTo>
                    <a:pt x="1712" y="1490"/>
                  </a:lnTo>
                  <a:lnTo>
                    <a:pt x="1712" y="1472"/>
                  </a:lnTo>
                  <a:lnTo>
                    <a:pt x="1716" y="1472"/>
                  </a:lnTo>
                  <a:close/>
                  <a:moveTo>
                    <a:pt x="1716" y="1503"/>
                  </a:moveTo>
                  <a:lnTo>
                    <a:pt x="1716" y="1520"/>
                  </a:lnTo>
                  <a:lnTo>
                    <a:pt x="1712" y="1520"/>
                  </a:lnTo>
                  <a:lnTo>
                    <a:pt x="1712" y="1503"/>
                  </a:lnTo>
                  <a:lnTo>
                    <a:pt x="1716" y="1503"/>
                  </a:lnTo>
                  <a:close/>
                  <a:moveTo>
                    <a:pt x="1716" y="1534"/>
                  </a:moveTo>
                  <a:lnTo>
                    <a:pt x="1716" y="1551"/>
                  </a:lnTo>
                  <a:lnTo>
                    <a:pt x="1712" y="1551"/>
                  </a:lnTo>
                  <a:lnTo>
                    <a:pt x="1712" y="1534"/>
                  </a:lnTo>
                  <a:lnTo>
                    <a:pt x="1716" y="1534"/>
                  </a:lnTo>
                  <a:close/>
                  <a:moveTo>
                    <a:pt x="1716" y="1564"/>
                  </a:moveTo>
                  <a:lnTo>
                    <a:pt x="1716" y="1582"/>
                  </a:lnTo>
                  <a:lnTo>
                    <a:pt x="1712" y="1582"/>
                  </a:lnTo>
                  <a:lnTo>
                    <a:pt x="1712" y="1564"/>
                  </a:lnTo>
                  <a:lnTo>
                    <a:pt x="1716" y="1564"/>
                  </a:lnTo>
                  <a:close/>
                  <a:moveTo>
                    <a:pt x="1716" y="1595"/>
                  </a:moveTo>
                  <a:lnTo>
                    <a:pt x="1716" y="1612"/>
                  </a:lnTo>
                  <a:lnTo>
                    <a:pt x="1712" y="1612"/>
                  </a:lnTo>
                  <a:lnTo>
                    <a:pt x="1712" y="1595"/>
                  </a:lnTo>
                  <a:lnTo>
                    <a:pt x="1716" y="1595"/>
                  </a:lnTo>
                  <a:close/>
                  <a:moveTo>
                    <a:pt x="1716" y="1626"/>
                  </a:moveTo>
                  <a:lnTo>
                    <a:pt x="1716" y="1643"/>
                  </a:lnTo>
                  <a:lnTo>
                    <a:pt x="1712" y="1643"/>
                  </a:lnTo>
                  <a:lnTo>
                    <a:pt x="1712" y="1626"/>
                  </a:lnTo>
                  <a:lnTo>
                    <a:pt x="1716" y="1626"/>
                  </a:lnTo>
                  <a:close/>
                  <a:moveTo>
                    <a:pt x="1716" y="1656"/>
                  </a:moveTo>
                  <a:lnTo>
                    <a:pt x="1716" y="1674"/>
                  </a:lnTo>
                  <a:lnTo>
                    <a:pt x="1712" y="1674"/>
                  </a:lnTo>
                  <a:lnTo>
                    <a:pt x="1712" y="1656"/>
                  </a:lnTo>
                  <a:lnTo>
                    <a:pt x="1716" y="1656"/>
                  </a:lnTo>
                  <a:close/>
                  <a:moveTo>
                    <a:pt x="1716" y="1687"/>
                  </a:moveTo>
                  <a:lnTo>
                    <a:pt x="1716" y="1705"/>
                  </a:lnTo>
                  <a:lnTo>
                    <a:pt x="1712" y="1705"/>
                  </a:lnTo>
                  <a:lnTo>
                    <a:pt x="1712" y="1687"/>
                  </a:lnTo>
                  <a:lnTo>
                    <a:pt x="1716" y="1687"/>
                  </a:lnTo>
                  <a:close/>
                  <a:moveTo>
                    <a:pt x="1716" y="1718"/>
                  </a:moveTo>
                  <a:lnTo>
                    <a:pt x="1716" y="1735"/>
                  </a:lnTo>
                  <a:lnTo>
                    <a:pt x="1712" y="1735"/>
                  </a:lnTo>
                  <a:lnTo>
                    <a:pt x="1712" y="1718"/>
                  </a:lnTo>
                  <a:lnTo>
                    <a:pt x="1716" y="1718"/>
                  </a:lnTo>
                  <a:close/>
                  <a:moveTo>
                    <a:pt x="1716" y="1748"/>
                  </a:moveTo>
                  <a:lnTo>
                    <a:pt x="1716" y="1766"/>
                  </a:lnTo>
                  <a:lnTo>
                    <a:pt x="1712" y="1766"/>
                  </a:lnTo>
                  <a:lnTo>
                    <a:pt x="1712" y="1748"/>
                  </a:lnTo>
                  <a:lnTo>
                    <a:pt x="1716" y="1748"/>
                  </a:lnTo>
                  <a:close/>
                  <a:moveTo>
                    <a:pt x="1716" y="1779"/>
                  </a:moveTo>
                  <a:lnTo>
                    <a:pt x="1716" y="1797"/>
                  </a:lnTo>
                  <a:lnTo>
                    <a:pt x="1712" y="1797"/>
                  </a:lnTo>
                  <a:lnTo>
                    <a:pt x="1712" y="1779"/>
                  </a:lnTo>
                  <a:lnTo>
                    <a:pt x="1716" y="1779"/>
                  </a:lnTo>
                  <a:close/>
                  <a:moveTo>
                    <a:pt x="1716" y="1810"/>
                  </a:moveTo>
                  <a:lnTo>
                    <a:pt x="1716" y="1827"/>
                  </a:lnTo>
                  <a:lnTo>
                    <a:pt x="1712" y="1827"/>
                  </a:lnTo>
                  <a:lnTo>
                    <a:pt x="1712" y="1810"/>
                  </a:lnTo>
                  <a:lnTo>
                    <a:pt x="1716" y="1810"/>
                  </a:lnTo>
                  <a:close/>
                  <a:moveTo>
                    <a:pt x="1716" y="1840"/>
                  </a:moveTo>
                  <a:lnTo>
                    <a:pt x="1716" y="1858"/>
                  </a:lnTo>
                  <a:lnTo>
                    <a:pt x="1712" y="1858"/>
                  </a:lnTo>
                  <a:lnTo>
                    <a:pt x="1712" y="1840"/>
                  </a:lnTo>
                  <a:lnTo>
                    <a:pt x="1716" y="1840"/>
                  </a:lnTo>
                  <a:close/>
                  <a:moveTo>
                    <a:pt x="1716" y="1871"/>
                  </a:moveTo>
                  <a:lnTo>
                    <a:pt x="1716" y="1889"/>
                  </a:lnTo>
                  <a:lnTo>
                    <a:pt x="1712" y="1889"/>
                  </a:lnTo>
                  <a:lnTo>
                    <a:pt x="1712" y="1871"/>
                  </a:lnTo>
                  <a:lnTo>
                    <a:pt x="1716" y="1871"/>
                  </a:lnTo>
                  <a:close/>
                  <a:moveTo>
                    <a:pt x="1716" y="1902"/>
                  </a:moveTo>
                  <a:lnTo>
                    <a:pt x="1716" y="1919"/>
                  </a:lnTo>
                  <a:lnTo>
                    <a:pt x="1712" y="1919"/>
                  </a:lnTo>
                  <a:lnTo>
                    <a:pt x="1712" y="1902"/>
                  </a:lnTo>
                  <a:lnTo>
                    <a:pt x="1716" y="1902"/>
                  </a:lnTo>
                  <a:close/>
                  <a:moveTo>
                    <a:pt x="1716" y="1932"/>
                  </a:moveTo>
                  <a:lnTo>
                    <a:pt x="1716" y="1950"/>
                  </a:lnTo>
                  <a:lnTo>
                    <a:pt x="1712" y="1950"/>
                  </a:lnTo>
                  <a:lnTo>
                    <a:pt x="1712" y="1932"/>
                  </a:lnTo>
                  <a:lnTo>
                    <a:pt x="1716" y="1932"/>
                  </a:lnTo>
                  <a:close/>
                  <a:moveTo>
                    <a:pt x="1716" y="1963"/>
                  </a:moveTo>
                  <a:lnTo>
                    <a:pt x="1716" y="1981"/>
                  </a:lnTo>
                  <a:lnTo>
                    <a:pt x="1712" y="1981"/>
                  </a:lnTo>
                  <a:lnTo>
                    <a:pt x="1712" y="1963"/>
                  </a:lnTo>
                  <a:lnTo>
                    <a:pt x="1716" y="1963"/>
                  </a:lnTo>
                  <a:close/>
                  <a:moveTo>
                    <a:pt x="1716" y="1994"/>
                  </a:moveTo>
                  <a:lnTo>
                    <a:pt x="1716" y="2011"/>
                  </a:lnTo>
                  <a:lnTo>
                    <a:pt x="1712" y="2011"/>
                  </a:lnTo>
                  <a:lnTo>
                    <a:pt x="1712" y="1994"/>
                  </a:lnTo>
                  <a:lnTo>
                    <a:pt x="1716" y="1994"/>
                  </a:lnTo>
                  <a:close/>
                  <a:moveTo>
                    <a:pt x="1716" y="2025"/>
                  </a:moveTo>
                  <a:lnTo>
                    <a:pt x="1716" y="2042"/>
                  </a:lnTo>
                  <a:lnTo>
                    <a:pt x="1712" y="2042"/>
                  </a:lnTo>
                  <a:lnTo>
                    <a:pt x="1712" y="2025"/>
                  </a:lnTo>
                  <a:lnTo>
                    <a:pt x="1716" y="2025"/>
                  </a:lnTo>
                  <a:close/>
                  <a:moveTo>
                    <a:pt x="1716" y="2055"/>
                  </a:moveTo>
                  <a:lnTo>
                    <a:pt x="1716" y="2073"/>
                  </a:lnTo>
                  <a:lnTo>
                    <a:pt x="1712" y="2073"/>
                  </a:lnTo>
                  <a:lnTo>
                    <a:pt x="1712" y="2055"/>
                  </a:lnTo>
                  <a:lnTo>
                    <a:pt x="1716" y="2055"/>
                  </a:lnTo>
                  <a:close/>
                  <a:moveTo>
                    <a:pt x="1716" y="2086"/>
                  </a:moveTo>
                  <a:lnTo>
                    <a:pt x="1716" y="2103"/>
                  </a:lnTo>
                  <a:lnTo>
                    <a:pt x="1712" y="2103"/>
                  </a:lnTo>
                  <a:lnTo>
                    <a:pt x="1712" y="2086"/>
                  </a:lnTo>
                  <a:lnTo>
                    <a:pt x="1716" y="2086"/>
                  </a:lnTo>
                  <a:close/>
                  <a:moveTo>
                    <a:pt x="1716" y="2116"/>
                  </a:moveTo>
                  <a:lnTo>
                    <a:pt x="1716" y="2134"/>
                  </a:lnTo>
                  <a:lnTo>
                    <a:pt x="1712" y="2134"/>
                  </a:lnTo>
                  <a:lnTo>
                    <a:pt x="1712" y="2116"/>
                  </a:lnTo>
                  <a:lnTo>
                    <a:pt x="1716" y="2116"/>
                  </a:lnTo>
                  <a:close/>
                  <a:moveTo>
                    <a:pt x="1716" y="2147"/>
                  </a:moveTo>
                  <a:lnTo>
                    <a:pt x="1716" y="2165"/>
                  </a:lnTo>
                  <a:lnTo>
                    <a:pt x="1712" y="2165"/>
                  </a:lnTo>
                  <a:lnTo>
                    <a:pt x="1712" y="2147"/>
                  </a:lnTo>
                  <a:lnTo>
                    <a:pt x="1716" y="2147"/>
                  </a:lnTo>
                  <a:close/>
                  <a:moveTo>
                    <a:pt x="1716" y="2178"/>
                  </a:moveTo>
                  <a:lnTo>
                    <a:pt x="1716" y="2195"/>
                  </a:lnTo>
                  <a:lnTo>
                    <a:pt x="1712" y="2195"/>
                  </a:lnTo>
                  <a:lnTo>
                    <a:pt x="1712" y="2178"/>
                  </a:lnTo>
                  <a:lnTo>
                    <a:pt x="1716" y="2178"/>
                  </a:lnTo>
                  <a:close/>
                  <a:moveTo>
                    <a:pt x="1716" y="2208"/>
                  </a:moveTo>
                  <a:lnTo>
                    <a:pt x="1716" y="2226"/>
                  </a:lnTo>
                  <a:lnTo>
                    <a:pt x="1712" y="2226"/>
                  </a:lnTo>
                  <a:lnTo>
                    <a:pt x="1712" y="2208"/>
                  </a:lnTo>
                  <a:lnTo>
                    <a:pt x="1716" y="2208"/>
                  </a:lnTo>
                  <a:close/>
                  <a:moveTo>
                    <a:pt x="1716" y="2239"/>
                  </a:moveTo>
                  <a:lnTo>
                    <a:pt x="1716" y="2257"/>
                  </a:lnTo>
                  <a:lnTo>
                    <a:pt x="1712" y="2257"/>
                  </a:lnTo>
                  <a:lnTo>
                    <a:pt x="1712" y="2239"/>
                  </a:lnTo>
                  <a:lnTo>
                    <a:pt x="1716" y="2239"/>
                  </a:lnTo>
                  <a:close/>
                  <a:moveTo>
                    <a:pt x="1716" y="2270"/>
                  </a:moveTo>
                  <a:lnTo>
                    <a:pt x="1716" y="2288"/>
                  </a:lnTo>
                  <a:lnTo>
                    <a:pt x="1712" y="2288"/>
                  </a:lnTo>
                  <a:lnTo>
                    <a:pt x="1712" y="2270"/>
                  </a:lnTo>
                  <a:lnTo>
                    <a:pt x="1716" y="2270"/>
                  </a:lnTo>
                  <a:close/>
                  <a:moveTo>
                    <a:pt x="1716" y="2301"/>
                  </a:moveTo>
                  <a:lnTo>
                    <a:pt x="1716" y="2318"/>
                  </a:lnTo>
                  <a:lnTo>
                    <a:pt x="1712" y="2318"/>
                  </a:lnTo>
                  <a:lnTo>
                    <a:pt x="1712" y="2301"/>
                  </a:lnTo>
                  <a:lnTo>
                    <a:pt x="1716" y="2301"/>
                  </a:lnTo>
                  <a:close/>
                  <a:moveTo>
                    <a:pt x="1716" y="2331"/>
                  </a:moveTo>
                  <a:lnTo>
                    <a:pt x="1716" y="2339"/>
                  </a:lnTo>
                  <a:lnTo>
                    <a:pt x="1712" y="2339"/>
                  </a:lnTo>
                  <a:lnTo>
                    <a:pt x="1712" y="2331"/>
                  </a:lnTo>
                  <a:lnTo>
                    <a:pt x="1716" y="2331"/>
                  </a:lnTo>
                  <a:close/>
                  <a:moveTo>
                    <a:pt x="1742" y="1108"/>
                  </a:moveTo>
                  <a:lnTo>
                    <a:pt x="1742" y="1126"/>
                  </a:lnTo>
                  <a:lnTo>
                    <a:pt x="1738" y="1126"/>
                  </a:lnTo>
                  <a:lnTo>
                    <a:pt x="1738" y="1108"/>
                  </a:lnTo>
                  <a:lnTo>
                    <a:pt x="1742" y="1108"/>
                  </a:lnTo>
                  <a:close/>
                  <a:moveTo>
                    <a:pt x="1742" y="1139"/>
                  </a:moveTo>
                  <a:lnTo>
                    <a:pt x="1742" y="1157"/>
                  </a:lnTo>
                  <a:lnTo>
                    <a:pt x="1738" y="1157"/>
                  </a:lnTo>
                  <a:lnTo>
                    <a:pt x="1738" y="1139"/>
                  </a:lnTo>
                  <a:lnTo>
                    <a:pt x="1742" y="1139"/>
                  </a:lnTo>
                  <a:close/>
                  <a:moveTo>
                    <a:pt x="1742" y="1170"/>
                  </a:moveTo>
                  <a:lnTo>
                    <a:pt x="1742" y="1187"/>
                  </a:lnTo>
                  <a:lnTo>
                    <a:pt x="1738" y="1187"/>
                  </a:lnTo>
                  <a:lnTo>
                    <a:pt x="1738" y="1170"/>
                  </a:lnTo>
                  <a:lnTo>
                    <a:pt x="1742" y="1170"/>
                  </a:lnTo>
                  <a:close/>
                  <a:moveTo>
                    <a:pt x="1742" y="1200"/>
                  </a:moveTo>
                  <a:lnTo>
                    <a:pt x="1742" y="1218"/>
                  </a:lnTo>
                  <a:lnTo>
                    <a:pt x="1738" y="1218"/>
                  </a:lnTo>
                  <a:lnTo>
                    <a:pt x="1738" y="1200"/>
                  </a:lnTo>
                  <a:lnTo>
                    <a:pt x="1742" y="1200"/>
                  </a:lnTo>
                  <a:close/>
                  <a:moveTo>
                    <a:pt x="1742" y="1231"/>
                  </a:moveTo>
                  <a:lnTo>
                    <a:pt x="1742" y="1249"/>
                  </a:lnTo>
                  <a:lnTo>
                    <a:pt x="1738" y="1249"/>
                  </a:lnTo>
                  <a:lnTo>
                    <a:pt x="1738" y="1231"/>
                  </a:lnTo>
                  <a:lnTo>
                    <a:pt x="1742" y="1231"/>
                  </a:lnTo>
                  <a:close/>
                  <a:moveTo>
                    <a:pt x="1742" y="1262"/>
                  </a:moveTo>
                  <a:lnTo>
                    <a:pt x="1742" y="1279"/>
                  </a:lnTo>
                  <a:lnTo>
                    <a:pt x="1738" y="1279"/>
                  </a:lnTo>
                  <a:lnTo>
                    <a:pt x="1738" y="1262"/>
                  </a:lnTo>
                  <a:lnTo>
                    <a:pt x="1742" y="1262"/>
                  </a:lnTo>
                  <a:close/>
                  <a:moveTo>
                    <a:pt x="1742" y="1292"/>
                  </a:moveTo>
                  <a:lnTo>
                    <a:pt x="1742" y="1310"/>
                  </a:lnTo>
                  <a:lnTo>
                    <a:pt x="1738" y="1310"/>
                  </a:lnTo>
                  <a:lnTo>
                    <a:pt x="1738" y="1292"/>
                  </a:lnTo>
                  <a:lnTo>
                    <a:pt x="1742" y="1292"/>
                  </a:lnTo>
                  <a:close/>
                  <a:moveTo>
                    <a:pt x="1742" y="1323"/>
                  </a:moveTo>
                  <a:lnTo>
                    <a:pt x="1742" y="1341"/>
                  </a:lnTo>
                  <a:lnTo>
                    <a:pt x="1738" y="1341"/>
                  </a:lnTo>
                  <a:lnTo>
                    <a:pt x="1738" y="1323"/>
                  </a:lnTo>
                  <a:lnTo>
                    <a:pt x="1742" y="1323"/>
                  </a:lnTo>
                  <a:close/>
                  <a:moveTo>
                    <a:pt x="1742" y="1354"/>
                  </a:moveTo>
                  <a:lnTo>
                    <a:pt x="1742" y="1371"/>
                  </a:lnTo>
                  <a:lnTo>
                    <a:pt x="1738" y="1371"/>
                  </a:lnTo>
                  <a:lnTo>
                    <a:pt x="1738" y="1354"/>
                  </a:lnTo>
                  <a:lnTo>
                    <a:pt x="1742" y="1354"/>
                  </a:lnTo>
                  <a:close/>
                  <a:moveTo>
                    <a:pt x="1742" y="1384"/>
                  </a:moveTo>
                  <a:lnTo>
                    <a:pt x="1742" y="1402"/>
                  </a:lnTo>
                  <a:lnTo>
                    <a:pt x="1738" y="1402"/>
                  </a:lnTo>
                  <a:lnTo>
                    <a:pt x="1738" y="1384"/>
                  </a:lnTo>
                  <a:lnTo>
                    <a:pt x="1742" y="1384"/>
                  </a:lnTo>
                  <a:close/>
                  <a:moveTo>
                    <a:pt x="1742" y="1415"/>
                  </a:moveTo>
                  <a:lnTo>
                    <a:pt x="1742" y="1433"/>
                  </a:lnTo>
                  <a:lnTo>
                    <a:pt x="1738" y="1433"/>
                  </a:lnTo>
                  <a:lnTo>
                    <a:pt x="1738" y="1415"/>
                  </a:lnTo>
                  <a:lnTo>
                    <a:pt x="1742" y="1415"/>
                  </a:lnTo>
                  <a:close/>
                  <a:moveTo>
                    <a:pt x="1742" y="1446"/>
                  </a:moveTo>
                  <a:lnTo>
                    <a:pt x="1742" y="1463"/>
                  </a:lnTo>
                  <a:lnTo>
                    <a:pt x="1738" y="1463"/>
                  </a:lnTo>
                  <a:lnTo>
                    <a:pt x="1738" y="1446"/>
                  </a:lnTo>
                  <a:lnTo>
                    <a:pt x="1742" y="1446"/>
                  </a:lnTo>
                  <a:close/>
                  <a:moveTo>
                    <a:pt x="1742" y="1477"/>
                  </a:moveTo>
                  <a:lnTo>
                    <a:pt x="1742" y="1494"/>
                  </a:lnTo>
                  <a:lnTo>
                    <a:pt x="1738" y="1494"/>
                  </a:lnTo>
                  <a:lnTo>
                    <a:pt x="1738" y="1477"/>
                  </a:lnTo>
                  <a:lnTo>
                    <a:pt x="1742" y="1477"/>
                  </a:lnTo>
                  <a:close/>
                  <a:moveTo>
                    <a:pt x="1742" y="1507"/>
                  </a:moveTo>
                  <a:lnTo>
                    <a:pt x="1742" y="1525"/>
                  </a:lnTo>
                  <a:lnTo>
                    <a:pt x="1738" y="1525"/>
                  </a:lnTo>
                  <a:lnTo>
                    <a:pt x="1738" y="1507"/>
                  </a:lnTo>
                  <a:lnTo>
                    <a:pt x="1742" y="1507"/>
                  </a:lnTo>
                  <a:close/>
                  <a:moveTo>
                    <a:pt x="1742" y="1538"/>
                  </a:moveTo>
                  <a:lnTo>
                    <a:pt x="1742" y="1555"/>
                  </a:lnTo>
                  <a:lnTo>
                    <a:pt x="1738" y="1555"/>
                  </a:lnTo>
                  <a:lnTo>
                    <a:pt x="1738" y="1538"/>
                  </a:lnTo>
                  <a:lnTo>
                    <a:pt x="1742" y="1538"/>
                  </a:lnTo>
                  <a:close/>
                  <a:moveTo>
                    <a:pt x="1742" y="1569"/>
                  </a:moveTo>
                  <a:lnTo>
                    <a:pt x="1742" y="1586"/>
                  </a:lnTo>
                  <a:lnTo>
                    <a:pt x="1738" y="1586"/>
                  </a:lnTo>
                  <a:lnTo>
                    <a:pt x="1738" y="1569"/>
                  </a:lnTo>
                  <a:lnTo>
                    <a:pt x="1742" y="1569"/>
                  </a:lnTo>
                  <a:close/>
                  <a:moveTo>
                    <a:pt x="1742" y="1599"/>
                  </a:moveTo>
                  <a:lnTo>
                    <a:pt x="1742" y="1617"/>
                  </a:lnTo>
                  <a:lnTo>
                    <a:pt x="1738" y="1617"/>
                  </a:lnTo>
                  <a:lnTo>
                    <a:pt x="1738" y="1599"/>
                  </a:lnTo>
                  <a:lnTo>
                    <a:pt x="1742" y="1599"/>
                  </a:lnTo>
                  <a:close/>
                  <a:moveTo>
                    <a:pt x="1742" y="1630"/>
                  </a:moveTo>
                  <a:lnTo>
                    <a:pt x="1742" y="1647"/>
                  </a:lnTo>
                  <a:lnTo>
                    <a:pt x="1738" y="1647"/>
                  </a:lnTo>
                  <a:lnTo>
                    <a:pt x="1738" y="1630"/>
                  </a:lnTo>
                  <a:lnTo>
                    <a:pt x="1742" y="1630"/>
                  </a:lnTo>
                  <a:close/>
                  <a:moveTo>
                    <a:pt x="1742" y="1661"/>
                  </a:moveTo>
                  <a:lnTo>
                    <a:pt x="1742" y="1678"/>
                  </a:lnTo>
                  <a:lnTo>
                    <a:pt x="1738" y="1678"/>
                  </a:lnTo>
                  <a:lnTo>
                    <a:pt x="1738" y="1661"/>
                  </a:lnTo>
                  <a:lnTo>
                    <a:pt x="1742" y="1661"/>
                  </a:lnTo>
                  <a:close/>
                  <a:moveTo>
                    <a:pt x="1742" y="1691"/>
                  </a:moveTo>
                  <a:lnTo>
                    <a:pt x="1742" y="1709"/>
                  </a:lnTo>
                  <a:lnTo>
                    <a:pt x="1738" y="1709"/>
                  </a:lnTo>
                  <a:lnTo>
                    <a:pt x="1738" y="1691"/>
                  </a:lnTo>
                  <a:lnTo>
                    <a:pt x="1742" y="1691"/>
                  </a:lnTo>
                  <a:close/>
                  <a:moveTo>
                    <a:pt x="1742" y="1722"/>
                  </a:moveTo>
                  <a:lnTo>
                    <a:pt x="1742" y="1740"/>
                  </a:lnTo>
                  <a:lnTo>
                    <a:pt x="1738" y="1740"/>
                  </a:lnTo>
                  <a:lnTo>
                    <a:pt x="1738" y="1722"/>
                  </a:lnTo>
                  <a:lnTo>
                    <a:pt x="1742" y="1722"/>
                  </a:lnTo>
                  <a:close/>
                  <a:moveTo>
                    <a:pt x="1742" y="1753"/>
                  </a:moveTo>
                  <a:lnTo>
                    <a:pt x="1742" y="1770"/>
                  </a:lnTo>
                  <a:lnTo>
                    <a:pt x="1738" y="1770"/>
                  </a:lnTo>
                  <a:lnTo>
                    <a:pt x="1738" y="1753"/>
                  </a:lnTo>
                  <a:lnTo>
                    <a:pt x="1742" y="1753"/>
                  </a:lnTo>
                  <a:close/>
                  <a:moveTo>
                    <a:pt x="1742" y="1783"/>
                  </a:moveTo>
                  <a:lnTo>
                    <a:pt x="1742" y="1801"/>
                  </a:lnTo>
                  <a:lnTo>
                    <a:pt x="1738" y="1801"/>
                  </a:lnTo>
                  <a:lnTo>
                    <a:pt x="1738" y="1783"/>
                  </a:lnTo>
                  <a:lnTo>
                    <a:pt x="1742" y="1783"/>
                  </a:lnTo>
                  <a:close/>
                  <a:moveTo>
                    <a:pt x="1742" y="1814"/>
                  </a:moveTo>
                  <a:lnTo>
                    <a:pt x="1742" y="1832"/>
                  </a:lnTo>
                  <a:lnTo>
                    <a:pt x="1738" y="1832"/>
                  </a:lnTo>
                  <a:lnTo>
                    <a:pt x="1738" y="1814"/>
                  </a:lnTo>
                  <a:lnTo>
                    <a:pt x="1742" y="1814"/>
                  </a:lnTo>
                  <a:close/>
                  <a:moveTo>
                    <a:pt x="1742" y="1845"/>
                  </a:moveTo>
                  <a:lnTo>
                    <a:pt x="1742" y="1862"/>
                  </a:lnTo>
                  <a:lnTo>
                    <a:pt x="1738" y="1862"/>
                  </a:lnTo>
                  <a:lnTo>
                    <a:pt x="1738" y="1845"/>
                  </a:lnTo>
                  <a:lnTo>
                    <a:pt x="1742" y="1845"/>
                  </a:lnTo>
                  <a:close/>
                  <a:moveTo>
                    <a:pt x="1742" y="1875"/>
                  </a:moveTo>
                  <a:lnTo>
                    <a:pt x="1742" y="1893"/>
                  </a:lnTo>
                  <a:lnTo>
                    <a:pt x="1738" y="1893"/>
                  </a:lnTo>
                  <a:lnTo>
                    <a:pt x="1738" y="1875"/>
                  </a:lnTo>
                  <a:lnTo>
                    <a:pt x="1742" y="1875"/>
                  </a:lnTo>
                  <a:close/>
                  <a:moveTo>
                    <a:pt x="1742" y="1906"/>
                  </a:moveTo>
                  <a:lnTo>
                    <a:pt x="1742" y="1924"/>
                  </a:lnTo>
                  <a:lnTo>
                    <a:pt x="1738" y="1924"/>
                  </a:lnTo>
                  <a:lnTo>
                    <a:pt x="1738" y="1906"/>
                  </a:lnTo>
                  <a:lnTo>
                    <a:pt x="1742" y="1906"/>
                  </a:lnTo>
                  <a:close/>
                  <a:moveTo>
                    <a:pt x="1742" y="1937"/>
                  </a:moveTo>
                  <a:lnTo>
                    <a:pt x="1742" y="1954"/>
                  </a:lnTo>
                  <a:lnTo>
                    <a:pt x="1738" y="1954"/>
                  </a:lnTo>
                  <a:lnTo>
                    <a:pt x="1738" y="1937"/>
                  </a:lnTo>
                  <a:lnTo>
                    <a:pt x="1742" y="1937"/>
                  </a:lnTo>
                  <a:close/>
                  <a:moveTo>
                    <a:pt x="1742" y="1968"/>
                  </a:moveTo>
                  <a:lnTo>
                    <a:pt x="1742" y="1985"/>
                  </a:lnTo>
                  <a:lnTo>
                    <a:pt x="1738" y="1985"/>
                  </a:lnTo>
                  <a:lnTo>
                    <a:pt x="1738" y="1968"/>
                  </a:lnTo>
                  <a:lnTo>
                    <a:pt x="1742" y="1968"/>
                  </a:lnTo>
                  <a:close/>
                  <a:moveTo>
                    <a:pt x="1742" y="1998"/>
                  </a:moveTo>
                  <a:lnTo>
                    <a:pt x="1742" y="2016"/>
                  </a:lnTo>
                  <a:lnTo>
                    <a:pt x="1738" y="2016"/>
                  </a:lnTo>
                  <a:lnTo>
                    <a:pt x="1738" y="1998"/>
                  </a:lnTo>
                  <a:lnTo>
                    <a:pt x="1742" y="1998"/>
                  </a:lnTo>
                  <a:close/>
                  <a:moveTo>
                    <a:pt x="1742" y="2029"/>
                  </a:moveTo>
                  <a:lnTo>
                    <a:pt x="1742" y="2046"/>
                  </a:lnTo>
                  <a:lnTo>
                    <a:pt x="1738" y="2046"/>
                  </a:lnTo>
                  <a:lnTo>
                    <a:pt x="1738" y="2029"/>
                  </a:lnTo>
                  <a:lnTo>
                    <a:pt x="1742" y="2029"/>
                  </a:lnTo>
                  <a:close/>
                  <a:moveTo>
                    <a:pt x="1742" y="2060"/>
                  </a:moveTo>
                  <a:lnTo>
                    <a:pt x="1742" y="2077"/>
                  </a:lnTo>
                  <a:lnTo>
                    <a:pt x="1738" y="2077"/>
                  </a:lnTo>
                  <a:lnTo>
                    <a:pt x="1738" y="2060"/>
                  </a:lnTo>
                  <a:lnTo>
                    <a:pt x="1742" y="2060"/>
                  </a:lnTo>
                  <a:close/>
                  <a:moveTo>
                    <a:pt x="1742" y="2090"/>
                  </a:moveTo>
                  <a:lnTo>
                    <a:pt x="1742" y="2108"/>
                  </a:lnTo>
                  <a:lnTo>
                    <a:pt x="1738" y="2108"/>
                  </a:lnTo>
                  <a:lnTo>
                    <a:pt x="1738" y="2090"/>
                  </a:lnTo>
                  <a:lnTo>
                    <a:pt x="1742" y="2090"/>
                  </a:lnTo>
                  <a:close/>
                  <a:moveTo>
                    <a:pt x="1742" y="2121"/>
                  </a:moveTo>
                  <a:lnTo>
                    <a:pt x="1742" y="2138"/>
                  </a:lnTo>
                  <a:lnTo>
                    <a:pt x="1738" y="2138"/>
                  </a:lnTo>
                  <a:lnTo>
                    <a:pt x="1738" y="2121"/>
                  </a:lnTo>
                  <a:lnTo>
                    <a:pt x="1742" y="2121"/>
                  </a:lnTo>
                  <a:close/>
                  <a:moveTo>
                    <a:pt x="1742" y="2152"/>
                  </a:moveTo>
                  <a:lnTo>
                    <a:pt x="1742" y="2169"/>
                  </a:lnTo>
                  <a:lnTo>
                    <a:pt x="1738" y="2169"/>
                  </a:lnTo>
                  <a:lnTo>
                    <a:pt x="1738" y="2152"/>
                  </a:lnTo>
                  <a:lnTo>
                    <a:pt x="1742" y="2152"/>
                  </a:lnTo>
                  <a:close/>
                  <a:moveTo>
                    <a:pt x="1742" y="2182"/>
                  </a:moveTo>
                  <a:lnTo>
                    <a:pt x="1742" y="2200"/>
                  </a:lnTo>
                  <a:lnTo>
                    <a:pt x="1738" y="2200"/>
                  </a:lnTo>
                  <a:lnTo>
                    <a:pt x="1738" y="2182"/>
                  </a:lnTo>
                  <a:lnTo>
                    <a:pt x="1742" y="2182"/>
                  </a:lnTo>
                  <a:close/>
                  <a:moveTo>
                    <a:pt x="1742" y="2213"/>
                  </a:moveTo>
                  <a:lnTo>
                    <a:pt x="1742" y="2231"/>
                  </a:lnTo>
                  <a:lnTo>
                    <a:pt x="1738" y="2231"/>
                  </a:lnTo>
                  <a:lnTo>
                    <a:pt x="1738" y="2213"/>
                  </a:lnTo>
                  <a:lnTo>
                    <a:pt x="1742" y="2213"/>
                  </a:lnTo>
                  <a:close/>
                  <a:moveTo>
                    <a:pt x="1742" y="2244"/>
                  </a:moveTo>
                  <a:lnTo>
                    <a:pt x="1742" y="2261"/>
                  </a:lnTo>
                  <a:lnTo>
                    <a:pt x="1738" y="2261"/>
                  </a:lnTo>
                  <a:lnTo>
                    <a:pt x="1738" y="2244"/>
                  </a:lnTo>
                  <a:lnTo>
                    <a:pt x="1742" y="2244"/>
                  </a:lnTo>
                  <a:close/>
                  <a:moveTo>
                    <a:pt x="1742" y="2274"/>
                  </a:moveTo>
                  <a:lnTo>
                    <a:pt x="1742" y="2292"/>
                  </a:lnTo>
                  <a:lnTo>
                    <a:pt x="1738" y="2292"/>
                  </a:lnTo>
                  <a:lnTo>
                    <a:pt x="1738" y="2274"/>
                  </a:lnTo>
                  <a:lnTo>
                    <a:pt x="1742" y="2274"/>
                  </a:lnTo>
                  <a:close/>
                  <a:moveTo>
                    <a:pt x="1742" y="2305"/>
                  </a:moveTo>
                  <a:lnTo>
                    <a:pt x="1742" y="2323"/>
                  </a:lnTo>
                  <a:lnTo>
                    <a:pt x="1738" y="2323"/>
                  </a:lnTo>
                  <a:lnTo>
                    <a:pt x="1738" y="2305"/>
                  </a:lnTo>
                  <a:lnTo>
                    <a:pt x="1742" y="2305"/>
                  </a:lnTo>
                  <a:close/>
                  <a:moveTo>
                    <a:pt x="1742" y="2336"/>
                  </a:moveTo>
                  <a:lnTo>
                    <a:pt x="1742" y="2339"/>
                  </a:lnTo>
                  <a:lnTo>
                    <a:pt x="1738" y="2339"/>
                  </a:lnTo>
                  <a:lnTo>
                    <a:pt x="1738" y="2336"/>
                  </a:lnTo>
                  <a:lnTo>
                    <a:pt x="1742" y="2336"/>
                  </a:lnTo>
                  <a:close/>
                  <a:moveTo>
                    <a:pt x="1773" y="1082"/>
                  </a:moveTo>
                  <a:lnTo>
                    <a:pt x="1773" y="1100"/>
                  </a:lnTo>
                  <a:lnTo>
                    <a:pt x="1769" y="1100"/>
                  </a:lnTo>
                  <a:lnTo>
                    <a:pt x="1769" y="1082"/>
                  </a:lnTo>
                  <a:lnTo>
                    <a:pt x="1773" y="1082"/>
                  </a:lnTo>
                  <a:close/>
                  <a:moveTo>
                    <a:pt x="1773" y="1113"/>
                  </a:moveTo>
                  <a:lnTo>
                    <a:pt x="1773" y="1130"/>
                  </a:lnTo>
                  <a:lnTo>
                    <a:pt x="1769" y="1130"/>
                  </a:lnTo>
                  <a:lnTo>
                    <a:pt x="1769" y="1113"/>
                  </a:lnTo>
                  <a:lnTo>
                    <a:pt x="1773" y="1113"/>
                  </a:lnTo>
                  <a:close/>
                  <a:moveTo>
                    <a:pt x="1773" y="1144"/>
                  </a:moveTo>
                  <a:lnTo>
                    <a:pt x="1773" y="1161"/>
                  </a:lnTo>
                  <a:lnTo>
                    <a:pt x="1769" y="1161"/>
                  </a:lnTo>
                  <a:lnTo>
                    <a:pt x="1769" y="1144"/>
                  </a:lnTo>
                  <a:lnTo>
                    <a:pt x="1773" y="1144"/>
                  </a:lnTo>
                  <a:close/>
                  <a:moveTo>
                    <a:pt x="1773" y="1174"/>
                  </a:moveTo>
                  <a:lnTo>
                    <a:pt x="1773" y="1192"/>
                  </a:lnTo>
                  <a:lnTo>
                    <a:pt x="1769" y="1192"/>
                  </a:lnTo>
                  <a:lnTo>
                    <a:pt x="1769" y="1174"/>
                  </a:lnTo>
                  <a:lnTo>
                    <a:pt x="1773" y="1174"/>
                  </a:lnTo>
                  <a:close/>
                  <a:moveTo>
                    <a:pt x="1773" y="1205"/>
                  </a:moveTo>
                  <a:lnTo>
                    <a:pt x="1773" y="1222"/>
                  </a:lnTo>
                  <a:lnTo>
                    <a:pt x="1769" y="1222"/>
                  </a:lnTo>
                  <a:lnTo>
                    <a:pt x="1769" y="1205"/>
                  </a:lnTo>
                  <a:lnTo>
                    <a:pt x="1773" y="1205"/>
                  </a:lnTo>
                  <a:close/>
                  <a:moveTo>
                    <a:pt x="1773" y="1236"/>
                  </a:moveTo>
                  <a:lnTo>
                    <a:pt x="1773" y="1253"/>
                  </a:lnTo>
                  <a:lnTo>
                    <a:pt x="1769" y="1253"/>
                  </a:lnTo>
                  <a:lnTo>
                    <a:pt x="1769" y="1236"/>
                  </a:lnTo>
                  <a:lnTo>
                    <a:pt x="1773" y="1236"/>
                  </a:lnTo>
                  <a:close/>
                  <a:moveTo>
                    <a:pt x="1773" y="1266"/>
                  </a:moveTo>
                  <a:lnTo>
                    <a:pt x="1773" y="1284"/>
                  </a:lnTo>
                  <a:lnTo>
                    <a:pt x="1769" y="1284"/>
                  </a:lnTo>
                  <a:lnTo>
                    <a:pt x="1769" y="1266"/>
                  </a:lnTo>
                  <a:lnTo>
                    <a:pt x="1773" y="1266"/>
                  </a:lnTo>
                  <a:close/>
                  <a:moveTo>
                    <a:pt x="1773" y="1297"/>
                  </a:moveTo>
                  <a:lnTo>
                    <a:pt x="1773" y="1314"/>
                  </a:lnTo>
                  <a:lnTo>
                    <a:pt x="1769" y="1314"/>
                  </a:lnTo>
                  <a:lnTo>
                    <a:pt x="1769" y="1297"/>
                  </a:lnTo>
                  <a:lnTo>
                    <a:pt x="1773" y="1297"/>
                  </a:lnTo>
                  <a:close/>
                  <a:moveTo>
                    <a:pt x="1773" y="1327"/>
                  </a:moveTo>
                  <a:lnTo>
                    <a:pt x="1773" y="1345"/>
                  </a:lnTo>
                  <a:lnTo>
                    <a:pt x="1769" y="1345"/>
                  </a:lnTo>
                  <a:lnTo>
                    <a:pt x="1769" y="1327"/>
                  </a:lnTo>
                  <a:lnTo>
                    <a:pt x="1773" y="1327"/>
                  </a:lnTo>
                  <a:close/>
                  <a:moveTo>
                    <a:pt x="1773" y="1358"/>
                  </a:moveTo>
                  <a:lnTo>
                    <a:pt x="1773" y="1376"/>
                  </a:lnTo>
                  <a:lnTo>
                    <a:pt x="1769" y="1376"/>
                  </a:lnTo>
                  <a:lnTo>
                    <a:pt x="1769" y="1358"/>
                  </a:lnTo>
                  <a:lnTo>
                    <a:pt x="1773" y="1358"/>
                  </a:lnTo>
                  <a:close/>
                  <a:moveTo>
                    <a:pt x="1773" y="1389"/>
                  </a:moveTo>
                  <a:lnTo>
                    <a:pt x="1773" y="1407"/>
                  </a:lnTo>
                  <a:lnTo>
                    <a:pt x="1769" y="1407"/>
                  </a:lnTo>
                  <a:lnTo>
                    <a:pt x="1769" y="1389"/>
                  </a:lnTo>
                  <a:lnTo>
                    <a:pt x="1773" y="1389"/>
                  </a:lnTo>
                  <a:close/>
                  <a:moveTo>
                    <a:pt x="1773" y="1420"/>
                  </a:moveTo>
                  <a:lnTo>
                    <a:pt x="1773" y="1437"/>
                  </a:lnTo>
                  <a:lnTo>
                    <a:pt x="1769" y="1437"/>
                  </a:lnTo>
                  <a:lnTo>
                    <a:pt x="1769" y="1420"/>
                  </a:lnTo>
                  <a:lnTo>
                    <a:pt x="1773" y="1420"/>
                  </a:lnTo>
                  <a:close/>
                  <a:moveTo>
                    <a:pt x="1773" y="1450"/>
                  </a:moveTo>
                  <a:lnTo>
                    <a:pt x="1773" y="1468"/>
                  </a:lnTo>
                  <a:lnTo>
                    <a:pt x="1769" y="1468"/>
                  </a:lnTo>
                  <a:lnTo>
                    <a:pt x="1769" y="1450"/>
                  </a:lnTo>
                  <a:lnTo>
                    <a:pt x="1773" y="1450"/>
                  </a:lnTo>
                  <a:close/>
                  <a:moveTo>
                    <a:pt x="1773" y="1481"/>
                  </a:moveTo>
                  <a:lnTo>
                    <a:pt x="1773" y="1499"/>
                  </a:lnTo>
                  <a:lnTo>
                    <a:pt x="1769" y="1499"/>
                  </a:lnTo>
                  <a:lnTo>
                    <a:pt x="1769" y="1481"/>
                  </a:lnTo>
                  <a:lnTo>
                    <a:pt x="1773" y="1481"/>
                  </a:lnTo>
                  <a:close/>
                  <a:moveTo>
                    <a:pt x="1773" y="1512"/>
                  </a:moveTo>
                  <a:lnTo>
                    <a:pt x="1773" y="1529"/>
                  </a:lnTo>
                  <a:lnTo>
                    <a:pt x="1769" y="1529"/>
                  </a:lnTo>
                  <a:lnTo>
                    <a:pt x="1769" y="1512"/>
                  </a:lnTo>
                  <a:lnTo>
                    <a:pt x="1773" y="1512"/>
                  </a:lnTo>
                  <a:close/>
                  <a:moveTo>
                    <a:pt x="1773" y="1542"/>
                  </a:moveTo>
                  <a:lnTo>
                    <a:pt x="1773" y="1560"/>
                  </a:lnTo>
                  <a:lnTo>
                    <a:pt x="1769" y="1560"/>
                  </a:lnTo>
                  <a:lnTo>
                    <a:pt x="1769" y="1542"/>
                  </a:lnTo>
                  <a:lnTo>
                    <a:pt x="1773" y="1542"/>
                  </a:lnTo>
                  <a:close/>
                  <a:moveTo>
                    <a:pt x="1773" y="1573"/>
                  </a:moveTo>
                  <a:lnTo>
                    <a:pt x="1773" y="1590"/>
                  </a:lnTo>
                  <a:lnTo>
                    <a:pt x="1769" y="1590"/>
                  </a:lnTo>
                  <a:lnTo>
                    <a:pt x="1769" y="1573"/>
                  </a:lnTo>
                  <a:lnTo>
                    <a:pt x="1773" y="1573"/>
                  </a:lnTo>
                  <a:close/>
                  <a:moveTo>
                    <a:pt x="1773" y="1604"/>
                  </a:moveTo>
                  <a:lnTo>
                    <a:pt x="1773" y="1621"/>
                  </a:lnTo>
                  <a:lnTo>
                    <a:pt x="1769" y="1621"/>
                  </a:lnTo>
                  <a:lnTo>
                    <a:pt x="1769" y="1604"/>
                  </a:lnTo>
                  <a:lnTo>
                    <a:pt x="1773" y="1604"/>
                  </a:lnTo>
                  <a:close/>
                  <a:moveTo>
                    <a:pt x="1773" y="1634"/>
                  </a:moveTo>
                  <a:lnTo>
                    <a:pt x="1773" y="1652"/>
                  </a:lnTo>
                  <a:lnTo>
                    <a:pt x="1769" y="1652"/>
                  </a:lnTo>
                  <a:lnTo>
                    <a:pt x="1769" y="1634"/>
                  </a:lnTo>
                  <a:lnTo>
                    <a:pt x="1773" y="1634"/>
                  </a:lnTo>
                  <a:close/>
                  <a:moveTo>
                    <a:pt x="1773" y="1665"/>
                  </a:moveTo>
                  <a:lnTo>
                    <a:pt x="1773" y="1683"/>
                  </a:lnTo>
                  <a:lnTo>
                    <a:pt x="1769" y="1683"/>
                  </a:lnTo>
                  <a:lnTo>
                    <a:pt x="1769" y="1665"/>
                  </a:lnTo>
                  <a:lnTo>
                    <a:pt x="1773" y="1665"/>
                  </a:lnTo>
                  <a:close/>
                  <a:moveTo>
                    <a:pt x="1773" y="1696"/>
                  </a:moveTo>
                  <a:lnTo>
                    <a:pt x="1773" y="1713"/>
                  </a:lnTo>
                  <a:lnTo>
                    <a:pt x="1769" y="1713"/>
                  </a:lnTo>
                  <a:lnTo>
                    <a:pt x="1769" y="1696"/>
                  </a:lnTo>
                  <a:lnTo>
                    <a:pt x="1773" y="1696"/>
                  </a:lnTo>
                  <a:close/>
                  <a:moveTo>
                    <a:pt x="1773" y="1726"/>
                  </a:moveTo>
                  <a:lnTo>
                    <a:pt x="1773" y="1744"/>
                  </a:lnTo>
                  <a:lnTo>
                    <a:pt x="1769" y="1744"/>
                  </a:lnTo>
                  <a:lnTo>
                    <a:pt x="1769" y="1726"/>
                  </a:lnTo>
                  <a:lnTo>
                    <a:pt x="1773" y="1726"/>
                  </a:lnTo>
                  <a:close/>
                  <a:moveTo>
                    <a:pt x="1773" y="1757"/>
                  </a:moveTo>
                  <a:lnTo>
                    <a:pt x="1773" y="1775"/>
                  </a:lnTo>
                  <a:lnTo>
                    <a:pt x="1769" y="1775"/>
                  </a:lnTo>
                  <a:lnTo>
                    <a:pt x="1769" y="1757"/>
                  </a:lnTo>
                  <a:lnTo>
                    <a:pt x="1773" y="1757"/>
                  </a:lnTo>
                  <a:close/>
                  <a:moveTo>
                    <a:pt x="1773" y="1788"/>
                  </a:moveTo>
                  <a:lnTo>
                    <a:pt x="1773" y="1805"/>
                  </a:lnTo>
                  <a:lnTo>
                    <a:pt x="1769" y="1805"/>
                  </a:lnTo>
                  <a:lnTo>
                    <a:pt x="1769" y="1788"/>
                  </a:lnTo>
                  <a:lnTo>
                    <a:pt x="1773" y="1788"/>
                  </a:lnTo>
                  <a:close/>
                  <a:moveTo>
                    <a:pt x="1773" y="1818"/>
                  </a:moveTo>
                  <a:lnTo>
                    <a:pt x="1773" y="1836"/>
                  </a:lnTo>
                  <a:lnTo>
                    <a:pt x="1769" y="1836"/>
                  </a:lnTo>
                  <a:lnTo>
                    <a:pt x="1769" y="1818"/>
                  </a:lnTo>
                  <a:lnTo>
                    <a:pt x="1773" y="1818"/>
                  </a:lnTo>
                  <a:close/>
                  <a:moveTo>
                    <a:pt x="1773" y="1849"/>
                  </a:moveTo>
                  <a:lnTo>
                    <a:pt x="1773" y="1867"/>
                  </a:lnTo>
                  <a:lnTo>
                    <a:pt x="1769" y="1867"/>
                  </a:lnTo>
                  <a:lnTo>
                    <a:pt x="1769" y="1849"/>
                  </a:lnTo>
                  <a:lnTo>
                    <a:pt x="1773" y="1849"/>
                  </a:lnTo>
                  <a:close/>
                  <a:moveTo>
                    <a:pt x="1773" y="1880"/>
                  </a:moveTo>
                  <a:lnTo>
                    <a:pt x="1773" y="1897"/>
                  </a:lnTo>
                  <a:lnTo>
                    <a:pt x="1769" y="1897"/>
                  </a:lnTo>
                  <a:lnTo>
                    <a:pt x="1769" y="1880"/>
                  </a:lnTo>
                  <a:lnTo>
                    <a:pt x="1773" y="1880"/>
                  </a:lnTo>
                  <a:close/>
                  <a:moveTo>
                    <a:pt x="1773" y="1910"/>
                  </a:moveTo>
                  <a:lnTo>
                    <a:pt x="1773" y="1928"/>
                  </a:lnTo>
                  <a:lnTo>
                    <a:pt x="1769" y="1928"/>
                  </a:lnTo>
                  <a:lnTo>
                    <a:pt x="1769" y="1910"/>
                  </a:lnTo>
                  <a:lnTo>
                    <a:pt x="1773" y="1910"/>
                  </a:lnTo>
                  <a:close/>
                  <a:moveTo>
                    <a:pt x="1773" y="1941"/>
                  </a:moveTo>
                  <a:lnTo>
                    <a:pt x="1773" y="1959"/>
                  </a:lnTo>
                  <a:lnTo>
                    <a:pt x="1769" y="1959"/>
                  </a:lnTo>
                  <a:lnTo>
                    <a:pt x="1769" y="1941"/>
                  </a:lnTo>
                  <a:lnTo>
                    <a:pt x="1773" y="1941"/>
                  </a:lnTo>
                  <a:close/>
                  <a:moveTo>
                    <a:pt x="1773" y="1972"/>
                  </a:moveTo>
                  <a:lnTo>
                    <a:pt x="1773" y="1989"/>
                  </a:lnTo>
                  <a:lnTo>
                    <a:pt x="1769" y="1989"/>
                  </a:lnTo>
                  <a:lnTo>
                    <a:pt x="1769" y="1972"/>
                  </a:lnTo>
                  <a:lnTo>
                    <a:pt x="1773" y="1972"/>
                  </a:lnTo>
                  <a:close/>
                  <a:moveTo>
                    <a:pt x="1773" y="2003"/>
                  </a:moveTo>
                  <a:lnTo>
                    <a:pt x="1773" y="2020"/>
                  </a:lnTo>
                  <a:lnTo>
                    <a:pt x="1769" y="2020"/>
                  </a:lnTo>
                  <a:lnTo>
                    <a:pt x="1769" y="2003"/>
                  </a:lnTo>
                  <a:lnTo>
                    <a:pt x="1773" y="2003"/>
                  </a:lnTo>
                  <a:close/>
                  <a:moveTo>
                    <a:pt x="1773" y="2033"/>
                  </a:moveTo>
                  <a:lnTo>
                    <a:pt x="1773" y="2051"/>
                  </a:lnTo>
                  <a:lnTo>
                    <a:pt x="1769" y="2051"/>
                  </a:lnTo>
                  <a:lnTo>
                    <a:pt x="1769" y="2033"/>
                  </a:lnTo>
                  <a:lnTo>
                    <a:pt x="1773" y="2033"/>
                  </a:lnTo>
                  <a:close/>
                  <a:moveTo>
                    <a:pt x="1773" y="2064"/>
                  </a:moveTo>
                  <a:lnTo>
                    <a:pt x="1773" y="2081"/>
                  </a:lnTo>
                  <a:lnTo>
                    <a:pt x="1769" y="2081"/>
                  </a:lnTo>
                  <a:lnTo>
                    <a:pt x="1769" y="2064"/>
                  </a:lnTo>
                  <a:lnTo>
                    <a:pt x="1773" y="2064"/>
                  </a:lnTo>
                  <a:close/>
                  <a:moveTo>
                    <a:pt x="1773" y="2095"/>
                  </a:moveTo>
                  <a:lnTo>
                    <a:pt x="1773" y="2112"/>
                  </a:lnTo>
                  <a:lnTo>
                    <a:pt x="1769" y="2112"/>
                  </a:lnTo>
                  <a:lnTo>
                    <a:pt x="1769" y="2095"/>
                  </a:lnTo>
                  <a:lnTo>
                    <a:pt x="1773" y="2095"/>
                  </a:lnTo>
                  <a:close/>
                  <a:moveTo>
                    <a:pt x="1773" y="2125"/>
                  </a:moveTo>
                  <a:lnTo>
                    <a:pt x="1773" y="2143"/>
                  </a:lnTo>
                  <a:lnTo>
                    <a:pt x="1769" y="2143"/>
                  </a:lnTo>
                  <a:lnTo>
                    <a:pt x="1769" y="2125"/>
                  </a:lnTo>
                  <a:lnTo>
                    <a:pt x="1773" y="2125"/>
                  </a:lnTo>
                  <a:close/>
                  <a:moveTo>
                    <a:pt x="1773" y="2156"/>
                  </a:moveTo>
                  <a:lnTo>
                    <a:pt x="1773" y="2173"/>
                  </a:lnTo>
                  <a:lnTo>
                    <a:pt x="1769" y="2173"/>
                  </a:lnTo>
                  <a:lnTo>
                    <a:pt x="1769" y="2156"/>
                  </a:lnTo>
                  <a:lnTo>
                    <a:pt x="1773" y="2156"/>
                  </a:lnTo>
                  <a:close/>
                  <a:moveTo>
                    <a:pt x="1773" y="2187"/>
                  </a:moveTo>
                  <a:lnTo>
                    <a:pt x="1773" y="2204"/>
                  </a:lnTo>
                  <a:lnTo>
                    <a:pt x="1769" y="2204"/>
                  </a:lnTo>
                  <a:lnTo>
                    <a:pt x="1769" y="2187"/>
                  </a:lnTo>
                  <a:lnTo>
                    <a:pt x="1773" y="2187"/>
                  </a:lnTo>
                  <a:close/>
                  <a:moveTo>
                    <a:pt x="1773" y="2217"/>
                  </a:moveTo>
                  <a:lnTo>
                    <a:pt x="1773" y="2235"/>
                  </a:lnTo>
                  <a:lnTo>
                    <a:pt x="1769" y="2235"/>
                  </a:lnTo>
                  <a:lnTo>
                    <a:pt x="1769" y="2217"/>
                  </a:lnTo>
                  <a:lnTo>
                    <a:pt x="1773" y="2217"/>
                  </a:lnTo>
                  <a:close/>
                  <a:moveTo>
                    <a:pt x="1773" y="2248"/>
                  </a:moveTo>
                  <a:lnTo>
                    <a:pt x="1773" y="2266"/>
                  </a:lnTo>
                  <a:lnTo>
                    <a:pt x="1769" y="2266"/>
                  </a:lnTo>
                  <a:lnTo>
                    <a:pt x="1769" y="2248"/>
                  </a:lnTo>
                  <a:lnTo>
                    <a:pt x="1773" y="2248"/>
                  </a:lnTo>
                  <a:close/>
                  <a:moveTo>
                    <a:pt x="1773" y="2279"/>
                  </a:moveTo>
                  <a:lnTo>
                    <a:pt x="1773" y="2296"/>
                  </a:lnTo>
                  <a:lnTo>
                    <a:pt x="1769" y="2296"/>
                  </a:lnTo>
                  <a:lnTo>
                    <a:pt x="1769" y="2279"/>
                  </a:lnTo>
                  <a:lnTo>
                    <a:pt x="1773" y="2279"/>
                  </a:lnTo>
                  <a:close/>
                  <a:moveTo>
                    <a:pt x="1773" y="2309"/>
                  </a:moveTo>
                  <a:lnTo>
                    <a:pt x="1773" y="2327"/>
                  </a:lnTo>
                  <a:lnTo>
                    <a:pt x="1769" y="2327"/>
                  </a:lnTo>
                  <a:lnTo>
                    <a:pt x="1769" y="2309"/>
                  </a:lnTo>
                  <a:lnTo>
                    <a:pt x="1773" y="2309"/>
                  </a:lnTo>
                  <a:close/>
                  <a:moveTo>
                    <a:pt x="1799" y="1056"/>
                  </a:moveTo>
                  <a:lnTo>
                    <a:pt x="1799" y="1074"/>
                  </a:lnTo>
                  <a:lnTo>
                    <a:pt x="1795" y="1074"/>
                  </a:lnTo>
                  <a:lnTo>
                    <a:pt x="1795" y="1056"/>
                  </a:lnTo>
                  <a:lnTo>
                    <a:pt x="1799" y="1056"/>
                  </a:lnTo>
                  <a:close/>
                  <a:moveTo>
                    <a:pt x="1799" y="1087"/>
                  </a:moveTo>
                  <a:lnTo>
                    <a:pt x="1799" y="1104"/>
                  </a:lnTo>
                  <a:lnTo>
                    <a:pt x="1795" y="1104"/>
                  </a:lnTo>
                  <a:lnTo>
                    <a:pt x="1795" y="1087"/>
                  </a:lnTo>
                  <a:lnTo>
                    <a:pt x="1799" y="1087"/>
                  </a:lnTo>
                  <a:close/>
                  <a:moveTo>
                    <a:pt x="1799" y="1117"/>
                  </a:moveTo>
                  <a:lnTo>
                    <a:pt x="1799" y="1135"/>
                  </a:lnTo>
                  <a:lnTo>
                    <a:pt x="1795" y="1135"/>
                  </a:lnTo>
                  <a:lnTo>
                    <a:pt x="1795" y="1117"/>
                  </a:lnTo>
                  <a:lnTo>
                    <a:pt x="1799" y="1117"/>
                  </a:lnTo>
                  <a:close/>
                  <a:moveTo>
                    <a:pt x="1799" y="1148"/>
                  </a:moveTo>
                  <a:lnTo>
                    <a:pt x="1799" y="1165"/>
                  </a:lnTo>
                  <a:lnTo>
                    <a:pt x="1795" y="1165"/>
                  </a:lnTo>
                  <a:lnTo>
                    <a:pt x="1795" y="1148"/>
                  </a:lnTo>
                  <a:lnTo>
                    <a:pt x="1799" y="1148"/>
                  </a:lnTo>
                  <a:close/>
                  <a:moveTo>
                    <a:pt x="1799" y="1179"/>
                  </a:moveTo>
                  <a:lnTo>
                    <a:pt x="1799" y="1196"/>
                  </a:lnTo>
                  <a:lnTo>
                    <a:pt x="1795" y="1196"/>
                  </a:lnTo>
                  <a:lnTo>
                    <a:pt x="1795" y="1179"/>
                  </a:lnTo>
                  <a:lnTo>
                    <a:pt x="1799" y="1179"/>
                  </a:lnTo>
                  <a:close/>
                  <a:moveTo>
                    <a:pt x="1799" y="1209"/>
                  </a:moveTo>
                  <a:lnTo>
                    <a:pt x="1799" y="1227"/>
                  </a:lnTo>
                  <a:lnTo>
                    <a:pt x="1795" y="1227"/>
                  </a:lnTo>
                  <a:lnTo>
                    <a:pt x="1795" y="1209"/>
                  </a:lnTo>
                  <a:lnTo>
                    <a:pt x="1799" y="1209"/>
                  </a:lnTo>
                  <a:close/>
                  <a:moveTo>
                    <a:pt x="1799" y="1240"/>
                  </a:moveTo>
                  <a:lnTo>
                    <a:pt x="1799" y="1257"/>
                  </a:lnTo>
                  <a:lnTo>
                    <a:pt x="1795" y="1257"/>
                  </a:lnTo>
                  <a:lnTo>
                    <a:pt x="1795" y="1240"/>
                  </a:lnTo>
                  <a:lnTo>
                    <a:pt x="1799" y="1240"/>
                  </a:lnTo>
                  <a:close/>
                  <a:moveTo>
                    <a:pt x="1799" y="1271"/>
                  </a:moveTo>
                  <a:lnTo>
                    <a:pt x="1799" y="1288"/>
                  </a:lnTo>
                  <a:lnTo>
                    <a:pt x="1795" y="1288"/>
                  </a:lnTo>
                  <a:lnTo>
                    <a:pt x="1795" y="1271"/>
                  </a:lnTo>
                  <a:lnTo>
                    <a:pt x="1799" y="1271"/>
                  </a:lnTo>
                  <a:close/>
                  <a:moveTo>
                    <a:pt x="1799" y="1301"/>
                  </a:moveTo>
                  <a:lnTo>
                    <a:pt x="1799" y="1319"/>
                  </a:lnTo>
                  <a:lnTo>
                    <a:pt x="1795" y="1319"/>
                  </a:lnTo>
                  <a:lnTo>
                    <a:pt x="1795" y="1301"/>
                  </a:lnTo>
                  <a:lnTo>
                    <a:pt x="1799" y="1301"/>
                  </a:lnTo>
                  <a:close/>
                  <a:moveTo>
                    <a:pt x="1799" y="1332"/>
                  </a:moveTo>
                  <a:lnTo>
                    <a:pt x="1799" y="1350"/>
                  </a:lnTo>
                  <a:lnTo>
                    <a:pt x="1795" y="1350"/>
                  </a:lnTo>
                  <a:lnTo>
                    <a:pt x="1795" y="1332"/>
                  </a:lnTo>
                  <a:lnTo>
                    <a:pt x="1799" y="1332"/>
                  </a:lnTo>
                  <a:close/>
                  <a:moveTo>
                    <a:pt x="1799" y="1363"/>
                  </a:moveTo>
                  <a:lnTo>
                    <a:pt x="1799" y="1380"/>
                  </a:lnTo>
                  <a:lnTo>
                    <a:pt x="1795" y="1380"/>
                  </a:lnTo>
                  <a:lnTo>
                    <a:pt x="1795" y="1363"/>
                  </a:lnTo>
                  <a:lnTo>
                    <a:pt x="1799" y="1363"/>
                  </a:lnTo>
                  <a:close/>
                  <a:moveTo>
                    <a:pt x="1799" y="1393"/>
                  </a:moveTo>
                  <a:lnTo>
                    <a:pt x="1799" y="1411"/>
                  </a:lnTo>
                  <a:lnTo>
                    <a:pt x="1795" y="1411"/>
                  </a:lnTo>
                  <a:lnTo>
                    <a:pt x="1795" y="1393"/>
                  </a:lnTo>
                  <a:lnTo>
                    <a:pt x="1799" y="1393"/>
                  </a:lnTo>
                  <a:close/>
                  <a:moveTo>
                    <a:pt x="1799" y="1424"/>
                  </a:moveTo>
                  <a:lnTo>
                    <a:pt x="1799" y="1442"/>
                  </a:lnTo>
                  <a:lnTo>
                    <a:pt x="1795" y="1442"/>
                  </a:lnTo>
                  <a:lnTo>
                    <a:pt x="1795" y="1424"/>
                  </a:lnTo>
                  <a:lnTo>
                    <a:pt x="1799" y="1424"/>
                  </a:lnTo>
                  <a:close/>
                  <a:moveTo>
                    <a:pt x="1799" y="1455"/>
                  </a:moveTo>
                  <a:lnTo>
                    <a:pt x="1799" y="1472"/>
                  </a:lnTo>
                  <a:lnTo>
                    <a:pt x="1795" y="1472"/>
                  </a:lnTo>
                  <a:lnTo>
                    <a:pt x="1795" y="1455"/>
                  </a:lnTo>
                  <a:lnTo>
                    <a:pt x="1799" y="1455"/>
                  </a:lnTo>
                  <a:close/>
                  <a:moveTo>
                    <a:pt x="1799" y="1485"/>
                  </a:moveTo>
                  <a:lnTo>
                    <a:pt x="1799" y="1503"/>
                  </a:lnTo>
                  <a:lnTo>
                    <a:pt x="1795" y="1503"/>
                  </a:lnTo>
                  <a:lnTo>
                    <a:pt x="1795" y="1485"/>
                  </a:lnTo>
                  <a:lnTo>
                    <a:pt x="1799" y="1485"/>
                  </a:lnTo>
                  <a:close/>
                  <a:moveTo>
                    <a:pt x="1799" y="1516"/>
                  </a:moveTo>
                  <a:lnTo>
                    <a:pt x="1799" y="1534"/>
                  </a:lnTo>
                  <a:lnTo>
                    <a:pt x="1795" y="1534"/>
                  </a:lnTo>
                  <a:lnTo>
                    <a:pt x="1795" y="1516"/>
                  </a:lnTo>
                  <a:lnTo>
                    <a:pt x="1799" y="1516"/>
                  </a:lnTo>
                  <a:close/>
                  <a:moveTo>
                    <a:pt x="1799" y="1547"/>
                  </a:moveTo>
                  <a:lnTo>
                    <a:pt x="1799" y="1564"/>
                  </a:lnTo>
                  <a:lnTo>
                    <a:pt x="1795" y="1564"/>
                  </a:lnTo>
                  <a:lnTo>
                    <a:pt x="1795" y="1547"/>
                  </a:lnTo>
                  <a:lnTo>
                    <a:pt x="1799" y="1547"/>
                  </a:lnTo>
                  <a:close/>
                  <a:moveTo>
                    <a:pt x="1799" y="1577"/>
                  </a:moveTo>
                  <a:lnTo>
                    <a:pt x="1799" y="1595"/>
                  </a:lnTo>
                  <a:lnTo>
                    <a:pt x="1795" y="1595"/>
                  </a:lnTo>
                  <a:lnTo>
                    <a:pt x="1795" y="1577"/>
                  </a:lnTo>
                  <a:lnTo>
                    <a:pt x="1799" y="1577"/>
                  </a:lnTo>
                  <a:close/>
                  <a:moveTo>
                    <a:pt x="1799" y="1608"/>
                  </a:moveTo>
                  <a:lnTo>
                    <a:pt x="1799" y="1626"/>
                  </a:lnTo>
                  <a:lnTo>
                    <a:pt x="1795" y="1626"/>
                  </a:lnTo>
                  <a:lnTo>
                    <a:pt x="1795" y="1608"/>
                  </a:lnTo>
                  <a:lnTo>
                    <a:pt x="1799" y="1608"/>
                  </a:lnTo>
                  <a:close/>
                  <a:moveTo>
                    <a:pt x="1799" y="1639"/>
                  </a:moveTo>
                  <a:lnTo>
                    <a:pt x="1799" y="1656"/>
                  </a:lnTo>
                  <a:lnTo>
                    <a:pt x="1795" y="1656"/>
                  </a:lnTo>
                  <a:lnTo>
                    <a:pt x="1795" y="1639"/>
                  </a:lnTo>
                  <a:lnTo>
                    <a:pt x="1799" y="1639"/>
                  </a:lnTo>
                  <a:close/>
                  <a:moveTo>
                    <a:pt x="1799" y="1670"/>
                  </a:moveTo>
                  <a:lnTo>
                    <a:pt x="1799" y="1687"/>
                  </a:lnTo>
                  <a:lnTo>
                    <a:pt x="1795" y="1687"/>
                  </a:lnTo>
                  <a:lnTo>
                    <a:pt x="1795" y="1670"/>
                  </a:lnTo>
                  <a:lnTo>
                    <a:pt x="1799" y="1670"/>
                  </a:lnTo>
                  <a:close/>
                  <a:moveTo>
                    <a:pt x="1799" y="1700"/>
                  </a:moveTo>
                  <a:lnTo>
                    <a:pt x="1799" y="1718"/>
                  </a:lnTo>
                  <a:lnTo>
                    <a:pt x="1795" y="1718"/>
                  </a:lnTo>
                  <a:lnTo>
                    <a:pt x="1795" y="1700"/>
                  </a:lnTo>
                  <a:lnTo>
                    <a:pt x="1799" y="1700"/>
                  </a:lnTo>
                  <a:close/>
                  <a:moveTo>
                    <a:pt x="1799" y="1731"/>
                  </a:moveTo>
                  <a:lnTo>
                    <a:pt x="1799" y="1748"/>
                  </a:lnTo>
                  <a:lnTo>
                    <a:pt x="1795" y="1748"/>
                  </a:lnTo>
                  <a:lnTo>
                    <a:pt x="1795" y="1731"/>
                  </a:lnTo>
                  <a:lnTo>
                    <a:pt x="1799" y="1731"/>
                  </a:lnTo>
                  <a:close/>
                  <a:moveTo>
                    <a:pt x="1799" y="1762"/>
                  </a:moveTo>
                  <a:lnTo>
                    <a:pt x="1799" y="1779"/>
                  </a:lnTo>
                  <a:lnTo>
                    <a:pt x="1795" y="1779"/>
                  </a:lnTo>
                  <a:lnTo>
                    <a:pt x="1795" y="1762"/>
                  </a:lnTo>
                  <a:lnTo>
                    <a:pt x="1799" y="1762"/>
                  </a:lnTo>
                  <a:close/>
                  <a:moveTo>
                    <a:pt x="1799" y="1792"/>
                  </a:moveTo>
                  <a:lnTo>
                    <a:pt x="1799" y="1810"/>
                  </a:lnTo>
                  <a:lnTo>
                    <a:pt x="1795" y="1810"/>
                  </a:lnTo>
                  <a:lnTo>
                    <a:pt x="1795" y="1792"/>
                  </a:lnTo>
                  <a:lnTo>
                    <a:pt x="1799" y="1792"/>
                  </a:lnTo>
                  <a:close/>
                  <a:moveTo>
                    <a:pt x="1799" y="1823"/>
                  </a:moveTo>
                  <a:lnTo>
                    <a:pt x="1799" y="1840"/>
                  </a:lnTo>
                  <a:lnTo>
                    <a:pt x="1795" y="1840"/>
                  </a:lnTo>
                  <a:lnTo>
                    <a:pt x="1795" y="1823"/>
                  </a:lnTo>
                  <a:lnTo>
                    <a:pt x="1799" y="1823"/>
                  </a:lnTo>
                  <a:close/>
                  <a:moveTo>
                    <a:pt x="1799" y="1853"/>
                  </a:moveTo>
                  <a:lnTo>
                    <a:pt x="1799" y="1871"/>
                  </a:lnTo>
                  <a:lnTo>
                    <a:pt x="1795" y="1871"/>
                  </a:lnTo>
                  <a:lnTo>
                    <a:pt x="1795" y="1853"/>
                  </a:lnTo>
                  <a:lnTo>
                    <a:pt x="1799" y="1853"/>
                  </a:lnTo>
                  <a:close/>
                  <a:moveTo>
                    <a:pt x="1799" y="1884"/>
                  </a:moveTo>
                  <a:lnTo>
                    <a:pt x="1799" y="1902"/>
                  </a:lnTo>
                  <a:lnTo>
                    <a:pt x="1795" y="1902"/>
                  </a:lnTo>
                  <a:lnTo>
                    <a:pt x="1795" y="1884"/>
                  </a:lnTo>
                  <a:lnTo>
                    <a:pt x="1799" y="1884"/>
                  </a:lnTo>
                  <a:close/>
                  <a:moveTo>
                    <a:pt x="1799" y="1915"/>
                  </a:moveTo>
                  <a:lnTo>
                    <a:pt x="1799" y="1933"/>
                  </a:lnTo>
                  <a:lnTo>
                    <a:pt x="1795" y="1933"/>
                  </a:lnTo>
                  <a:lnTo>
                    <a:pt x="1795" y="1915"/>
                  </a:lnTo>
                  <a:lnTo>
                    <a:pt x="1799" y="1915"/>
                  </a:lnTo>
                  <a:close/>
                  <a:moveTo>
                    <a:pt x="1799" y="1946"/>
                  </a:moveTo>
                  <a:lnTo>
                    <a:pt x="1799" y="1963"/>
                  </a:lnTo>
                  <a:lnTo>
                    <a:pt x="1795" y="1963"/>
                  </a:lnTo>
                  <a:lnTo>
                    <a:pt x="1795" y="1946"/>
                  </a:lnTo>
                  <a:lnTo>
                    <a:pt x="1799" y="1946"/>
                  </a:lnTo>
                  <a:close/>
                  <a:moveTo>
                    <a:pt x="1799" y="1976"/>
                  </a:moveTo>
                  <a:lnTo>
                    <a:pt x="1799" y="1994"/>
                  </a:lnTo>
                  <a:lnTo>
                    <a:pt x="1795" y="1994"/>
                  </a:lnTo>
                  <a:lnTo>
                    <a:pt x="1795" y="1976"/>
                  </a:lnTo>
                  <a:lnTo>
                    <a:pt x="1799" y="1976"/>
                  </a:lnTo>
                  <a:close/>
                  <a:moveTo>
                    <a:pt x="1799" y="2007"/>
                  </a:moveTo>
                  <a:lnTo>
                    <a:pt x="1799" y="2025"/>
                  </a:lnTo>
                  <a:lnTo>
                    <a:pt x="1795" y="2025"/>
                  </a:lnTo>
                  <a:lnTo>
                    <a:pt x="1795" y="2007"/>
                  </a:lnTo>
                  <a:lnTo>
                    <a:pt x="1799" y="2007"/>
                  </a:lnTo>
                  <a:close/>
                  <a:moveTo>
                    <a:pt x="1799" y="2038"/>
                  </a:moveTo>
                  <a:lnTo>
                    <a:pt x="1799" y="2055"/>
                  </a:lnTo>
                  <a:lnTo>
                    <a:pt x="1795" y="2055"/>
                  </a:lnTo>
                  <a:lnTo>
                    <a:pt x="1795" y="2038"/>
                  </a:lnTo>
                  <a:lnTo>
                    <a:pt x="1799" y="2038"/>
                  </a:lnTo>
                  <a:close/>
                  <a:moveTo>
                    <a:pt x="1799" y="2068"/>
                  </a:moveTo>
                  <a:lnTo>
                    <a:pt x="1799" y="2086"/>
                  </a:lnTo>
                  <a:lnTo>
                    <a:pt x="1795" y="2086"/>
                  </a:lnTo>
                  <a:lnTo>
                    <a:pt x="1795" y="2068"/>
                  </a:lnTo>
                  <a:lnTo>
                    <a:pt x="1799" y="2068"/>
                  </a:lnTo>
                  <a:close/>
                  <a:moveTo>
                    <a:pt x="1799" y="2099"/>
                  </a:moveTo>
                  <a:lnTo>
                    <a:pt x="1799" y="2116"/>
                  </a:lnTo>
                  <a:lnTo>
                    <a:pt x="1795" y="2116"/>
                  </a:lnTo>
                  <a:lnTo>
                    <a:pt x="1795" y="2099"/>
                  </a:lnTo>
                  <a:lnTo>
                    <a:pt x="1799" y="2099"/>
                  </a:lnTo>
                  <a:close/>
                  <a:moveTo>
                    <a:pt x="1799" y="2130"/>
                  </a:moveTo>
                  <a:lnTo>
                    <a:pt x="1799" y="2147"/>
                  </a:lnTo>
                  <a:lnTo>
                    <a:pt x="1795" y="2147"/>
                  </a:lnTo>
                  <a:lnTo>
                    <a:pt x="1795" y="2130"/>
                  </a:lnTo>
                  <a:lnTo>
                    <a:pt x="1799" y="2130"/>
                  </a:lnTo>
                  <a:close/>
                  <a:moveTo>
                    <a:pt x="1799" y="2160"/>
                  </a:moveTo>
                  <a:lnTo>
                    <a:pt x="1799" y="2178"/>
                  </a:lnTo>
                  <a:lnTo>
                    <a:pt x="1795" y="2178"/>
                  </a:lnTo>
                  <a:lnTo>
                    <a:pt x="1795" y="2160"/>
                  </a:lnTo>
                  <a:lnTo>
                    <a:pt x="1799" y="2160"/>
                  </a:lnTo>
                  <a:close/>
                  <a:moveTo>
                    <a:pt x="1799" y="2191"/>
                  </a:moveTo>
                  <a:lnTo>
                    <a:pt x="1799" y="2209"/>
                  </a:lnTo>
                  <a:lnTo>
                    <a:pt x="1795" y="2209"/>
                  </a:lnTo>
                  <a:lnTo>
                    <a:pt x="1795" y="2191"/>
                  </a:lnTo>
                  <a:lnTo>
                    <a:pt x="1799" y="2191"/>
                  </a:lnTo>
                  <a:close/>
                  <a:moveTo>
                    <a:pt x="1799" y="2222"/>
                  </a:moveTo>
                  <a:lnTo>
                    <a:pt x="1799" y="2239"/>
                  </a:lnTo>
                  <a:lnTo>
                    <a:pt x="1795" y="2239"/>
                  </a:lnTo>
                  <a:lnTo>
                    <a:pt x="1795" y="2222"/>
                  </a:lnTo>
                  <a:lnTo>
                    <a:pt x="1799" y="2222"/>
                  </a:lnTo>
                  <a:close/>
                  <a:moveTo>
                    <a:pt x="1799" y="2252"/>
                  </a:moveTo>
                  <a:lnTo>
                    <a:pt x="1799" y="2270"/>
                  </a:lnTo>
                  <a:lnTo>
                    <a:pt x="1795" y="2270"/>
                  </a:lnTo>
                  <a:lnTo>
                    <a:pt x="1795" y="2252"/>
                  </a:lnTo>
                  <a:lnTo>
                    <a:pt x="1799" y="2252"/>
                  </a:lnTo>
                  <a:close/>
                  <a:moveTo>
                    <a:pt x="1799" y="2283"/>
                  </a:moveTo>
                  <a:lnTo>
                    <a:pt x="1799" y="2301"/>
                  </a:lnTo>
                  <a:lnTo>
                    <a:pt x="1795" y="2301"/>
                  </a:lnTo>
                  <a:lnTo>
                    <a:pt x="1795" y="2283"/>
                  </a:lnTo>
                  <a:lnTo>
                    <a:pt x="1799" y="2283"/>
                  </a:lnTo>
                  <a:close/>
                  <a:moveTo>
                    <a:pt x="1799" y="2314"/>
                  </a:moveTo>
                  <a:lnTo>
                    <a:pt x="1799" y="2331"/>
                  </a:lnTo>
                  <a:lnTo>
                    <a:pt x="1795" y="2331"/>
                  </a:lnTo>
                  <a:lnTo>
                    <a:pt x="1795" y="2314"/>
                  </a:lnTo>
                  <a:lnTo>
                    <a:pt x="1799" y="2314"/>
                  </a:lnTo>
                  <a:close/>
                  <a:moveTo>
                    <a:pt x="1830" y="1029"/>
                  </a:moveTo>
                  <a:lnTo>
                    <a:pt x="1830" y="1047"/>
                  </a:lnTo>
                  <a:lnTo>
                    <a:pt x="1826" y="1047"/>
                  </a:lnTo>
                  <a:lnTo>
                    <a:pt x="1826" y="1029"/>
                  </a:lnTo>
                  <a:lnTo>
                    <a:pt x="1830" y="1029"/>
                  </a:lnTo>
                  <a:close/>
                  <a:moveTo>
                    <a:pt x="1830" y="1060"/>
                  </a:moveTo>
                  <a:lnTo>
                    <a:pt x="1830" y="1078"/>
                  </a:lnTo>
                  <a:lnTo>
                    <a:pt x="1826" y="1078"/>
                  </a:lnTo>
                  <a:lnTo>
                    <a:pt x="1826" y="1060"/>
                  </a:lnTo>
                  <a:lnTo>
                    <a:pt x="1830" y="1060"/>
                  </a:lnTo>
                  <a:close/>
                  <a:moveTo>
                    <a:pt x="1830" y="1091"/>
                  </a:moveTo>
                  <a:lnTo>
                    <a:pt x="1830" y="1109"/>
                  </a:lnTo>
                  <a:lnTo>
                    <a:pt x="1826" y="1109"/>
                  </a:lnTo>
                  <a:lnTo>
                    <a:pt x="1826" y="1091"/>
                  </a:lnTo>
                  <a:lnTo>
                    <a:pt x="1830" y="1091"/>
                  </a:lnTo>
                  <a:close/>
                  <a:moveTo>
                    <a:pt x="1830" y="1122"/>
                  </a:moveTo>
                  <a:lnTo>
                    <a:pt x="1830" y="1139"/>
                  </a:lnTo>
                  <a:lnTo>
                    <a:pt x="1826" y="1139"/>
                  </a:lnTo>
                  <a:lnTo>
                    <a:pt x="1826" y="1122"/>
                  </a:lnTo>
                  <a:lnTo>
                    <a:pt x="1830" y="1122"/>
                  </a:lnTo>
                  <a:close/>
                  <a:moveTo>
                    <a:pt x="1830" y="1152"/>
                  </a:moveTo>
                  <a:lnTo>
                    <a:pt x="1830" y="1170"/>
                  </a:lnTo>
                  <a:lnTo>
                    <a:pt x="1826" y="1170"/>
                  </a:lnTo>
                  <a:lnTo>
                    <a:pt x="1826" y="1152"/>
                  </a:lnTo>
                  <a:lnTo>
                    <a:pt x="1830" y="1152"/>
                  </a:lnTo>
                  <a:close/>
                  <a:moveTo>
                    <a:pt x="1830" y="1183"/>
                  </a:moveTo>
                  <a:lnTo>
                    <a:pt x="1830" y="1200"/>
                  </a:lnTo>
                  <a:lnTo>
                    <a:pt x="1826" y="1200"/>
                  </a:lnTo>
                  <a:lnTo>
                    <a:pt x="1826" y="1183"/>
                  </a:lnTo>
                  <a:lnTo>
                    <a:pt x="1830" y="1183"/>
                  </a:lnTo>
                  <a:close/>
                  <a:moveTo>
                    <a:pt x="1830" y="1214"/>
                  </a:moveTo>
                  <a:lnTo>
                    <a:pt x="1830" y="1231"/>
                  </a:lnTo>
                  <a:lnTo>
                    <a:pt x="1826" y="1231"/>
                  </a:lnTo>
                  <a:lnTo>
                    <a:pt x="1826" y="1214"/>
                  </a:lnTo>
                  <a:lnTo>
                    <a:pt x="1830" y="1214"/>
                  </a:lnTo>
                  <a:close/>
                  <a:moveTo>
                    <a:pt x="1830" y="1244"/>
                  </a:moveTo>
                  <a:lnTo>
                    <a:pt x="1830" y="1262"/>
                  </a:lnTo>
                  <a:lnTo>
                    <a:pt x="1826" y="1262"/>
                  </a:lnTo>
                  <a:lnTo>
                    <a:pt x="1826" y="1244"/>
                  </a:lnTo>
                  <a:lnTo>
                    <a:pt x="1830" y="1244"/>
                  </a:lnTo>
                  <a:close/>
                  <a:moveTo>
                    <a:pt x="1830" y="1275"/>
                  </a:moveTo>
                  <a:lnTo>
                    <a:pt x="1830" y="1292"/>
                  </a:lnTo>
                  <a:lnTo>
                    <a:pt x="1826" y="1292"/>
                  </a:lnTo>
                  <a:lnTo>
                    <a:pt x="1826" y="1275"/>
                  </a:lnTo>
                  <a:lnTo>
                    <a:pt x="1830" y="1275"/>
                  </a:lnTo>
                  <a:close/>
                  <a:moveTo>
                    <a:pt x="1830" y="1306"/>
                  </a:moveTo>
                  <a:lnTo>
                    <a:pt x="1830" y="1323"/>
                  </a:lnTo>
                  <a:lnTo>
                    <a:pt x="1826" y="1323"/>
                  </a:lnTo>
                  <a:lnTo>
                    <a:pt x="1826" y="1306"/>
                  </a:lnTo>
                  <a:lnTo>
                    <a:pt x="1830" y="1306"/>
                  </a:lnTo>
                  <a:close/>
                  <a:moveTo>
                    <a:pt x="1830" y="1337"/>
                  </a:moveTo>
                  <a:lnTo>
                    <a:pt x="1830" y="1354"/>
                  </a:lnTo>
                  <a:lnTo>
                    <a:pt x="1826" y="1354"/>
                  </a:lnTo>
                  <a:lnTo>
                    <a:pt x="1826" y="1337"/>
                  </a:lnTo>
                  <a:lnTo>
                    <a:pt x="1830" y="1337"/>
                  </a:lnTo>
                  <a:close/>
                  <a:moveTo>
                    <a:pt x="1830" y="1367"/>
                  </a:moveTo>
                  <a:lnTo>
                    <a:pt x="1830" y="1385"/>
                  </a:lnTo>
                  <a:lnTo>
                    <a:pt x="1826" y="1385"/>
                  </a:lnTo>
                  <a:lnTo>
                    <a:pt x="1826" y="1367"/>
                  </a:lnTo>
                  <a:lnTo>
                    <a:pt x="1830" y="1367"/>
                  </a:lnTo>
                  <a:close/>
                  <a:moveTo>
                    <a:pt x="1830" y="1398"/>
                  </a:moveTo>
                  <a:lnTo>
                    <a:pt x="1830" y="1415"/>
                  </a:lnTo>
                  <a:lnTo>
                    <a:pt x="1826" y="1415"/>
                  </a:lnTo>
                  <a:lnTo>
                    <a:pt x="1826" y="1398"/>
                  </a:lnTo>
                  <a:lnTo>
                    <a:pt x="1830" y="1398"/>
                  </a:lnTo>
                  <a:close/>
                  <a:moveTo>
                    <a:pt x="1830" y="1428"/>
                  </a:moveTo>
                  <a:lnTo>
                    <a:pt x="1830" y="1446"/>
                  </a:lnTo>
                  <a:lnTo>
                    <a:pt x="1826" y="1446"/>
                  </a:lnTo>
                  <a:lnTo>
                    <a:pt x="1826" y="1428"/>
                  </a:lnTo>
                  <a:lnTo>
                    <a:pt x="1830" y="1428"/>
                  </a:lnTo>
                  <a:close/>
                  <a:moveTo>
                    <a:pt x="1830" y="1459"/>
                  </a:moveTo>
                  <a:lnTo>
                    <a:pt x="1830" y="1477"/>
                  </a:lnTo>
                  <a:lnTo>
                    <a:pt x="1826" y="1477"/>
                  </a:lnTo>
                  <a:lnTo>
                    <a:pt x="1826" y="1459"/>
                  </a:lnTo>
                  <a:lnTo>
                    <a:pt x="1830" y="1459"/>
                  </a:lnTo>
                  <a:close/>
                  <a:moveTo>
                    <a:pt x="1830" y="1490"/>
                  </a:moveTo>
                  <a:lnTo>
                    <a:pt x="1830" y="1507"/>
                  </a:lnTo>
                  <a:lnTo>
                    <a:pt x="1826" y="1507"/>
                  </a:lnTo>
                  <a:lnTo>
                    <a:pt x="1826" y="1490"/>
                  </a:lnTo>
                  <a:lnTo>
                    <a:pt x="1830" y="1490"/>
                  </a:lnTo>
                  <a:close/>
                  <a:moveTo>
                    <a:pt x="1830" y="1520"/>
                  </a:moveTo>
                  <a:lnTo>
                    <a:pt x="1830" y="1538"/>
                  </a:lnTo>
                  <a:lnTo>
                    <a:pt x="1826" y="1538"/>
                  </a:lnTo>
                  <a:lnTo>
                    <a:pt x="1826" y="1520"/>
                  </a:lnTo>
                  <a:lnTo>
                    <a:pt x="1830" y="1520"/>
                  </a:lnTo>
                  <a:close/>
                  <a:moveTo>
                    <a:pt x="1830" y="1551"/>
                  </a:moveTo>
                  <a:lnTo>
                    <a:pt x="1830" y="1569"/>
                  </a:lnTo>
                  <a:lnTo>
                    <a:pt x="1826" y="1569"/>
                  </a:lnTo>
                  <a:lnTo>
                    <a:pt x="1826" y="1551"/>
                  </a:lnTo>
                  <a:lnTo>
                    <a:pt x="1830" y="1551"/>
                  </a:lnTo>
                  <a:close/>
                  <a:moveTo>
                    <a:pt x="1830" y="1582"/>
                  </a:moveTo>
                  <a:lnTo>
                    <a:pt x="1830" y="1600"/>
                  </a:lnTo>
                  <a:lnTo>
                    <a:pt x="1826" y="1600"/>
                  </a:lnTo>
                  <a:lnTo>
                    <a:pt x="1826" y="1582"/>
                  </a:lnTo>
                  <a:lnTo>
                    <a:pt x="1830" y="1582"/>
                  </a:lnTo>
                  <a:close/>
                  <a:moveTo>
                    <a:pt x="1830" y="1613"/>
                  </a:moveTo>
                  <a:lnTo>
                    <a:pt x="1830" y="1630"/>
                  </a:lnTo>
                  <a:lnTo>
                    <a:pt x="1826" y="1630"/>
                  </a:lnTo>
                  <a:lnTo>
                    <a:pt x="1826" y="1613"/>
                  </a:lnTo>
                  <a:lnTo>
                    <a:pt x="1830" y="1613"/>
                  </a:lnTo>
                  <a:close/>
                  <a:moveTo>
                    <a:pt x="1830" y="1643"/>
                  </a:moveTo>
                  <a:lnTo>
                    <a:pt x="1830" y="1661"/>
                  </a:lnTo>
                  <a:lnTo>
                    <a:pt x="1826" y="1661"/>
                  </a:lnTo>
                  <a:lnTo>
                    <a:pt x="1826" y="1643"/>
                  </a:lnTo>
                  <a:lnTo>
                    <a:pt x="1830" y="1643"/>
                  </a:lnTo>
                  <a:close/>
                  <a:moveTo>
                    <a:pt x="1830" y="1674"/>
                  </a:moveTo>
                  <a:lnTo>
                    <a:pt x="1830" y="1691"/>
                  </a:lnTo>
                  <a:lnTo>
                    <a:pt x="1826" y="1691"/>
                  </a:lnTo>
                  <a:lnTo>
                    <a:pt x="1826" y="1674"/>
                  </a:lnTo>
                  <a:lnTo>
                    <a:pt x="1830" y="1674"/>
                  </a:lnTo>
                  <a:close/>
                  <a:moveTo>
                    <a:pt x="1830" y="1705"/>
                  </a:moveTo>
                  <a:lnTo>
                    <a:pt x="1830" y="1722"/>
                  </a:lnTo>
                  <a:lnTo>
                    <a:pt x="1826" y="1722"/>
                  </a:lnTo>
                  <a:lnTo>
                    <a:pt x="1826" y="1705"/>
                  </a:lnTo>
                  <a:lnTo>
                    <a:pt x="1830" y="1705"/>
                  </a:lnTo>
                  <a:close/>
                  <a:moveTo>
                    <a:pt x="1830" y="1735"/>
                  </a:moveTo>
                  <a:lnTo>
                    <a:pt x="1830" y="1753"/>
                  </a:lnTo>
                  <a:lnTo>
                    <a:pt x="1826" y="1753"/>
                  </a:lnTo>
                  <a:lnTo>
                    <a:pt x="1826" y="1735"/>
                  </a:lnTo>
                  <a:lnTo>
                    <a:pt x="1830" y="1735"/>
                  </a:lnTo>
                  <a:close/>
                  <a:moveTo>
                    <a:pt x="1830" y="1766"/>
                  </a:moveTo>
                  <a:lnTo>
                    <a:pt x="1830" y="1783"/>
                  </a:lnTo>
                  <a:lnTo>
                    <a:pt x="1826" y="1783"/>
                  </a:lnTo>
                  <a:lnTo>
                    <a:pt x="1826" y="1766"/>
                  </a:lnTo>
                  <a:lnTo>
                    <a:pt x="1830" y="1766"/>
                  </a:lnTo>
                  <a:close/>
                  <a:moveTo>
                    <a:pt x="1830" y="1797"/>
                  </a:moveTo>
                  <a:lnTo>
                    <a:pt x="1830" y="1814"/>
                  </a:lnTo>
                  <a:lnTo>
                    <a:pt x="1826" y="1814"/>
                  </a:lnTo>
                  <a:lnTo>
                    <a:pt x="1826" y="1797"/>
                  </a:lnTo>
                  <a:lnTo>
                    <a:pt x="1830" y="1797"/>
                  </a:lnTo>
                  <a:close/>
                  <a:moveTo>
                    <a:pt x="1830" y="1827"/>
                  </a:moveTo>
                  <a:lnTo>
                    <a:pt x="1830" y="1845"/>
                  </a:lnTo>
                  <a:lnTo>
                    <a:pt x="1826" y="1845"/>
                  </a:lnTo>
                  <a:lnTo>
                    <a:pt x="1826" y="1827"/>
                  </a:lnTo>
                  <a:lnTo>
                    <a:pt x="1830" y="1827"/>
                  </a:lnTo>
                  <a:close/>
                  <a:moveTo>
                    <a:pt x="1830" y="1858"/>
                  </a:moveTo>
                  <a:lnTo>
                    <a:pt x="1830" y="1876"/>
                  </a:lnTo>
                  <a:lnTo>
                    <a:pt x="1826" y="1876"/>
                  </a:lnTo>
                  <a:lnTo>
                    <a:pt x="1826" y="1858"/>
                  </a:lnTo>
                  <a:lnTo>
                    <a:pt x="1830" y="1858"/>
                  </a:lnTo>
                  <a:close/>
                  <a:moveTo>
                    <a:pt x="1830" y="1889"/>
                  </a:moveTo>
                  <a:lnTo>
                    <a:pt x="1830" y="1906"/>
                  </a:lnTo>
                  <a:lnTo>
                    <a:pt x="1826" y="1906"/>
                  </a:lnTo>
                  <a:lnTo>
                    <a:pt x="1826" y="1889"/>
                  </a:lnTo>
                  <a:lnTo>
                    <a:pt x="1830" y="1889"/>
                  </a:lnTo>
                  <a:close/>
                  <a:moveTo>
                    <a:pt x="1830" y="1919"/>
                  </a:moveTo>
                  <a:lnTo>
                    <a:pt x="1830" y="1937"/>
                  </a:lnTo>
                  <a:lnTo>
                    <a:pt x="1826" y="1937"/>
                  </a:lnTo>
                  <a:lnTo>
                    <a:pt x="1826" y="1919"/>
                  </a:lnTo>
                  <a:lnTo>
                    <a:pt x="1830" y="1919"/>
                  </a:lnTo>
                  <a:close/>
                  <a:moveTo>
                    <a:pt x="1830" y="1950"/>
                  </a:moveTo>
                  <a:lnTo>
                    <a:pt x="1830" y="1968"/>
                  </a:lnTo>
                  <a:lnTo>
                    <a:pt x="1826" y="1968"/>
                  </a:lnTo>
                  <a:lnTo>
                    <a:pt x="1826" y="1950"/>
                  </a:lnTo>
                  <a:lnTo>
                    <a:pt x="1830" y="1950"/>
                  </a:lnTo>
                  <a:close/>
                  <a:moveTo>
                    <a:pt x="1830" y="1981"/>
                  </a:moveTo>
                  <a:lnTo>
                    <a:pt x="1830" y="1998"/>
                  </a:lnTo>
                  <a:lnTo>
                    <a:pt x="1826" y="1998"/>
                  </a:lnTo>
                  <a:lnTo>
                    <a:pt x="1826" y="1981"/>
                  </a:lnTo>
                  <a:lnTo>
                    <a:pt x="1830" y="1981"/>
                  </a:lnTo>
                  <a:close/>
                  <a:moveTo>
                    <a:pt x="1830" y="2011"/>
                  </a:moveTo>
                  <a:lnTo>
                    <a:pt x="1830" y="2029"/>
                  </a:lnTo>
                  <a:lnTo>
                    <a:pt x="1826" y="2029"/>
                  </a:lnTo>
                  <a:lnTo>
                    <a:pt x="1826" y="2011"/>
                  </a:lnTo>
                  <a:lnTo>
                    <a:pt x="1830" y="2011"/>
                  </a:lnTo>
                  <a:close/>
                  <a:moveTo>
                    <a:pt x="1830" y="2042"/>
                  </a:moveTo>
                  <a:lnTo>
                    <a:pt x="1830" y="2060"/>
                  </a:lnTo>
                  <a:lnTo>
                    <a:pt x="1826" y="2060"/>
                  </a:lnTo>
                  <a:lnTo>
                    <a:pt x="1826" y="2042"/>
                  </a:lnTo>
                  <a:lnTo>
                    <a:pt x="1830" y="2042"/>
                  </a:lnTo>
                  <a:close/>
                  <a:moveTo>
                    <a:pt x="1830" y="2073"/>
                  </a:moveTo>
                  <a:lnTo>
                    <a:pt x="1830" y="2090"/>
                  </a:lnTo>
                  <a:lnTo>
                    <a:pt x="1826" y="2090"/>
                  </a:lnTo>
                  <a:lnTo>
                    <a:pt x="1826" y="2073"/>
                  </a:lnTo>
                  <a:lnTo>
                    <a:pt x="1830" y="2073"/>
                  </a:lnTo>
                  <a:close/>
                  <a:moveTo>
                    <a:pt x="1830" y="2103"/>
                  </a:moveTo>
                  <a:lnTo>
                    <a:pt x="1830" y="2121"/>
                  </a:lnTo>
                  <a:lnTo>
                    <a:pt x="1826" y="2121"/>
                  </a:lnTo>
                  <a:lnTo>
                    <a:pt x="1826" y="2103"/>
                  </a:lnTo>
                  <a:lnTo>
                    <a:pt x="1830" y="2103"/>
                  </a:lnTo>
                  <a:close/>
                  <a:moveTo>
                    <a:pt x="1830" y="2134"/>
                  </a:moveTo>
                  <a:lnTo>
                    <a:pt x="1830" y="2152"/>
                  </a:lnTo>
                  <a:lnTo>
                    <a:pt x="1826" y="2152"/>
                  </a:lnTo>
                  <a:lnTo>
                    <a:pt x="1826" y="2134"/>
                  </a:lnTo>
                  <a:lnTo>
                    <a:pt x="1830" y="2134"/>
                  </a:lnTo>
                  <a:close/>
                  <a:moveTo>
                    <a:pt x="1830" y="2165"/>
                  </a:moveTo>
                  <a:lnTo>
                    <a:pt x="1830" y="2182"/>
                  </a:lnTo>
                  <a:lnTo>
                    <a:pt x="1826" y="2182"/>
                  </a:lnTo>
                  <a:lnTo>
                    <a:pt x="1826" y="2165"/>
                  </a:lnTo>
                  <a:lnTo>
                    <a:pt x="1830" y="2165"/>
                  </a:lnTo>
                  <a:close/>
                  <a:moveTo>
                    <a:pt x="1830" y="2196"/>
                  </a:moveTo>
                  <a:lnTo>
                    <a:pt x="1830" y="2213"/>
                  </a:lnTo>
                  <a:lnTo>
                    <a:pt x="1826" y="2213"/>
                  </a:lnTo>
                  <a:lnTo>
                    <a:pt x="1826" y="2196"/>
                  </a:lnTo>
                  <a:lnTo>
                    <a:pt x="1830" y="2196"/>
                  </a:lnTo>
                  <a:close/>
                  <a:moveTo>
                    <a:pt x="1830" y="2226"/>
                  </a:moveTo>
                  <a:lnTo>
                    <a:pt x="1830" y="2244"/>
                  </a:lnTo>
                  <a:lnTo>
                    <a:pt x="1826" y="2244"/>
                  </a:lnTo>
                  <a:lnTo>
                    <a:pt x="1826" y="2226"/>
                  </a:lnTo>
                  <a:lnTo>
                    <a:pt x="1830" y="2226"/>
                  </a:lnTo>
                  <a:close/>
                  <a:moveTo>
                    <a:pt x="1830" y="2257"/>
                  </a:moveTo>
                  <a:lnTo>
                    <a:pt x="1830" y="2274"/>
                  </a:lnTo>
                  <a:lnTo>
                    <a:pt x="1826" y="2274"/>
                  </a:lnTo>
                  <a:lnTo>
                    <a:pt x="1826" y="2257"/>
                  </a:lnTo>
                  <a:lnTo>
                    <a:pt x="1830" y="2257"/>
                  </a:lnTo>
                  <a:close/>
                  <a:moveTo>
                    <a:pt x="1830" y="2288"/>
                  </a:moveTo>
                  <a:lnTo>
                    <a:pt x="1830" y="2305"/>
                  </a:lnTo>
                  <a:lnTo>
                    <a:pt x="1826" y="2305"/>
                  </a:lnTo>
                  <a:lnTo>
                    <a:pt x="1826" y="2288"/>
                  </a:lnTo>
                  <a:lnTo>
                    <a:pt x="1830" y="2288"/>
                  </a:lnTo>
                  <a:close/>
                  <a:moveTo>
                    <a:pt x="1830" y="2318"/>
                  </a:moveTo>
                  <a:lnTo>
                    <a:pt x="1830" y="2336"/>
                  </a:lnTo>
                  <a:lnTo>
                    <a:pt x="1826" y="2336"/>
                  </a:lnTo>
                  <a:lnTo>
                    <a:pt x="1826" y="2318"/>
                  </a:lnTo>
                  <a:lnTo>
                    <a:pt x="1830" y="2318"/>
                  </a:lnTo>
                  <a:close/>
                  <a:moveTo>
                    <a:pt x="1856" y="1003"/>
                  </a:moveTo>
                  <a:lnTo>
                    <a:pt x="1856" y="1021"/>
                  </a:lnTo>
                  <a:lnTo>
                    <a:pt x="1852" y="1021"/>
                  </a:lnTo>
                  <a:lnTo>
                    <a:pt x="1852" y="1003"/>
                  </a:lnTo>
                  <a:lnTo>
                    <a:pt x="1856" y="1003"/>
                  </a:lnTo>
                  <a:close/>
                  <a:moveTo>
                    <a:pt x="1856" y="1034"/>
                  </a:moveTo>
                  <a:lnTo>
                    <a:pt x="1856" y="1052"/>
                  </a:lnTo>
                  <a:lnTo>
                    <a:pt x="1852" y="1052"/>
                  </a:lnTo>
                  <a:lnTo>
                    <a:pt x="1852" y="1034"/>
                  </a:lnTo>
                  <a:lnTo>
                    <a:pt x="1856" y="1034"/>
                  </a:lnTo>
                  <a:close/>
                  <a:moveTo>
                    <a:pt x="1856" y="1065"/>
                  </a:moveTo>
                  <a:lnTo>
                    <a:pt x="1856" y="1082"/>
                  </a:lnTo>
                  <a:lnTo>
                    <a:pt x="1852" y="1082"/>
                  </a:lnTo>
                  <a:lnTo>
                    <a:pt x="1852" y="1065"/>
                  </a:lnTo>
                  <a:lnTo>
                    <a:pt x="1856" y="1065"/>
                  </a:lnTo>
                  <a:close/>
                  <a:moveTo>
                    <a:pt x="1856" y="1095"/>
                  </a:moveTo>
                  <a:lnTo>
                    <a:pt x="1856" y="1113"/>
                  </a:lnTo>
                  <a:lnTo>
                    <a:pt x="1852" y="1113"/>
                  </a:lnTo>
                  <a:lnTo>
                    <a:pt x="1852" y="1095"/>
                  </a:lnTo>
                  <a:lnTo>
                    <a:pt x="1856" y="1095"/>
                  </a:lnTo>
                  <a:close/>
                  <a:moveTo>
                    <a:pt x="1856" y="1126"/>
                  </a:moveTo>
                  <a:lnTo>
                    <a:pt x="1856" y="1144"/>
                  </a:lnTo>
                  <a:lnTo>
                    <a:pt x="1852" y="1144"/>
                  </a:lnTo>
                  <a:lnTo>
                    <a:pt x="1852" y="1126"/>
                  </a:lnTo>
                  <a:lnTo>
                    <a:pt x="1856" y="1126"/>
                  </a:lnTo>
                  <a:close/>
                  <a:moveTo>
                    <a:pt x="1856" y="1157"/>
                  </a:moveTo>
                  <a:lnTo>
                    <a:pt x="1856" y="1174"/>
                  </a:lnTo>
                  <a:lnTo>
                    <a:pt x="1852" y="1174"/>
                  </a:lnTo>
                  <a:lnTo>
                    <a:pt x="1852" y="1157"/>
                  </a:lnTo>
                  <a:lnTo>
                    <a:pt x="1856" y="1157"/>
                  </a:lnTo>
                  <a:close/>
                  <a:moveTo>
                    <a:pt x="1856" y="1187"/>
                  </a:moveTo>
                  <a:lnTo>
                    <a:pt x="1856" y="1205"/>
                  </a:lnTo>
                  <a:lnTo>
                    <a:pt x="1852" y="1205"/>
                  </a:lnTo>
                  <a:lnTo>
                    <a:pt x="1852" y="1187"/>
                  </a:lnTo>
                  <a:lnTo>
                    <a:pt x="1856" y="1187"/>
                  </a:lnTo>
                  <a:close/>
                  <a:moveTo>
                    <a:pt x="1856" y="1218"/>
                  </a:moveTo>
                  <a:lnTo>
                    <a:pt x="1856" y="1236"/>
                  </a:lnTo>
                  <a:lnTo>
                    <a:pt x="1852" y="1236"/>
                  </a:lnTo>
                  <a:lnTo>
                    <a:pt x="1852" y="1218"/>
                  </a:lnTo>
                  <a:lnTo>
                    <a:pt x="1856" y="1218"/>
                  </a:lnTo>
                  <a:close/>
                  <a:moveTo>
                    <a:pt x="1856" y="1249"/>
                  </a:moveTo>
                  <a:lnTo>
                    <a:pt x="1856" y="1266"/>
                  </a:lnTo>
                  <a:lnTo>
                    <a:pt x="1852" y="1266"/>
                  </a:lnTo>
                  <a:lnTo>
                    <a:pt x="1852" y="1249"/>
                  </a:lnTo>
                  <a:lnTo>
                    <a:pt x="1856" y="1249"/>
                  </a:lnTo>
                  <a:close/>
                  <a:moveTo>
                    <a:pt x="1856" y="1279"/>
                  </a:moveTo>
                  <a:lnTo>
                    <a:pt x="1856" y="1297"/>
                  </a:lnTo>
                  <a:lnTo>
                    <a:pt x="1852" y="1297"/>
                  </a:lnTo>
                  <a:lnTo>
                    <a:pt x="1852" y="1279"/>
                  </a:lnTo>
                  <a:lnTo>
                    <a:pt x="1856" y="1279"/>
                  </a:lnTo>
                  <a:close/>
                  <a:moveTo>
                    <a:pt x="1856" y="1310"/>
                  </a:moveTo>
                  <a:lnTo>
                    <a:pt x="1856" y="1328"/>
                  </a:lnTo>
                  <a:lnTo>
                    <a:pt x="1852" y="1328"/>
                  </a:lnTo>
                  <a:lnTo>
                    <a:pt x="1852" y="1310"/>
                  </a:lnTo>
                  <a:lnTo>
                    <a:pt x="1856" y="1310"/>
                  </a:lnTo>
                  <a:close/>
                  <a:moveTo>
                    <a:pt x="1856" y="1341"/>
                  </a:moveTo>
                  <a:lnTo>
                    <a:pt x="1856" y="1358"/>
                  </a:lnTo>
                  <a:lnTo>
                    <a:pt x="1852" y="1358"/>
                  </a:lnTo>
                  <a:lnTo>
                    <a:pt x="1852" y="1341"/>
                  </a:lnTo>
                  <a:lnTo>
                    <a:pt x="1856" y="1341"/>
                  </a:lnTo>
                  <a:close/>
                  <a:moveTo>
                    <a:pt x="1856" y="1372"/>
                  </a:moveTo>
                  <a:lnTo>
                    <a:pt x="1856" y="1389"/>
                  </a:lnTo>
                  <a:lnTo>
                    <a:pt x="1852" y="1389"/>
                  </a:lnTo>
                  <a:lnTo>
                    <a:pt x="1852" y="1372"/>
                  </a:lnTo>
                  <a:lnTo>
                    <a:pt x="1856" y="1372"/>
                  </a:lnTo>
                  <a:close/>
                  <a:moveTo>
                    <a:pt x="1856" y="1402"/>
                  </a:moveTo>
                  <a:lnTo>
                    <a:pt x="1856" y="1420"/>
                  </a:lnTo>
                  <a:lnTo>
                    <a:pt x="1852" y="1420"/>
                  </a:lnTo>
                  <a:lnTo>
                    <a:pt x="1852" y="1402"/>
                  </a:lnTo>
                  <a:lnTo>
                    <a:pt x="1856" y="1402"/>
                  </a:lnTo>
                  <a:close/>
                  <a:moveTo>
                    <a:pt x="1856" y="1433"/>
                  </a:moveTo>
                  <a:lnTo>
                    <a:pt x="1856" y="1450"/>
                  </a:lnTo>
                  <a:lnTo>
                    <a:pt x="1852" y="1450"/>
                  </a:lnTo>
                  <a:lnTo>
                    <a:pt x="1852" y="1433"/>
                  </a:lnTo>
                  <a:lnTo>
                    <a:pt x="1856" y="1433"/>
                  </a:lnTo>
                  <a:close/>
                  <a:moveTo>
                    <a:pt x="1856" y="1463"/>
                  </a:moveTo>
                  <a:lnTo>
                    <a:pt x="1856" y="1481"/>
                  </a:lnTo>
                  <a:lnTo>
                    <a:pt x="1852" y="1481"/>
                  </a:lnTo>
                  <a:lnTo>
                    <a:pt x="1852" y="1463"/>
                  </a:lnTo>
                  <a:lnTo>
                    <a:pt x="1856" y="1463"/>
                  </a:lnTo>
                  <a:close/>
                  <a:moveTo>
                    <a:pt x="1856" y="1494"/>
                  </a:moveTo>
                  <a:lnTo>
                    <a:pt x="1856" y="1512"/>
                  </a:lnTo>
                  <a:lnTo>
                    <a:pt x="1852" y="1512"/>
                  </a:lnTo>
                  <a:lnTo>
                    <a:pt x="1852" y="1494"/>
                  </a:lnTo>
                  <a:lnTo>
                    <a:pt x="1856" y="1494"/>
                  </a:lnTo>
                  <a:close/>
                  <a:moveTo>
                    <a:pt x="1856" y="1525"/>
                  </a:moveTo>
                  <a:lnTo>
                    <a:pt x="1856" y="1542"/>
                  </a:lnTo>
                  <a:lnTo>
                    <a:pt x="1852" y="1542"/>
                  </a:lnTo>
                  <a:lnTo>
                    <a:pt x="1852" y="1525"/>
                  </a:lnTo>
                  <a:lnTo>
                    <a:pt x="1856" y="1525"/>
                  </a:lnTo>
                  <a:close/>
                  <a:moveTo>
                    <a:pt x="1856" y="1555"/>
                  </a:moveTo>
                  <a:lnTo>
                    <a:pt x="1856" y="1573"/>
                  </a:lnTo>
                  <a:lnTo>
                    <a:pt x="1852" y="1573"/>
                  </a:lnTo>
                  <a:lnTo>
                    <a:pt x="1852" y="1555"/>
                  </a:lnTo>
                  <a:lnTo>
                    <a:pt x="1856" y="1555"/>
                  </a:lnTo>
                  <a:close/>
                  <a:moveTo>
                    <a:pt x="1856" y="1586"/>
                  </a:moveTo>
                  <a:lnTo>
                    <a:pt x="1856" y="1604"/>
                  </a:lnTo>
                  <a:lnTo>
                    <a:pt x="1852" y="1604"/>
                  </a:lnTo>
                  <a:lnTo>
                    <a:pt x="1852" y="1586"/>
                  </a:lnTo>
                  <a:lnTo>
                    <a:pt x="1856" y="1586"/>
                  </a:lnTo>
                  <a:close/>
                  <a:moveTo>
                    <a:pt x="1856" y="1617"/>
                  </a:moveTo>
                  <a:lnTo>
                    <a:pt x="1856" y="1635"/>
                  </a:lnTo>
                  <a:lnTo>
                    <a:pt x="1852" y="1635"/>
                  </a:lnTo>
                  <a:lnTo>
                    <a:pt x="1852" y="1617"/>
                  </a:lnTo>
                  <a:lnTo>
                    <a:pt x="1856" y="1617"/>
                  </a:lnTo>
                  <a:close/>
                  <a:moveTo>
                    <a:pt x="1856" y="1648"/>
                  </a:moveTo>
                  <a:lnTo>
                    <a:pt x="1856" y="1665"/>
                  </a:lnTo>
                  <a:lnTo>
                    <a:pt x="1852" y="1665"/>
                  </a:lnTo>
                  <a:lnTo>
                    <a:pt x="1852" y="1648"/>
                  </a:lnTo>
                  <a:lnTo>
                    <a:pt x="1856" y="1648"/>
                  </a:lnTo>
                  <a:close/>
                  <a:moveTo>
                    <a:pt x="1856" y="1678"/>
                  </a:moveTo>
                  <a:lnTo>
                    <a:pt x="1856" y="1696"/>
                  </a:lnTo>
                  <a:lnTo>
                    <a:pt x="1852" y="1696"/>
                  </a:lnTo>
                  <a:lnTo>
                    <a:pt x="1852" y="1678"/>
                  </a:lnTo>
                  <a:lnTo>
                    <a:pt x="1856" y="1678"/>
                  </a:lnTo>
                  <a:close/>
                  <a:moveTo>
                    <a:pt x="1856" y="1709"/>
                  </a:moveTo>
                  <a:lnTo>
                    <a:pt x="1856" y="1726"/>
                  </a:lnTo>
                  <a:lnTo>
                    <a:pt x="1852" y="1726"/>
                  </a:lnTo>
                  <a:lnTo>
                    <a:pt x="1852" y="1709"/>
                  </a:lnTo>
                  <a:lnTo>
                    <a:pt x="1856" y="1709"/>
                  </a:lnTo>
                  <a:close/>
                  <a:moveTo>
                    <a:pt x="1856" y="1740"/>
                  </a:moveTo>
                  <a:lnTo>
                    <a:pt x="1856" y="1757"/>
                  </a:lnTo>
                  <a:lnTo>
                    <a:pt x="1852" y="1757"/>
                  </a:lnTo>
                  <a:lnTo>
                    <a:pt x="1852" y="1740"/>
                  </a:lnTo>
                  <a:lnTo>
                    <a:pt x="1856" y="1740"/>
                  </a:lnTo>
                  <a:close/>
                  <a:moveTo>
                    <a:pt x="1856" y="1770"/>
                  </a:moveTo>
                  <a:lnTo>
                    <a:pt x="1856" y="1788"/>
                  </a:lnTo>
                  <a:lnTo>
                    <a:pt x="1852" y="1788"/>
                  </a:lnTo>
                  <a:lnTo>
                    <a:pt x="1852" y="1770"/>
                  </a:lnTo>
                  <a:lnTo>
                    <a:pt x="1856" y="1770"/>
                  </a:lnTo>
                  <a:close/>
                  <a:moveTo>
                    <a:pt x="1856" y="1801"/>
                  </a:moveTo>
                  <a:lnTo>
                    <a:pt x="1856" y="1818"/>
                  </a:lnTo>
                  <a:lnTo>
                    <a:pt x="1852" y="1818"/>
                  </a:lnTo>
                  <a:lnTo>
                    <a:pt x="1852" y="1801"/>
                  </a:lnTo>
                  <a:lnTo>
                    <a:pt x="1856" y="1801"/>
                  </a:lnTo>
                  <a:close/>
                  <a:moveTo>
                    <a:pt x="1856" y="1832"/>
                  </a:moveTo>
                  <a:lnTo>
                    <a:pt x="1856" y="1849"/>
                  </a:lnTo>
                  <a:lnTo>
                    <a:pt x="1852" y="1849"/>
                  </a:lnTo>
                  <a:lnTo>
                    <a:pt x="1852" y="1832"/>
                  </a:lnTo>
                  <a:lnTo>
                    <a:pt x="1856" y="1832"/>
                  </a:lnTo>
                  <a:close/>
                  <a:moveTo>
                    <a:pt x="1856" y="1863"/>
                  </a:moveTo>
                  <a:lnTo>
                    <a:pt x="1856" y="1880"/>
                  </a:lnTo>
                  <a:lnTo>
                    <a:pt x="1852" y="1880"/>
                  </a:lnTo>
                  <a:lnTo>
                    <a:pt x="1852" y="1863"/>
                  </a:lnTo>
                  <a:lnTo>
                    <a:pt x="1856" y="1863"/>
                  </a:lnTo>
                  <a:close/>
                  <a:moveTo>
                    <a:pt x="1856" y="1893"/>
                  </a:moveTo>
                  <a:lnTo>
                    <a:pt x="1856" y="1911"/>
                  </a:lnTo>
                  <a:lnTo>
                    <a:pt x="1852" y="1911"/>
                  </a:lnTo>
                  <a:lnTo>
                    <a:pt x="1852" y="1893"/>
                  </a:lnTo>
                  <a:lnTo>
                    <a:pt x="1856" y="1893"/>
                  </a:lnTo>
                  <a:close/>
                  <a:moveTo>
                    <a:pt x="1856" y="1924"/>
                  </a:moveTo>
                  <a:lnTo>
                    <a:pt x="1856" y="1941"/>
                  </a:lnTo>
                  <a:lnTo>
                    <a:pt x="1852" y="1941"/>
                  </a:lnTo>
                  <a:lnTo>
                    <a:pt x="1852" y="1924"/>
                  </a:lnTo>
                  <a:lnTo>
                    <a:pt x="1856" y="1924"/>
                  </a:lnTo>
                  <a:close/>
                  <a:moveTo>
                    <a:pt x="1856" y="1954"/>
                  </a:moveTo>
                  <a:lnTo>
                    <a:pt x="1856" y="1972"/>
                  </a:lnTo>
                  <a:lnTo>
                    <a:pt x="1852" y="1972"/>
                  </a:lnTo>
                  <a:lnTo>
                    <a:pt x="1852" y="1954"/>
                  </a:lnTo>
                  <a:lnTo>
                    <a:pt x="1856" y="1954"/>
                  </a:lnTo>
                  <a:close/>
                  <a:moveTo>
                    <a:pt x="1856" y="1985"/>
                  </a:moveTo>
                  <a:lnTo>
                    <a:pt x="1856" y="2003"/>
                  </a:lnTo>
                  <a:lnTo>
                    <a:pt x="1852" y="2003"/>
                  </a:lnTo>
                  <a:lnTo>
                    <a:pt x="1852" y="1985"/>
                  </a:lnTo>
                  <a:lnTo>
                    <a:pt x="1856" y="1985"/>
                  </a:lnTo>
                  <a:close/>
                  <a:moveTo>
                    <a:pt x="1856" y="2016"/>
                  </a:moveTo>
                  <a:lnTo>
                    <a:pt x="1856" y="2033"/>
                  </a:lnTo>
                  <a:lnTo>
                    <a:pt x="1852" y="2033"/>
                  </a:lnTo>
                  <a:lnTo>
                    <a:pt x="1852" y="2016"/>
                  </a:lnTo>
                  <a:lnTo>
                    <a:pt x="1856" y="2016"/>
                  </a:lnTo>
                  <a:close/>
                  <a:moveTo>
                    <a:pt x="1856" y="2046"/>
                  </a:moveTo>
                  <a:lnTo>
                    <a:pt x="1856" y="2064"/>
                  </a:lnTo>
                  <a:lnTo>
                    <a:pt x="1852" y="2064"/>
                  </a:lnTo>
                  <a:lnTo>
                    <a:pt x="1852" y="2046"/>
                  </a:lnTo>
                  <a:lnTo>
                    <a:pt x="1856" y="2046"/>
                  </a:lnTo>
                  <a:close/>
                  <a:moveTo>
                    <a:pt x="1856" y="2077"/>
                  </a:moveTo>
                  <a:lnTo>
                    <a:pt x="1856" y="2095"/>
                  </a:lnTo>
                  <a:lnTo>
                    <a:pt x="1852" y="2095"/>
                  </a:lnTo>
                  <a:lnTo>
                    <a:pt x="1852" y="2077"/>
                  </a:lnTo>
                  <a:lnTo>
                    <a:pt x="1856" y="2077"/>
                  </a:lnTo>
                  <a:close/>
                  <a:moveTo>
                    <a:pt x="1856" y="2108"/>
                  </a:moveTo>
                  <a:lnTo>
                    <a:pt x="1856" y="2126"/>
                  </a:lnTo>
                  <a:lnTo>
                    <a:pt x="1852" y="2126"/>
                  </a:lnTo>
                  <a:lnTo>
                    <a:pt x="1852" y="2108"/>
                  </a:lnTo>
                  <a:lnTo>
                    <a:pt x="1856" y="2108"/>
                  </a:lnTo>
                  <a:close/>
                  <a:moveTo>
                    <a:pt x="1856" y="2139"/>
                  </a:moveTo>
                  <a:lnTo>
                    <a:pt x="1856" y="2156"/>
                  </a:lnTo>
                  <a:lnTo>
                    <a:pt x="1852" y="2156"/>
                  </a:lnTo>
                  <a:lnTo>
                    <a:pt x="1852" y="2139"/>
                  </a:lnTo>
                  <a:lnTo>
                    <a:pt x="1856" y="2139"/>
                  </a:lnTo>
                  <a:close/>
                  <a:moveTo>
                    <a:pt x="1856" y="2169"/>
                  </a:moveTo>
                  <a:lnTo>
                    <a:pt x="1856" y="2187"/>
                  </a:lnTo>
                  <a:lnTo>
                    <a:pt x="1852" y="2187"/>
                  </a:lnTo>
                  <a:lnTo>
                    <a:pt x="1852" y="2169"/>
                  </a:lnTo>
                  <a:lnTo>
                    <a:pt x="1856" y="2169"/>
                  </a:lnTo>
                  <a:close/>
                  <a:moveTo>
                    <a:pt x="1856" y="2200"/>
                  </a:moveTo>
                  <a:lnTo>
                    <a:pt x="1856" y="2217"/>
                  </a:lnTo>
                  <a:lnTo>
                    <a:pt x="1852" y="2217"/>
                  </a:lnTo>
                  <a:lnTo>
                    <a:pt x="1852" y="2200"/>
                  </a:lnTo>
                  <a:lnTo>
                    <a:pt x="1856" y="2200"/>
                  </a:lnTo>
                  <a:close/>
                  <a:moveTo>
                    <a:pt x="1856" y="2231"/>
                  </a:moveTo>
                  <a:lnTo>
                    <a:pt x="1856" y="2248"/>
                  </a:lnTo>
                  <a:lnTo>
                    <a:pt x="1852" y="2248"/>
                  </a:lnTo>
                  <a:lnTo>
                    <a:pt x="1852" y="2231"/>
                  </a:lnTo>
                  <a:lnTo>
                    <a:pt x="1856" y="2231"/>
                  </a:lnTo>
                  <a:close/>
                  <a:moveTo>
                    <a:pt x="1856" y="2261"/>
                  </a:moveTo>
                  <a:lnTo>
                    <a:pt x="1856" y="2279"/>
                  </a:lnTo>
                  <a:lnTo>
                    <a:pt x="1852" y="2279"/>
                  </a:lnTo>
                  <a:lnTo>
                    <a:pt x="1852" y="2261"/>
                  </a:lnTo>
                  <a:lnTo>
                    <a:pt x="1856" y="2261"/>
                  </a:lnTo>
                  <a:close/>
                  <a:moveTo>
                    <a:pt x="1856" y="2292"/>
                  </a:moveTo>
                  <a:lnTo>
                    <a:pt x="1856" y="2309"/>
                  </a:lnTo>
                  <a:lnTo>
                    <a:pt x="1852" y="2309"/>
                  </a:lnTo>
                  <a:lnTo>
                    <a:pt x="1852" y="2292"/>
                  </a:lnTo>
                  <a:lnTo>
                    <a:pt x="1856" y="2292"/>
                  </a:lnTo>
                  <a:close/>
                  <a:moveTo>
                    <a:pt x="1856" y="2323"/>
                  </a:moveTo>
                  <a:lnTo>
                    <a:pt x="1856" y="2339"/>
                  </a:lnTo>
                  <a:lnTo>
                    <a:pt x="1852" y="2339"/>
                  </a:lnTo>
                  <a:lnTo>
                    <a:pt x="1852" y="2323"/>
                  </a:lnTo>
                  <a:lnTo>
                    <a:pt x="1856" y="2323"/>
                  </a:lnTo>
                  <a:close/>
                  <a:moveTo>
                    <a:pt x="1883" y="973"/>
                  </a:moveTo>
                  <a:lnTo>
                    <a:pt x="1883" y="990"/>
                  </a:lnTo>
                  <a:lnTo>
                    <a:pt x="1878" y="990"/>
                  </a:lnTo>
                  <a:lnTo>
                    <a:pt x="1878" y="973"/>
                  </a:lnTo>
                  <a:lnTo>
                    <a:pt x="1883" y="973"/>
                  </a:lnTo>
                  <a:close/>
                  <a:moveTo>
                    <a:pt x="1883" y="1003"/>
                  </a:moveTo>
                  <a:lnTo>
                    <a:pt x="1883" y="1021"/>
                  </a:lnTo>
                  <a:lnTo>
                    <a:pt x="1878" y="1021"/>
                  </a:lnTo>
                  <a:lnTo>
                    <a:pt x="1878" y="1003"/>
                  </a:lnTo>
                  <a:lnTo>
                    <a:pt x="1883" y="1003"/>
                  </a:lnTo>
                  <a:close/>
                  <a:moveTo>
                    <a:pt x="1883" y="1034"/>
                  </a:moveTo>
                  <a:lnTo>
                    <a:pt x="1883" y="1052"/>
                  </a:lnTo>
                  <a:lnTo>
                    <a:pt x="1878" y="1052"/>
                  </a:lnTo>
                  <a:lnTo>
                    <a:pt x="1878" y="1034"/>
                  </a:lnTo>
                  <a:lnTo>
                    <a:pt x="1883" y="1034"/>
                  </a:lnTo>
                  <a:close/>
                  <a:moveTo>
                    <a:pt x="1883" y="1065"/>
                  </a:moveTo>
                  <a:lnTo>
                    <a:pt x="1883" y="1082"/>
                  </a:lnTo>
                  <a:lnTo>
                    <a:pt x="1878" y="1082"/>
                  </a:lnTo>
                  <a:lnTo>
                    <a:pt x="1878" y="1065"/>
                  </a:lnTo>
                  <a:lnTo>
                    <a:pt x="1883" y="1065"/>
                  </a:lnTo>
                  <a:close/>
                  <a:moveTo>
                    <a:pt x="1883" y="1095"/>
                  </a:moveTo>
                  <a:lnTo>
                    <a:pt x="1883" y="1113"/>
                  </a:lnTo>
                  <a:lnTo>
                    <a:pt x="1878" y="1113"/>
                  </a:lnTo>
                  <a:lnTo>
                    <a:pt x="1878" y="1095"/>
                  </a:lnTo>
                  <a:lnTo>
                    <a:pt x="1883" y="1095"/>
                  </a:lnTo>
                  <a:close/>
                  <a:moveTo>
                    <a:pt x="1883" y="1126"/>
                  </a:moveTo>
                  <a:lnTo>
                    <a:pt x="1883" y="1144"/>
                  </a:lnTo>
                  <a:lnTo>
                    <a:pt x="1878" y="1144"/>
                  </a:lnTo>
                  <a:lnTo>
                    <a:pt x="1878" y="1126"/>
                  </a:lnTo>
                  <a:lnTo>
                    <a:pt x="1883" y="1126"/>
                  </a:lnTo>
                  <a:close/>
                  <a:moveTo>
                    <a:pt x="1883" y="1157"/>
                  </a:moveTo>
                  <a:lnTo>
                    <a:pt x="1883" y="1174"/>
                  </a:lnTo>
                  <a:lnTo>
                    <a:pt x="1878" y="1174"/>
                  </a:lnTo>
                  <a:lnTo>
                    <a:pt x="1878" y="1157"/>
                  </a:lnTo>
                  <a:lnTo>
                    <a:pt x="1883" y="1157"/>
                  </a:lnTo>
                  <a:close/>
                  <a:moveTo>
                    <a:pt x="1883" y="1187"/>
                  </a:moveTo>
                  <a:lnTo>
                    <a:pt x="1883" y="1205"/>
                  </a:lnTo>
                  <a:lnTo>
                    <a:pt x="1878" y="1205"/>
                  </a:lnTo>
                  <a:lnTo>
                    <a:pt x="1878" y="1187"/>
                  </a:lnTo>
                  <a:lnTo>
                    <a:pt x="1883" y="1187"/>
                  </a:lnTo>
                  <a:close/>
                  <a:moveTo>
                    <a:pt x="1883" y="1218"/>
                  </a:moveTo>
                  <a:lnTo>
                    <a:pt x="1883" y="1236"/>
                  </a:lnTo>
                  <a:lnTo>
                    <a:pt x="1878" y="1236"/>
                  </a:lnTo>
                  <a:lnTo>
                    <a:pt x="1878" y="1218"/>
                  </a:lnTo>
                  <a:lnTo>
                    <a:pt x="1883" y="1218"/>
                  </a:lnTo>
                  <a:close/>
                  <a:moveTo>
                    <a:pt x="1883" y="1249"/>
                  </a:moveTo>
                  <a:lnTo>
                    <a:pt x="1883" y="1266"/>
                  </a:lnTo>
                  <a:lnTo>
                    <a:pt x="1878" y="1266"/>
                  </a:lnTo>
                  <a:lnTo>
                    <a:pt x="1878" y="1249"/>
                  </a:lnTo>
                  <a:lnTo>
                    <a:pt x="1883" y="1249"/>
                  </a:lnTo>
                  <a:close/>
                  <a:moveTo>
                    <a:pt x="1883" y="1280"/>
                  </a:moveTo>
                  <a:lnTo>
                    <a:pt x="1883" y="1297"/>
                  </a:lnTo>
                  <a:lnTo>
                    <a:pt x="1878" y="1297"/>
                  </a:lnTo>
                  <a:lnTo>
                    <a:pt x="1878" y="1280"/>
                  </a:lnTo>
                  <a:lnTo>
                    <a:pt x="1883" y="1280"/>
                  </a:lnTo>
                  <a:close/>
                  <a:moveTo>
                    <a:pt x="1883" y="1310"/>
                  </a:moveTo>
                  <a:lnTo>
                    <a:pt x="1883" y="1328"/>
                  </a:lnTo>
                  <a:lnTo>
                    <a:pt x="1878" y="1328"/>
                  </a:lnTo>
                  <a:lnTo>
                    <a:pt x="1878" y="1310"/>
                  </a:lnTo>
                  <a:lnTo>
                    <a:pt x="1883" y="1310"/>
                  </a:lnTo>
                  <a:close/>
                  <a:moveTo>
                    <a:pt x="1883" y="1341"/>
                  </a:moveTo>
                  <a:lnTo>
                    <a:pt x="1883" y="1358"/>
                  </a:lnTo>
                  <a:lnTo>
                    <a:pt x="1878" y="1358"/>
                  </a:lnTo>
                  <a:lnTo>
                    <a:pt x="1878" y="1341"/>
                  </a:lnTo>
                  <a:lnTo>
                    <a:pt x="1883" y="1341"/>
                  </a:lnTo>
                  <a:close/>
                  <a:moveTo>
                    <a:pt x="1883" y="1372"/>
                  </a:moveTo>
                  <a:lnTo>
                    <a:pt x="1883" y="1389"/>
                  </a:lnTo>
                  <a:lnTo>
                    <a:pt x="1878" y="1389"/>
                  </a:lnTo>
                  <a:lnTo>
                    <a:pt x="1878" y="1372"/>
                  </a:lnTo>
                  <a:lnTo>
                    <a:pt x="1883" y="1372"/>
                  </a:lnTo>
                  <a:close/>
                  <a:moveTo>
                    <a:pt x="1883" y="1402"/>
                  </a:moveTo>
                  <a:lnTo>
                    <a:pt x="1883" y="1420"/>
                  </a:lnTo>
                  <a:lnTo>
                    <a:pt x="1878" y="1420"/>
                  </a:lnTo>
                  <a:lnTo>
                    <a:pt x="1878" y="1402"/>
                  </a:lnTo>
                  <a:lnTo>
                    <a:pt x="1883" y="1402"/>
                  </a:lnTo>
                  <a:close/>
                  <a:moveTo>
                    <a:pt x="1883" y="1433"/>
                  </a:moveTo>
                  <a:lnTo>
                    <a:pt x="1883" y="1450"/>
                  </a:lnTo>
                  <a:lnTo>
                    <a:pt x="1878" y="1450"/>
                  </a:lnTo>
                  <a:lnTo>
                    <a:pt x="1878" y="1433"/>
                  </a:lnTo>
                  <a:lnTo>
                    <a:pt x="1883" y="1433"/>
                  </a:lnTo>
                  <a:close/>
                  <a:moveTo>
                    <a:pt x="1883" y="1463"/>
                  </a:moveTo>
                  <a:lnTo>
                    <a:pt x="1883" y="1481"/>
                  </a:lnTo>
                  <a:lnTo>
                    <a:pt x="1878" y="1481"/>
                  </a:lnTo>
                  <a:lnTo>
                    <a:pt x="1878" y="1463"/>
                  </a:lnTo>
                  <a:lnTo>
                    <a:pt x="1883" y="1463"/>
                  </a:lnTo>
                  <a:close/>
                  <a:moveTo>
                    <a:pt x="1883" y="1494"/>
                  </a:moveTo>
                  <a:lnTo>
                    <a:pt x="1883" y="1512"/>
                  </a:lnTo>
                  <a:lnTo>
                    <a:pt x="1878" y="1512"/>
                  </a:lnTo>
                  <a:lnTo>
                    <a:pt x="1878" y="1494"/>
                  </a:lnTo>
                  <a:lnTo>
                    <a:pt x="1883" y="1494"/>
                  </a:lnTo>
                  <a:close/>
                  <a:moveTo>
                    <a:pt x="1883" y="1525"/>
                  </a:moveTo>
                  <a:lnTo>
                    <a:pt x="1883" y="1543"/>
                  </a:lnTo>
                  <a:lnTo>
                    <a:pt x="1878" y="1543"/>
                  </a:lnTo>
                  <a:lnTo>
                    <a:pt x="1878" y="1525"/>
                  </a:lnTo>
                  <a:lnTo>
                    <a:pt x="1883" y="1525"/>
                  </a:lnTo>
                  <a:close/>
                  <a:moveTo>
                    <a:pt x="1883" y="1556"/>
                  </a:moveTo>
                  <a:lnTo>
                    <a:pt x="1883" y="1573"/>
                  </a:lnTo>
                  <a:lnTo>
                    <a:pt x="1878" y="1573"/>
                  </a:lnTo>
                  <a:lnTo>
                    <a:pt x="1878" y="1556"/>
                  </a:lnTo>
                  <a:lnTo>
                    <a:pt x="1883" y="1556"/>
                  </a:lnTo>
                  <a:close/>
                  <a:moveTo>
                    <a:pt x="1883" y="1586"/>
                  </a:moveTo>
                  <a:lnTo>
                    <a:pt x="1883" y="1604"/>
                  </a:lnTo>
                  <a:lnTo>
                    <a:pt x="1878" y="1604"/>
                  </a:lnTo>
                  <a:lnTo>
                    <a:pt x="1878" y="1586"/>
                  </a:lnTo>
                  <a:lnTo>
                    <a:pt x="1883" y="1586"/>
                  </a:lnTo>
                  <a:close/>
                  <a:moveTo>
                    <a:pt x="1883" y="1617"/>
                  </a:moveTo>
                  <a:lnTo>
                    <a:pt x="1883" y="1635"/>
                  </a:lnTo>
                  <a:lnTo>
                    <a:pt x="1878" y="1635"/>
                  </a:lnTo>
                  <a:lnTo>
                    <a:pt x="1878" y="1617"/>
                  </a:lnTo>
                  <a:lnTo>
                    <a:pt x="1883" y="1617"/>
                  </a:lnTo>
                  <a:close/>
                  <a:moveTo>
                    <a:pt x="1883" y="1648"/>
                  </a:moveTo>
                  <a:lnTo>
                    <a:pt x="1883" y="1665"/>
                  </a:lnTo>
                  <a:lnTo>
                    <a:pt x="1878" y="1665"/>
                  </a:lnTo>
                  <a:lnTo>
                    <a:pt x="1878" y="1648"/>
                  </a:lnTo>
                  <a:lnTo>
                    <a:pt x="1883" y="1648"/>
                  </a:lnTo>
                  <a:close/>
                  <a:moveTo>
                    <a:pt x="1883" y="1678"/>
                  </a:moveTo>
                  <a:lnTo>
                    <a:pt x="1883" y="1696"/>
                  </a:lnTo>
                  <a:lnTo>
                    <a:pt x="1878" y="1696"/>
                  </a:lnTo>
                  <a:lnTo>
                    <a:pt x="1878" y="1678"/>
                  </a:lnTo>
                  <a:lnTo>
                    <a:pt x="1883" y="1678"/>
                  </a:lnTo>
                  <a:close/>
                  <a:moveTo>
                    <a:pt x="1883" y="1709"/>
                  </a:moveTo>
                  <a:lnTo>
                    <a:pt x="1883" y="1726"/>
                  </a:lnTo>
                  <a:lnTo>
                    <a:pt x="1878" y="1726"/>
                  </a:lnTo>
                  <a:lnTo>
                    <a:pt x="1878" y="1709"/>
                  </a:lnTo>
                  <a:lnTo>
                    <a:pt x="1883" y="1709"/>
                  </a:lnTo>
                  <a:close/>
                  <a:moveTo>
                    <a:pt x="1883" y="1740"/>
                  </a:moveTo>
                  <a:lnTo>
                    <a:pt x="1883" y="1757"/>
                  </a:lnTo>
                  <a:lnTo>
                    <a:pt x="1878" y="1757"/>
                  </a:lnTo>
                  <a:lnTo>
                    <a:pt x="1878" y="1740"/>
                  </a:lnTo>
                  <a:lnTo>
                    <a:pt x="1883" y="1740"/>
                  </a:lnTo>
                  <a:close/>
                  <a:moveTo>
                    <a:pt x="1883" y="1770"/>
                  </a:moveTo>
                  <a:lnTo>
                    <a:pt x="1883" y="1788"/>
                  </a:lnTo>
                  <a:lnTo>
                    <a:pt x="1878" y="1788"/>
                  </a:lnTo>
                  <a:lnTo>
                    <a:pt x="1878" y="1770"/>
                  </a:lnTo>
                  <a:lnTo>
                    <a:pt x="1883" y="1770"/>
                  </a:lnTo>
                  <a:close/>
                  <a:moveTo>
                    <a:pt x="1883" y="1801"/>
                  </a:moveTo>
                  <a:lnTo>
                    <a:pt x="1883" y="1819"/>
                  </a:lnTo>
                  <a:lnTo>
                    <a:pt x="1878" y="1819"/>
                  </a:lnTo>
                  <a:lnTo>
                    <a:pt x="1878" y="1801"/>
                  </a:lnTo>
                  <a:lnTo>
                    <a:pt x="1883" y="1801"/>
                  </a:lnTo>
                  <a:close/>
                  <a:moveTo>
                    <a:pt x="1883" y="1832"/>
                  </a:moveTo>
                  <a:lnTo>
                    <a:pt x="1883" y="1849"/>
                  </a:lnTo>
                  <a:lnTo>
                    <a:pt x="1878" y="1849"/>
                  </a:lnTo>
                  <a:lnTo>
                    <a:pt x="1878" y="1832"/>
                  </a:lnTo>
                  <a:lnTo>
                    <a:pt x="1883" y="1832"/>
                  </a:lnTo>
                  <a:close/>
                  <a:moveTo>
                    <a:pt x="1883" y="1863"/>
                  </a:moveTo>
                  <a:lnTo>
                    <a:pt x="1883" y="1880"/>
                  </a:lnTo>
                  <a:lnTo>
                    <a:pt x="1878" y="1880"/>
                  </a:lnTo>
                  <a:lnTo>
                    <a:pt x="1878" y="1863"/>
                  </a:lnTo>
                  <a:lnTo>
                    <a:pt x="1883" y="1863"/>
                  </a:lnTo>
                  <a:close/>
                  <a:moveTo>
                    <a:pt x="1883" y="1893"/>
                  </a:moveTo>
                  <a:lnTo>
                    <a:pt x="1883" y="1911"/>
                  </a:lnTo>
                  <a:lnTo>
                    <a:pt x="1878" y="1911"/>
                  </a:lnTo>
                  <a:lnTo>
                    <a:pt x="1878" y="1893"/>
                  </a:lnTo>
                  <a:lnTo>
                    <a:pt x="1883" y="1893"/>
                  </a:lnTo>
                  <a:close/>
                  <a:moveTo>
                    <a:pt x="1883" y="1924"/>
                  </a:moveTo>
                  <a:lnTo>
                    <a:pt x="1883" y="1941"/>
                  </a:lnTo>
                  <a:lnTo>
                    <a:pt x="1878" y="1941"/>
                  </a:lnTo>
                  <a:lnTo>
                    <a:pt x="1878" y="1924"/>
                  </a:lnTo>
                  <a:lnTo>
                    <a:pt x="1883" y="1924"/>
                  </a:lnTo>
                  <a:close/>
                  <a:moveTo>
                    <a:pt x="1883" y="1954"/>
                  </a:moveTo>
                  <a:lnTo>
                    <a:pt x="1883" y="1972"/>
                  </a:lnTo>
                  <a:lnTo>
                    <a:pt x="1878" y="1972"/>
                  </a:lnTo>
                  <a:lnTo>
                    <a:pt x="1878" y="1954"/>
                  </a:lnTo>
                  <a:lnTo>
                    <a:pt x="1883" y="1954"/>
                  </a:lnTo>
                  <a:close/>
                  <a:moveTo>
                    <a:pt x="1883" y="1985"/>
                  </a:moveTo>
                  <a:lnTo>
                    <a:pt x="1883" y="2003"/>
                  </a:lnTo>
                  <a:lnTo>
                    <a:pt x="1878" y="2003"/>
                  </a:lnTo>
                  <a:lnTo>
                    <a:pt x="1878" y="1985"/>
                  </a:lnTo>
                  <a:lnTo>
                    <a:pt x="1883" y="1985"/>
                  </a:lnTo>
                  <a:close/>
                  <a:moveTo>
                    <a:pt x="1883" y="2016"/>
                  </a:moveTo>
                  <a:lnTo>
                    <a:pt x="1883" y="2033"/>
                  </a:lnTo>
                  <a:lnTo>
                    <a:pt x="1878" y="2033"/>
                  </a:lnTo>
                  <a:lnTo>
                    <a:pt x="1878" y="2016"/>
                  </a:lnTo>
                  <a:lnTo>
                    <a:pt x="1883" y="2016"/>
                  </a:lnTo>
                  <a:close/>
                  <a:moveTo>
                    <a:pt x="1883" y="2046"/>
                  </a:moveTo>
                  <a:lnTo>
                    <a:pt x="1883" y="2064"/>
                  </a:lnTo>
                  <a:lnTo>
                    <a:pt x="1878" y="2064"/>
                  </a:lnTo>
                  <a:lnTo>
                    <a:pt x="1878" y="2046"/>
                  </a:lnTo>
                  <a:lnTo>
                    <a:pt x="1883" y="2046"/>
                  </a:lnTo>
                  <a:close/>
                  <a:moveTo>
                    <a:pt x="1883" y="2077"/>
                  </a:moveTo>
                  <a:lnTo>
                    <a:pt x="1883" y="2095"/>
                  </a:lnTo>
                  <a:lnTo>
                    <a:pt x="1878" y="2095"/>
                  </a:lnTo>
                  <a:lnTo>
                    <a:pt x="1878" y="2077"/>
                  </a:lnTo>
                  <a:lnTo>
                    <a:pt x="1883" y="2077"/>
                  </a:lnTo>
                  <a:close/>
                  <a:moveTo>
                    <a:pt x="1883" y="2108"/>
                  </a:moveTo>
                  <a:lnTo>
                    <a:pt x="1883" y="2126"/>
                  </a:lnTo>
                  <a:lnTo>
                    <a:pt x="1878" y="2126"/>
                  </a:lnTo>
                  <a:lnTo>
                    <a:pt x="1878" y="2108"/>
                  </a:lnTo>
                  <a:lnTo>
                    <a:pt x="1883" y="2108"/>
                  </a:lnTo>
                  <a:close/>
                  <a:moveTo>
                    <a:pt x="1883" y="2139"/>
                  </a:moveTo>
                  <a:lnTo>
                    <a:pt x="1883" y="2156"/>
                  </a:lnTo>
                  <a:lnTo>
                    <a:pt x="1878" y="2156"/>
                  </a:lnTo>
                  <a:lnTo>
                    <a:pt x="1878" y="2139"/>
                  </a:lnTo>
                  <a:lnTo>
                    <a:pt x="1883" y="2139"/>
                  </a:lnTo>
                  <a:close/>
                  <a:moveTo>
                    <a:pt x="1883" y="2169"/>
                  </a:moveTo>
                  <a:lnTo>
                    <a:pt x="1883" y="2187"/>
                  </a:lnTo>
                  <a:lnTo>
                    <a:pt x="1878" y="2187"/>
                  </a:lnTo>
                  <a:lnTo>
                    <a:pt x="1878" y="2169"/>
                  </a:lnTo>
                  <a:lnTo>
                    <a:pt x="1883" y="2169"/>
                  </a:lnTo>
                  <a:close/>
                  <a:moveTo>
                    <a:pt x="1883" y="2200"/>
                  </a:moveTo>
                  <a:lnTo>
                    <a:pt x="1883" y="2217"/>
                  </a:lnTo>
                  <a:lnTo>
                    <a:pt x="1878" y="2217"/>
                  </a:lnTo>
                  <a:lnTo>
                    <a:pt x="1878" y="2200"/>
                  </a:lnTo>
                  <a:lnTo>
                    <a:pt x="1883" y="2200"/>
                  </a:lnTo>
                  <a:close/>
                  <a:moveTo>
                    <a:pt x="1883" y="2231"/>
                  </a:moveTo>
                  <a:lnTo>
                    <a:pt x="1883" y="2248"/>
                  </a:lnTo>
                  <a:lnTo>
                    <a:pt x="1878" y="2248"/>
                  </a:lnTo>
                  <a:lnTo>
                    <a:pt x="1878" y="2231"/>
                  </a:lnTo>
                  <a:lnTo>
                    <a:pt x="1883" y="2231"/>
                  </a:lnTo>
                  <a:close/>
                  <a:moveTo>
                    <a:pt x="1883" y="2261"/>
                  </a:moveTo>
                  <a:lnTo>
                    <a:pt x="1883" y="2279"/>
                  </a:lnTo>
                  <a:lnTo>
                    <a:pt x="1878" y="2279"/>
                  </a:lnTo>
                  <a:lnTo>
                    <a:pt x="1878" y="2261"/>
                  </a:lnTo>
                  <a:lnTo>
                    <a:pt x="1883" y="2261"/>
                  </a:lnTo>
                  <a:close/>
                  <a:moveTo>
                    <a:pt x="1883" y="2292"/>
                  </a:moveTo>
                  <a:lnTo>
                    <a:pt x="1883" y="2309"/>
                  </a:lnTo>
                  <a:lnTo>
                    <a:pt x="1878" y="2309"/>
                  </a:lnTo>
                  <a:lnTo>
                    <a:pt x="1878" y="2292"/>
                  </a:lnTo>
                  <a:lnTo>
                    <a:pt x="1883" y="2292"/>
                  </a:lnTo>
                  <a:close/>
                  <a:moveTo>
                    <a:pt x="1883" y="2323"/>
                  </a:moveTo>
                  <a:lnTo>
                    <a:pt x="1883" y="2339"/>
                  </a:lnTo>
                  <a:lnTo>
                    <a:pt x="1878" y="2339"/>
                  </a:lnTo>
                  <a:lnTo>
                    <a:pt x="1878" y="2323"/>
                  </a:lnTo>
                  <a:lnTo>
                    <a:pt x="1883" y="2323"/>
                  </a:lnTo>
                  <a:close/>
                  <a:moveTo>
                    <a:pt x="1913" y="946"/>
                  </a:moveTo>
                  <a:lnTo>
                    <a:pt x="1913" y="964"/>
                  </a:lnTo>
                  <a:lnTo>
                    <a:pt x="1909" y="964"/>
                  </a:lnTo>
                  <a:lnTo>
                    <a:pt x="1909" y="946"/>
                  </a:lnTo>
                  <a:lnTo>
                    <a:pt x="1913" y="946"/>
                  </a:lnTo>
                  <a:close/>
                  <a:moveTo>
                    <a:pt x="1913" y="977"/>
                  </a:moveTo>
                  <a:lnTo>
                    <a:pt x="1913" y="995"/>
                  </a:lnTo>
                  <a:lnTo>
                    <a:pt x="1909" y="995"/>
                  </a:lnTo>
                  <a:lnTo>
                    <a:pt x="1909" y="977"/>
                  </a:lnTo>
                  <a:lnTo>
                    <a:pt x="1913" y="977"/>
                  </a:lnTo>
                  <a:close/>
                  <a:moveTo>
                    <a:pt x="1913" y="1008"/>
                  </a:moveTo>
                  <a:lnTo>
                    <a:pt x="1913" y="1025"/>
                  </a:lnTo>
                  <a:lnTo>
                    <a:pt x="1909" y="1025"/>
                  </a:lnTo>
                  <a:lnTo>
                    <a:pt x="1909" y="1008"/>
                  </a:lnTo>
                  <a:lnTo>
                    <a:pt x="1913" y="1008"/>
                  </a:lnTo>
                  <a:close/>
                  <a:moveTo>
                    <a:pt x="1913" y="1038"/>
                  </a:moveTo>
                  <a:lnTo>
                    <a:pt x="1913" y="1056"/>
                  </a:lnTo>
                  <a:lnTo>
                    <a:pt x="1909" y="1056"/>
                  </a:lnTo>
                  <a:lnTo>
                    <a:pt x="1909" y="1038"/>
                  </a:lnTo>
                  <a:lnTo>
                    <a:pt x="1913" y="1038"/>
                  </a:lnTo>
                  <a:close/>
                  <a:moveTo>
                    <a:pt x="1913" y="1069"/>
                  </a:moveTo>
                  <a:lnTo>
                    <a:pt x="1913" y="1087"/>
                  </a:lnTo>
                  <a:lnTo>
                    <a:pt x="1909" y="1087"/>
                  </a:lnTo>
                  <a:lnTo>
                    <a:pt x="1909" y="1069"/>
                  </a:lnTo>
                  <a:lnTo>
                    <a:pt x="1913" y="1069"/>
                  </a:lnTo>
                  <a:close/>
                  <a:moveTo>
                    <a:pt x="1913" y="1100"/>
                  </a:moveTo>
                  <a:lnTo>
                    <a:pt x="1913" y="1117"/>
                  </a:lnTo>
                  <a:lnTo>
                    <a:pt x="1909" y="1117"/>
                  </a:lnTo>
                  <a:lnTo>
                    <a:pt x="1909" y="1100"/>
                  </a:lnTo>
                  <a:lnTo>
                    <a:pt x="1913" y="1100"/>
                  </a:lnTo>
                  <a:close/>
                  <a:moveTo>
                    <a:pt x="1913" y="1130"/>
                  </a:moveTo>
                  <a:lnTo>
                    <a:pt x="1913" y="1148"/>
                  </a:lnTo>
                  <a:lnTo>
                    <a:pt x="1909" y="1148"/>
                  </a:lnTo>
                  <a:lnTo>
                    <a:pt x="1909" y="1130"/>
                  </a:lnTo>
                  <a:lnTo>
                    <a:pt x="1913" y="1130"/>
                  </a:lnTo>
                  <a:close/>
                  <a:moveTo>
                    <a:pt x="1913" y="1161"/>
                  </a:moveTo>
                  <a:lnTo>
                    <a:pt x="1913" y="1179"/>
                  </a:lnTo>
                  <a:lnTo>
                    <a:pt x="1909" y="1179"/>
                  </a:lnTo>
                  <a:lnTo>
                    <a:pt x="1909" y="1161"/>
                  </a:lnTo>
                  <a:lnTo>
                    <a:pt x="1913" y="1161"/>
                  </a:lnTo>
                  <a:close/>
                  <a:moveTo>
                    <a:pt x="1913" y="1192"/>
                  </a:moveTo>
                  <a:lnTo>
                    <a:pt x="1913" y="1209"/>
                  </a:lnTo>
                  <a:lnTo>
                    <a:pt x="1909" y="1209"/>
                  </a:lnTo>
                  <a:lnTo>
                    <a:pt x="1909" y="1192"/>
                  </a:lnTo>
                  <a:lnTo>
                    <a:pt x="1913" y="1192"/>
                  </a:lnTo>
                  <a:close/>
                  <a:moveTo>
                    <a:pt x="1913" y="1222"/>
                  </a:moveTo>
                  <a:lnTo>
                    <a:pt x="1913" y="1240"/>
                  </a:lnTo>
                  <a:lnTo>
                    <a:pt x="1909" y="1240"/>
                  </a:lnTo>
                  <a:lnTo>
                    <a:pt x="1909" y="1222"/>
                  </a:lnTo>
                  <a:lnTo>
                    <a:pt x="1913" y="1222"/>
                  </a:lnTo>
                  <a:close/>
                  <a:moveTo>
                    <a:pt x="1913" y="1253"/>
                  </a:moveTo>
                  <a:lnTo>
                    <a:pt x="1913" y="1271"/>
                  </a:lnTo>
                  <a:lnTo>
                    <a:pt x="1909" y="1271"/>
                  </a:lnTo>
                  <a:lnTo>
                    <a:pt x="1909" y="1253"/>
                  </a:lnTo>
                  <a:lnTo>
                    <a:pt x="1913" y="1253"/>
                  </a:lnTo>
                  <a:close/>
                  <a:moveTo>
                    <a:pt x="1913" y="1284"/>
                  </a:moveTo>
                  <a:lnTo>
                    <a:pt x="1913" y="1301"/>
                  </a:lnTo>
                  <a:lnTo>
                    <a:pt x="1909" y="1301"/>
                  </a:lnTo>
                  <a:lnTo>
                    <a:pt x="1909" y="1284"/>
                  </a:lnTo>
                  <a:lnTo>
                    <a:pt x="1913" y="1284"/>
                  </a:lnTo>
                  <a:close/>
                  <a:moveTo>
                    <a:pt x="1913" y="1315"/>
                  </a:moveTo>
                  <a:lnTo>
                    <a:pt x="1913" y="1332"/>
                  </a:lnTo>
                  <a:lnTo>
                    <a:pt x="1909" y="1332"/>
                  </a:lnTo>
                  <a:lnTo>
                    <a:pt x="1909" y="1315"/>
                  </a:lnTo>
                  <a:lnTo>
                    <a:pt x="1913" y="1315"/>
                  </a:lnTo>
                  <a:close/>
                  <a:moveTo>
                    <a:pt x="1913" y="1345"/>
                  </a:moveTo>
                  <a:lnTo>
                    <a:pt x="1913" y="1363"/>
                  </a:lnTo>
                  <a:lnTo>
                    <a:pt x="1909" y="1363"/>
                  </a:lnTo>
                  <a:lnTo>
                    <a:pt x="1909" y="1345"/>
                  </a:lnTo>
                  <a:lnTo>
                    <a:pt x="1913" y="1345"/>
                  </a:lnTo>
                  <a:close/>
                  <a:moveTo>
                    <a:pt x="1913" y="1376"/>
                  </a:moveTo>
                  <a:lnTo>
                    <a:pt x="1913" y="1393"/>
                  </a:lnTo>
                  <a:lnTo>
                    <a:pt x="1909" y="1393"/>
                  </a:lnTo>
                  <a:lnTo>
                    <a:pt x="1909" y="1376"/>
                  </a:lnTo>
                  <a:lnTo>
                    <a:pt x="1913" y="1376"/>
                  </a:lnTo>
                  <a:close/>
                  <a:moveTo>
                    <a:pt x="1913" y="1407"/>
                  </a:moveTo>
                  <a:lnTo>
                    <a:pt x="1913" y="1424"/>
                  </a:lnTo>
                  <a:lnTo>
                    <a:pt x="1909" y="1424"/>
                  </a:lnTo>
                  <a:lnTo>
                    <a:pt x="1909" y="1407"/>
                  </a:lnTo>
                  <a:lnTo>
                    <a:pt x="1913" y="1407"/>
                  </a:lnTo>
                  <a:close/>
                  <a:moveTo>
                    <a:pt x="1913" y="1437"/>
                  </a:moveTo>
                  <a:lnTo>
                    <a:pt x="1913" y="1455"/>
                  </a:lnTo>
                  <a:lnTo>
                    <a:pt x="1909" y="1455"/>
                  </a:lnTo>
                  <a:lnTo>
                    <a:pt x="1909" y="1437"/>
                  </a:lnTo>
                  <a:lnTo>
                    <a:pt x="1913" y="1437"/>
                  </a:lnTo>
                  <a:close/>
                  <a:moveTo>
                    <a:pt x="1913" y="1468"/>
                  </a:moveTo>
                  <a:lnTo>
                    <a:pt x="1913" y="1485"/>
                  </a:lnTo>
                  <a:lnTo>
                    <a:pt x="1909" y="1485"/>
                  </a:lnTo>
                  <a:lnTo>
                    <a:pt x="1909" y="1468"/>
                  </a:lnTo>
                  <a:lnTo>
                    <a:pt x="1913" y="1468"/>
                  </a:lnTo>
                  <a:close/>
                  <a:moveTo>
                    <a:pt x="1913" y="1499"/>
                  </a:moveTo>
                  <a:lnTo>
                    <a:pt x="1913" y="1516"/>
                  </a:lnTo>
                  <a:lnTo>
                    <a:pt x="1909" y="1516"/>
                  </a:lnTo>
                  <a:lnTo>
                    <a:pt x="1909" y="1499"/>
                  </a:lnTo>
                  <a:lnTo>
                    <a:pt x="1913" y="1499"/>
                  </a:lnTo>
                  <a:close/>
                  <a:moveTo>
                    <a:pt x="1913" y="1529"/>
                  </a:moveTo>
                  <a:lnTo>
                    <a:pt x="1913" y="1547"/>
                  </a:lnTo>
                  <a:lnTo>
                    <a:pt x="1909" y="1547"/>
                  </a:lnTo>
                  <a:lnTo>
                    <a:pt x="1909" y="1529"/>
                  </a:lnTo>
                  <a:lnTo>
                    <a:pt x="1913" y="1529"/>
                  </a:lnTo>
                  <a:close/>
                  <a:moveTo>
                    <a:pt x="1913" y="1560"/>
                  </a:moveTo>
                  <a:lnTo>
                    <a:pt x="1913" y="1578"/>
                  </a:lnTo>
                  <a:lnTo>
                    <a:pt x="1909" y="1578"/>
                  </a:lnTo>
                  <a:lnTo>
                    <a:pt x="1909" y="1560"/>
                  </a:lnTo>
                  <a:lnTo>
                    <a:pt x="1913" y="1560"/>
                  </a:lnTo>
                  <a:close/>
                  <a:moveTo>
                    <a:pt x="1913" y="1591"/>
                  </a:moveTo>
                  <a:lnTo>
                    <a:pt x="1913" y="1608"/>
                  </a:lnTo>
                  <a:lnTo>
                    <a:pt x="1909" y="1608"/>
                  </a:lnTo>
                  <a:lnTo>
                    <a:pt x="1909" y="1591"/>
                  </a:lnTo>
                  <a:lnTo>
                    <a:pt x="1913" y="1591"/>
                  </a:lnTo>
                  <a:close/>
                  <a:moveTo>
                    <a:pt x="1913" y="1621"/>
                  </a:moveTo>
                  <a:lnTo>
                    <a:pt x="1913" y="1639"/>
                  </a:lnTo>
                  <a:lnTo>
                    <a:pt x="1909" y="1639"/>
                  </a:lnTo>
                  <a:lnTo>
                    <a:pt x="1909" y="1621"/>
                  </a:lnTo>
                  <a:lnTo>
                    <a:pt x="1913" y="1621"/>
                  </a:lnTo>
                  <a:close/>
                  <a:moveTo>
                    <a:pt x="1913" y="1652"/>
                  </a:moveTo>
                  <a:lnTo>
                    <a:pt x="1913" y="1670"/>
                  </a:lnTo>
                  <a:lnTo>
                    <a:pt x="1909" y="1670"/>
                  </a:lnTo>
                  <a:lnTo>
                    <a:pt x="1909" y="1652"/>
                  </a:lnTo>
                  <a:lnTo>
                    <a:pt x="1913" y="1652"/>
                  </a:lnTo>
                  <a:close/>
                  <a:moveTo>
                    <a:pt x="1913" y="1683"/>
                  </a:moveTo>
                  <a:lnTo>
                    <a:pt x="1913" y="1700"/>
                  </a:lnTo>
                  <a:lnTo>
                    <a:pt x="1909" y="1700"/>
                  </a:lnTo>
                  <a:lnTo>
                    <a:pt x="1909" y="1683"/>
                  </a:lnTo>
                  <a:lnTo>
                    <a:pt x="1913" y="1683"/>
                  </a:lnTo>
                  <a:close/>
                  <a:moveTo>
                    <a:pt x="1913" y="1713"/>
                  </a:moveTo>
                  <a:lnTo>
                    <a:pt x="1913" y="1731"/>
                  </a:lnTo>
                  <a:lnTo>
                    <a:pt x="1909" y="1731"/>
                  </a:lnTo>
                  <a:lnTo>
                    <a:pt x="1909" y="1713"/>
                  </a:lnTo>
                  <a:lnTo>
                    <a:pt x="1913" y="1713"/>
                  </a:lnTo>
                  <a:close/>
                  <a:moveTo>
                    <a:pt x="1913" y="1744"/>
                  </a:moveTo>
                  <a:lnTo>
                    <a:pt x="1913" y="1762"/>
                  </a:lnTo>
                  <a:lnTo>
                    <a:pt x="1909" y="1762"/>
                  </a:lnTo>
                  <a:lnTo>
                    <a:pt x="1909" y="1744"/>
                  </a:lnTo>
                  <a:lnTo>
                    <a:pt x="1913" y="1744"/>
                  </a:lnTo>
                  <a:close/>
                  <a:moveTo>
                    <a:pt x="1913" y="1775"/>
                  </a:moveTo>
                  <a:lnTo>
                    <a:pt x="1913" y="1792"/>
                  </a:lnTo>
                  <a:lnTo>
                    <a:pt x="1909" y="1792"/>
                  </a:lnTo>
                  <a:lnTo>
                    <a:pt x="1909" y="1775"/>
                  </a:lnTo>
                  <a:lnTo>
                    <a:pt x="1913" y="1775"/>
                  </a:lnTo>
                  <a:close/>
                  <a:moveTo>
                    <a:pt x="1913" y="1806"/>
                  </a:moveTo>
                  <a:lnTo>
                    <a:pt x="1913" y="1823"/>
                  </a:lnTo>
                  <a:lnTo>
                    <a:pt x="1909" y="1823"/>
                  </a:lnTo>
                  <a:lnTo>
                    <a:pt x="1909" y="1806"/>
                  </a:lnTo>
                  <a:lnTo>
                    <a:pt x="1913" y="1806"/>
                  </a:lnTo>
                  <a:close/>
                  <a:moveTo>
                    <a:pt x="1913" y="1836"/>
                  </a:moveTo>
                  <a:lnTo>
                    <a:pt x="1913" y="1854"/>
                  </a:lnTo>
                  <a:lnTo>
                    <a:pt x="1909" y="1854"/>
                  </a:lnTo>
                  <a:lnTo>
                    <a:pt x="1909" y="1836"/>
                  </a:lnTo>
                  <a:lnTo>
                    <a:pt x="1913" y="1836"/>
                  </a:lnTo>
                  <a:close/>
                  <a:moveTo>
                    <a:pt x="1913" y="1867"/>
                  </a:moveTo>
                  <a:lnTo>
                    <a:pt x="1913" y="1884"/>
                  </a:lnTo>
                  <a:lnTo>
                    <a:pt x="1909" y="1884"/>
                  </a:lnTo>
                  <a:lnTo>
                    <a:pt x="1909" y="1867"/>
                  </a:lnTo>
                  <a:lnTo>
                    <a:pt x="1913" y="1867"/>
                  </a:lnTo>
                  <a:close/>
                  <a:moveTo>
                    <a:pt x="1913" y="1898"/>
                  </a:moveTo>
                  <a:lnTo>
                    <a:pt x="1913" y="1915"/>
                  </a:lnTo>
                  <a:lnTo>
                    <a:pt x="1909" y="1915"/>
                  </a:lnTo>
                  <a:lnTo>
                    <a:pt x="1909" y="1898"/>
                  </a:lnTo>
                  <a:lnTo>
                    <a:pt x="1913" y="1898"/>
                  </a:lnTo>
                  <a:close/>
                  <a:moveTo>
                    <a:pt x="1913" y="1928"/>
                  </a:moveTo>
                  <a:lnTo>
                    <a:pt x="1913" y="1946"/>
                  </a:lnTo>
                  <a:lnTo>
                    <a:pt x="1909" y="1946"/>
                  </a:lnTo>
                  <a:lnTo>
                    <a:pt x="1909" y="1928"/>
                  </a:lnTo>
                  <a:lnTo>
                    <a:pt x="1913" y="1928"/>
                  </a:lnTo>
                  <a:close/>
                  <a:moveTo>
                    <a:pt x="1913" y="1959"/>
                  </a:moveTo>
                  <a:lnTo>
                    <a:pt x="1913" y="1976"/>
                  </a:lnTo>
                  <a:lnTo>
                    <a:pt x="1909" y="1976"/>
                  </a:lnTo>
                  <a:lnTo>
                    <a:pt x="1909" y="1959"/>
                  </a:lnTo>
                  <a:lnTo>
                    <a:pt x="1913" y="1959"/>
                  </a:lnTo>
                  <a:close/>
                  <a:moveTo>
                    <a:pt x="1913" y="1989"/>
                  </a:moveTo>
                  <a:lnTo>
                    <a:pt x="1913" y="2007"/>
                  </a:lnTo>
                  <a:lnTo>
                    <a:pt x="1909" y="2007"/>
                  </a:lnTo>
                  <a:lnTo>
                    <a:pt x="1909" y="1989"/>
                  </a:lnTo>
                  <a:lnTo>
                    <a:pt x="1913" y="1989"/>
                  </a:lnTo>
                  <a:close/>
                  <a:moveTo>
                    <a:pt x="1913" y="2020"/>
                  </a:moveTo>
                  <a:lnTo>
                    <a:pt x="1913" y="2038"/>
                  </a:lnTo>
                  <a:lnTo>
                    <a:pt x="1909" y="2038"/>
                  </a:lnTo>
                  <a:lnTo>
                    <a:pt x="1909" y="2020"/>
                  </a:lnTo>
                  <a:lnTo>
                    <a:pt x="1913" y="2020"/>
                  </a:lnTo>
                  <a:close/>
                  <a:moveTo>
                    <a:pt x="1913" y="2051"/>
                  </a:moveTo>
                  <a:lnTo>
                    <a:pt x="1913" y="2069"/>
                  </a:lnTo>
                  <a:lnTo>
                    <a:pt x="1909" y="2069"/>
                  </a:lnTo>
                  <a:lnTo>
                    <a:pt x="1909" y="2051"/>
                  </a:lnTo>
                  <a:lnTo>
                    <a:pt x="1913" y="2051"/>
                  </a:lnTo>
                  <a:close/>
                  <a:moveTo>
                    <a:pt x="1913" y="2082"/>
                  </a:moveTo>
                  <a:lnTo>
                    <a:pt x="1913" y="2099"/>
                  </a:lnTo>
                  <a:lnTo>
                    <a:pt x="1909" y="2099"/>
                  </a:lnTo>
                  <a:lnTo>
                    <a:pt x="1909" y="2082"/>
                  </a:lnTo>
                  <a:lnTo>
                    <a:pt x="1913" y="2082"/>
                  </a:lnTo>
                  <a:close/>
                  <a:moveTo>
                    <a:pt x="1913" y="2112"/>
                  </a:moveTo>
                  <a:lnTo>
                    <a:pt x="1913" y="2130"/>
                  </a:lnTo>
                  <a:lnTo>
                    <a:pt x="1909" y="2130"/>
                  </a:lnTo>
                  <a:lnTo>
                    <a:pt x="1909" y="2112"/>
                  </a:lnTo>
                  <a:lnTo>
                    <a:pt x="1913" y="2112"/>
                  </a:lnTo>
                  <a:close/>
                  <a:moveTo>
                    <a:pt x="1913" y="2143"/>
                  </a:moveTo>
                  <a:lnTo>
                    <a:pt x="1913" y="2161"/>
                  </a:lnTo>
                  <a:lnTo>
                    <a:pt x="1909" y="2161"/>
                  </a:lnTo>
                  <a:lnTo>
                    <a:pt x="1909" y="2143"/>
                  </a:lnTo>
                  <a:lnTo>
                    <a:pt x="1913" y="2143"/>
                  </a:lnTo>
                  <a:close/>
                  <a:moveTo>
                    <a:pt x="1913" y="2174"/>
                  </a:moveTo>
                  <a:lnTo>
                    <a:pt x="1913" y="2191"/>
                  </a:lnTo>
                  <a:lnTo>
                    <a:pt x="1909" y="2191"/>
                  </a:lnTo>
                  <a:lnTo>
                    <a:pt x="1909" y="2174"/>
                  </a:lnTo>
                  <a:lnTo>
                    <a:pt x="1913" y="2174"/>
                  </a:lnTo>
                  <a:close/>
                  <a:moveTo>
                    <a:pt x="1913" y="2204"/>
                  </a:moveTo>
                  <a:lnTo>
                    <a:pt x="1913" y="2222"/>
                  </a:lnTo>
                  <a:lnTo>
                    <a:pt x="1909" y="2222"/>
                  </a:lnTo>
                  <a:lnTo>
                    <a:pt x="1909" y="2204"/>
                  </a:lnTo>
                  <a:lnTo>
                    <a:pt x="1913" y="2204"/>
                  </a:lnTo>
                  <a:close/>
                  <a:moveTo>
                    <a:pt x="1913" y="2235"/>
                  </a:moveTo>
                  <a:lnTo>
                    <a:pt x="1913" y="2252"/>
                  </a:lnTo>
                  <a:lnTo>
                    <a:pt x="1909" y="2252"/>
                  </a:lnTo>
                  <a:lnTo>
                    <a:pt x="1909" y="2235"/>
                  </a:lnTo>
                  <a:lnTo>
                    <a:pt x="1913" y="2235"/>
                  </a:lnTo>
                  <a:close/>
                  <a:moveTo>
                    <a:pt x="1913" y="2266"/>
                  </a:moveTo>
                  <a:lnTo>
                    <a:pt x="1913" y="2283"/>
                  </a:lnTo>
                  <a:lnTo>
                    <a:pt x="1909" y="2283"/>
                  </a:lnTo>
                  <a:lnTo>
                    <a:pt x="1909" y="2266"/>
                  </a:lnTo>
                  <a:lnTo>
                    <a:pt x="1913" y="2266"/>
                  </a:lnTo>
                  <a:close/>
                  <a:moveTo>
                    <a:pt x="1913" y="2296"/>
                  </a:moveTo>
                  <a:lnTo>
                    <a:pt x="1913" y="2314"/>
                  </a:lnTo>
                  <a:lnTo>
                    <a:pt x="1909" y="2314"/>
                  </a:lnTo>
                  <a:lnTo>
                    <a:pt x="1909" y="2296"/>
                  </a:lnTo>
                  <a:lnTo>
                    <a:pt x="1913" y="2296"/>
                  </a:lnTo>
                  <a:close/>
                  <a:moveTo>
                    <a:pt x="1913" y="2327"/>
                  </a:moveTo>
                  <a:lnTo>
                    <a:pt x="1913" y="2339"/>
                  </a:lnTo>
                  <a:lnTo>
                    <a:pt x="1909" y="2339"/>
                  </a:lnTo>
                  <a:lnTo>
                    <a:pt x="1909" y="2327"/>
                  </a:lnTo>
                  <a:lnTo>
                    <a:pt x="1913" y="2327"/>
                  </a:lnTo>
                  <a:close/>
                  <a:moveTo>
                    <a:pt x="1940" y="920"/>
                  </a:moveTo>
                  <a:lnTo>
                    <a:pt x="1940" y="938"/>
                  </a:lnTo>
                  <a:lnTo>
                    <a:pt x="1935" y="938"/>
                  </a:lnTo>
                  <a:lnTo>
                    <a:pt x="1935" y="920"/>
                  </a:lnTo>
                  <a:lnTo>
                    <a:pt x="1940" y="920"/>
                  </a:lnTo>
                  <a:close/>
                  <a:moveTo>
                    <a:pt x="1940" y="951"/>
                  </a:moveTo>
                  <a:lnTo>
                    <a:pt x="1940" y="968"/>
                  </a:lnTo>
                  <a:lnTo>
                    <a:pt x="1935" y="968"/>
                  </a:lnTo>
                  <a:lnTo>
                    <a:pt x="1935" y="951"/>
                  </a:lnTo>
                  <a:lnTo>
                    <a:pt x="1940" y="951"/>
                  </a:lnTo>
                  <a:close/>
                  <a:moveTo>
                    <a:pt x="1940" y="982"/>
                  </a:moveTo>
                  <a:lnTo>
                    <a:pt x="1940" y="999"/>
                  </a:lnTo>
                  <a:lnTo>
                    <a:pt x="1935" y="999"/>
                  </a:lnTo>
                  <a:lnTo>
                    <a:pt x="1935" y="982"/>
                  </a:lnTo>
                  <a:lnTo>
                    <a:pt x="1940" y="982"/>
                  </a:lnTo>
                  <a:close/>
                  <a:moveTo>
                    <a:pt x="1940" y="1012"/>
                  </a:moveTo>
                  <a:lnTo>
                    <a:pt x="1940" y="1030"/>
                  </a:lnTo>
                  <a:lnTo>
                    <a:pt x="1935" y="1030"/>
                  </a:lnTo>
                  <a:lnTo>
                    <a:pt x="1935" y="1012"/>
                  </a:lnTo>
                  <a:lnTo>
                    <a:pt x="1940" y="1012"/>
                  </a:lnTo>
                  <a:close/>
                  <a:moveTo>
                    <a:pt x="1940" y="1043"/>
                  </a:moveTo>
                  <a:lnTo>
                    <a:pt x="1940" y="1060"/>
                  </a:lnTo>
                  <a:lnTo>
                    <a:pt x="1935" y="1060"/>
                  </a:lnTo>
                  <a:lnTo>
                    <a:pt x="1935" y="1043"/>
                  </a:lnTo>
                  <a:lnTo>
                    <a:pt x="1940" y="1043"/>
                  </a:lnTo>
                  <a:close/>
                  <a:moveTo>
                    <a:pt x="1940" y="1074"/>
                  </a:moveTo>
                  <a:lnTo>
                    <a:pt x="1940" y="1091"/>
                  </a:lnTo>
                  <a:lnTo>
                    <a:pt x="1935" y="1091"/>
                  </a:lnTo>
                  <a:lnTo>
                    <a:pt x="1935" y="1074"/>
                  </a:lnTo>
                  <a:lnTo>
                    <a:pt x="1940" y="1074"/>
                  </a:lnTo>
                  <a:close/>
                  <a:moveTo>
                    <a:pt x="1940" y="1104"/>
                  </a:moveTo>
                  <a:lnTo>
                    <a:pt x="1940" y="1122"/>
                  </a:lnTo>
                  <a:lnTo>
                    <a:pt x="1935" y="1122"/>
                  </a:lnTo>
                  <a:lnTo>
                    <a:pt x="1935" y="1104"/>
                  </a:lnTo>
                  <a:lnTo>
                    <a:pt x="1940" y="1104"/>
                  </a:lnTo>
                  <a:close/>
                  <a:moveTo>
                    <a:pt x="1940" y="1135"/>
                  </a:moveTo>
                  <a:lnTo>
                    <a:pt x="1940" y="1152"/>
                  </a:lnTo>
                  <a:lnTo>
                    <a:pt x="1935" y="1152"/>
                  </a:lnTo>
                  <a:lnTo>
                    <a:pt x="1935" y="1135"/>
                  </a:lnTo>
                  <a:lnTo>
                    <a:pt x="1940" y="1135"/>
                  </a:lnTo>
                  <a:close/>
                  <a:moveTo>
                    <a:pt x="1940" y="1165"/>
                  </a:moveTo>
                  <a:lnTo>
                    <a:pt x="1940" y="1183"/>
                  </a:lnTo>
                  <a:lnTo>
                    <a:pt x="1935" y="1183"/>
                  </a:lnTo>
                  <a:lnTo>
                    <a:pt x="1935" y="1165"/>
                  </a:lnTo>
                  <a:lnTo>
                    <a:pt x="1940" y="1165"/>
                  </a:lnTo>
                  <a:close/>
                  <a:moveTo>
                    <a:pt x="1940" y="1196"/>
                  </a:moveTo>
                  <a:lnTo>
                    <a:pt x="1940" y="1214"/>
                  </a:lnTo>
                  <a:lnTo>
                    <a:pt x="1935" y="1214"/>
                  </a:lnTo>
                  <a:lnTo>
                    <a:pt x="1935" y="1196"/>
                  </a:lnTo>
                  <a:lnTo>
                    <a:pt x="1940" y="1196"/>
                  </a:lnTo>
                  <a:close/>
                  <a:moveTo>
                    <a:pt x="1940" y="1227"/>
                  </a:moveTo>
                  <a:lnTo>
                    <a:pt x="1940" y="1245"/>
                  </a:lnTo>
                  <a:lnTo>
                    <a:pt x="1935" y="1245"/>
                  </a:lnTo>
                  <a:lnTo>
                    <a:pt x="1935" y="1227"/>
                  </a:lnTo>
                  <a:lnTo>
                    <a:pt x="1940" y="1227"/>
                  </a:lnTo>
                  <a:close/>
                  <a:moveTo>
                    <a:pt x="1940" y="1258"/>
                  </a:moveTo>
                  <a:lnTo>
                    <a:pt x="1940" y="1275"/>
                  </a:lnTo>
                  <a:lnTo>
                    <a:pt x="1935" y="1275"/>
                  </a:lnTo>
                  <a:lnTo>
                    <a:pt x="1935" y="1258"/>
                  </a:lnTo>
                  <a:lnTo>
                    <a:pt x="1940" y="1258"/>
                  </a:lnTo>
                  <a:close/>
                  <a:moveTo>
                    <a:pt x="1940" y="1288"/>
                  </a:moveTo>
                  <a:lnTo>
                    <a:pt x="1940" y="1306"/>
                  </a:lnTo>
                  <a:lnTo>
                    <a:pt x="1935" y="1306"/>
                  </a:lnTo>
                  <a:lnTo>
                    <a:pt x="1935" y="1288"/>
                  </a:lnTo>
                  <a:lnTo>
                    <a:pt x="1940" y="1288"/>
                  </a:lnTo>
                  <a:close/>
                  <a:moveTo>
                    <a:pt x="1940" y="1319"/>
                  </a:moveTo>
                  <a:lnTo>
                    <a:pt x="1940" y="1337"/>
                  </a:lnTo>
                  <a:lnTo>
                    <a:pt x="1935" y="1337"/>
                  </a:lnTo>
                  <a:lnTo>
                    <a:pt x="1935" y="1319"/>
                  </a:lnTo>
                  <a:lnTo>
                    <a:pt x="1940" y="1319"/>
                  </a:lnTo>
                  <a:close/>
                  <a:moveTo>
                    <a:pt x="1940" y="1350"/>
                  </a:moveTo>
                  <a:lnTo>
                    <a:pt x="1940" y="1367"/>
                  </a:lnTo>
                  <a:lnTo>
                    <a:pt x="1935" y="1367"/>
                  </a:lnTo>
                  <a:lnTo>
                    <a:pt x="1935" y="1350"/>
                  </a:lnTo>
                  <a:lnTo>
                    <a:pt x="1940" y="1350"/>
                  </a:lnTo>
                  <a:close/>
                  <a:moveTo>
                    <a:pt x="1940" y="1380"/>
                  </a:moveTo>
                  <a:lnTo>
                    <a:pt x="1940" y="1398"/>
                  </a:lnTo>
                  <a:lnTo>
                    <a:pt x="1935" y="1398"/>
                  </a:lnTo>
                  <a:lnTo>
                    <a:pt x="1935" y="1380"/>
                  </a:lnTo>
                  <a:lnTo>
                    <a:pt x="1940" y="1380"/>
                  </a:lnTo>
                  <a:close/>
                  <a:moveTo>
                    <a:pt x="1940" y="1411"/>
                  </a:moveTo>
                  <a:lnTo>
                    <a:pt x="1940" y="1428"/>
                  </a:lnTo>
                  <a:lnTo>
                    <a:pt x="1935" y="1428"/>
                  </a:lnTo>
                  <a:lnTo>
                    <a:pt x="1935" y="1411"/>
                  </a:lnTo>
                  <a:lnTo>
                    <a:pt x="1940" y="1411"/>
                  </a:lnTo>
                  <a:close/>
                  <a:moveTo>
                    <a:pt x="1940" y="1442"/>
                  </a:moveTo>
                  <a:lnTo>
                    <a:pt x="1940" y="1459"/>
                  </a:lnTo>
                  <a:lnTo>
                    <a:pt x="1935" y="1459"/>
                  </a:lnTo>
                  <a:lnTo>
                    <a:pt x="1935" y="1442"/>
                  </a:lnTo>
                  <a:lnTo>
                    <a:pt x="1940" y="1442"/>
                  </a:lnTo>
                  <a:close/>
                  <a:moveTo>
                    <a:pt x="1940" y="1472"/>
                  </a:moveTo>
                  <a:lnTo>
                    <a:pt x="1940" y="1490"/>
                  </a:lnTo>
                  <a:lnTo>
                    <a:pt x="1935" y="1490"/>
                  </a:lnTo>
                  <a:lnTo>
                    <a:pt x="1935" y="1472"/>
                  </a:lnTo>
                  <a:lnTo>
                    <a:pt x="1940" y="1472"/>
                  </a:lnTo>
                  <a:close/>
                  <a:moveTo>
                    <a:pt x="1940" y="1503"/>
                  </a:moveTo>
                  <a:lnTo>
                    <a:pt x="1940" y="1521"/>
                  </a:lnTo>
                  <a:lnTo>
                    <a:pt x="1935" y="1521"/>
                  </a:lnTo>
                  <a:lnTo>
                    <a:pt x="1935" y="1503"/>
                  </a:lnTo>
                  <a:lnTo>
                    <a:pt x="1940" y="1503"/>
                  </a:lnTo>
                  <a:close/>
                  <a:moveTo>
                    <a:pt x="1940" y="1534"/>
                  </a:moveTo>
                  <a:lnTo>
                    <a:pt x="1940" y="1551"/>
                  </a:lnTo>
                  <a:lnTo>
                    <a:pt x="1935" y="1551"/>
                  </a:lnTo>
                  <a:lnTo>
                    <a:pt x="1935" y="1534"/>
                  </a:lnTo>
                  <a:lnTo>
                    <a:pt x="1940" y="1534"/>
                  </a:lnTo>
                  <a:close/>
                  <a:moveTo>
                    <a:pt x="1940" y="1564"/>
                  </a:moveTo>
                  <a:lnTo>
                    <a:pt x="1940" y="1582"/>
                  </a:lnTo>
                  <a:lnTo>
                    <a:pt x="1935" y="1582"/>
                  </a:lnTo>
                  <a:lnTo>
                    <a:pt x="1935" y="1564"/>
                  </a:lnTo>
                  <a:lnTo>
                    <a:pt x="1940" y="1564"/>
                  </a:lnTo>
                  <a:close/>
                  <a:moveTo>
                    <a:pt x="1940" y="1595"/>
                  </a:moveTo>
                  <a:lnTo>
                    <a:pt x="1940" y="1613"/>
                  </a:lnTo>
                  <a:lnTo>
                    <a:pt x="1935" y="1613"/>
                  </a:lnTo>
                  <a:lnTo>
                    <a:pt x="1935" y="1595"/>
                  </a:lnTo>
                  <a:lnTo>
                    <a:pt x="1940" y="1595"/>
                  </a:lnTo>
                  <a:close/>
                  <a:moveTo>
                    <a:pt x="1940" y="1626"/>
                  </a:moveTo>
                  <a:lnTo>
                    <a:pt x="1940" y="1643"/>
                  </a:lnTo>
                  <a:lnTo>
                    <a:pt x="1935" y="1643"/>
                  </a:lnTo>
                  <a:lnTo>
                    <a:pt x="1935" y="1626"/>
                  </a:lnTo>
                  <a:lnTo>
                    <a:pt x="1940" y="1626"/>
                  </a:lnTo>
                  <a:close/>
                  <a:moveTo>
                    <a:pt x="1940" y="1656"/>
                  </a:moveTo>
                  <a:lnTo>
                    <a:pt x="1940" y="1674"/>
                  </a:lnTo>
                  <a:lnTo>
                    <a:pt x="1935" y="1674"/>
                  </a:lnTo>
                  <a:lnTo>
                    <a:pt x="1935" y="1656"/>
                  </a:lnTo>
                  <a:lnTo>
                    <a:pt x="1940" y="1656"/>
                  </a:lnTo>
                  <a:close/>
                  <a:moveTo>
                    <a:pt x="1940" y="1687"/>
                  </a:moveTo>
                  <a:lnTo>
                    <a:pt x="1940" y="1705"/>
                  </a:lnTo>
                  <a:lnTo>
                    <a:pt x="1935" y="1705"/>
                  </a:lnTo>
                  <a:lnTo>
                    <a:pt x="1935" y="1687"/>
                  </a:lnTo>
                  <a:lnTo>
                    <a:pt x="1940" y="1687"/>
                  </a:lnTo>
                  <a:close/>
                  <a:moveTo>
                    <a:pt x="1940" y="1718"/>
                  </a:moveTo>
                  <a:lnTo>
                    <a:pt x="1940" y="1735"/>
                  </a:lnTo>
                  <a:lnTo>
                    <a:pt x="1935" y="1735"/>
                  </a:lnTo>
                  <a:lnTo>
                    <a:pt x="1935" y="1718"/>
                  </a:lnTo>
                  <a:lnTo>
                    <a:pt x="1940" y="1718"/>
                  </a:lnTo>
                  <a:close/>
                  <a:moveTo>
                    <a:pt x="1940" y="1748"/>
                  </a:moveTo>
                  <a:lnTo>
                    <a:pt x="1940" y="1766"/>
                  </a:lnTo>
                  <a:lnTo>
                    <a:pt x="1935" y="1766"/>
                  </a:lnTo>
                  <a:lnTo>
                    <a:pt x="1935" y="1748"/>
                  </a:lnTo>
                  <a:lnTo>
                    <a:pt x="1940" y="1748"/>
                  </a:lnTo>
                  <a:close/>
                  <a:moveTo>
                    <a:pt x="1940" y="1779"/>
                  </a:moveTo>
                  <a:lnTo>
                    <a:pt x="1940" y="1797"/>
                  </a:lnTo>
                  <a:lnTo>
                    <a:pt x="1935" y="1797"/>
                  </a:lnTo>
                  <a:lnTo>
                    <a:pt x="1935" y="1779"/>
                  </a:lnTo>
                  <a:lnTo>
                    <a:pt x="1940" y="1779"/>
                  </a:lnTo>
                  <a:close/>
                  <a:moveTo>
                    <a:pt x="1940" y="1810"/>
                  </a:moveTo>
                  <a:lnTo>
                    <a:pt x="1940" y="1827"/>
                  </a:lnTo>
                  <a:lnTo>
                    <a:pt x="1935" y="1827"/>
                  </a:lnTo>
                  <a:lnTo>
                    <a:pt x="1935" y="1810"/>
                  </a:lnTo>
                  <a:lnTo>
                    <a:pt x="1940" y="1810"/>
                  </a:lnTo>
                  <a:close/>
                  <a:moveTo>
                    <a:pt x="1940" y="1841"/>
                  </a:moveTo>
                  <a:lnTo>
                    <a:pt x="1940" y="1858"/>
                  </a:lnTo>
                  <a:lnTo>
                    <a:pt x="1935" y="1858"/>
                  </a:lnTo>
                  <a:lnTo>
                    <a:pt x="1935" y="1841"/>
                  </a:lnTo>
                  <a:lnTo>
                    <a:pt x="1940" y="1841"/>
                  </a:lnTo>
                  <a:close/>
                  <a:moveTo>
                    <a:pt x="1940" y="1871"/>
                  </a:moveTo>
                  <a:lnTo>
                    <a:pt x="1940" y="1889"/>
                  </a:lnTo>
                  <a:lnTo>
                    <a:pt x="1935" y="1889"/>
                  </a:lnTo>
                  <a:lnTo>
                    <a:pt x="1935" y="1871"/>
                  </a:lnTo>
                  <a:lnTo>
                    <a:pt x="1940" y="1871"/>
                  </a:lnTo>
                  <a:close/>
                  <a:moveTo>
                    <a:pt x="1940" y="1902"/>
                  </a:moveTo>
                  <a:lnTo>
                    <a:pt x="1940" y="1919"/>
                  </a:lnTo>
                  <a:lnTo>
                    <a:pt x="1935" y="1919"/>
                  </a:lnTo>
                  <a:lnTo>
                    <a:pt x="1935" y="1902"/>
                  </a:lnTo>
                  <a:lnTo>
                    <a:pt x="1940" y="1902"/>
                  </a:lnTo>
                  <a:close/>
                  <a:moveTo>
                    <a:pt x="1940" y="1933"/>
                  </a:moveTo>
                  <a:lnTo>
                    <a:pt x="1940" y="1950"/>
                  </a:lnTo>
                  <a:lnTo>
                    <a:pt x="1935" y="1950"/>
                  </a:lnTo>
                  <a:lnTo>
                    <a:pt x="1935" y="1933"/>
                  </a:lnTo>
                  <a:lnTo>
                    <a:pt x="1940" y="1933"/>
                  </a:lnTo>
                  <a:close/>
                  <a:moveTo>
                    <a:pt x="1940" y="1963"/>
                  </a:moveTo>
                  <a:lnTo>
                    <a:pt x="1940" y="1981"/>
                  </a:lnTo>
                  <a:lnTo>
                    <a:pt x="1935" y="1981"/>
                  </a:lnTo>
                  <a:lnTo>
                    <a:pt x="1935" y="1963"/>
                  </a:lnTo>
                  <a:lnTo>
                    <a:pt x="1940" y="1963"/>
                  </a:lnTo>
                  <a:close/>
                  <a:moveTo>
                    <a:pt x="1940" y="1994"/>
                  </a:moveTo>
                  <a:lnTo>
                    <a:pt x="1940" y="2011"/>
                  </a:lnTo>
                  <a:lnTo>
                    <a:pt x="1935" y="2011"/>
                  </a:lnTo>
                  <a:lnTo>
                    <a:pt x="1935" y="1994"/>
                  </a:lnTo>
                  <a:lnTo>
                    <a:pt x="1940" y="1994"/>
                  </a:lnTo>
                  <a:close/>
                  <a:moveTo>
                    <a:pt x="1940" y="2025"/>
                  </a:moveTo>
                  <a:lnTo>
                    <a:pt x="1940" y="2042"/>
                  </a:lnTo>
                  <a:lnTo>
                    <a:pt x="1935" y="2042"/>
                  </a:lnTo>
                  <a:lnTo>
                    <a:pt x="1935" y="2025"/>
                  </a:lnTo>
                  <a:lnTo>
                    <a:pt x="1940" y="2025"/>
                  </a:lnTo>
                  <a:close/>
                  <a:moveTo>
                    <a:pt x="1940" y="2055"/>
                  </a:moveTo>
                  <a:lnTo>
                    <a:pt x="1940" y="2073"/>
                  </a:lnTo>
                  <a:lnTo>
                    <a:pt x="1935" y="2073"/>
                  </a:lnTo>
                  <a:lnTo>
                    <a:pt x="1935" y="2055"/>
                  </a:lnTo>
                  <a:lnTo>
                    <a:pt x="1940" y="2055"/>
                  </a:lnTo>
                  <a:close/>
                  <a:moveTo>
                    <a:pt x="1940" y="2086"/>
                  </a:moveTo>
                  <a:lnTo>
                    <a:pt x="1940" y="2104"/>
                  </a:lnTo>
                  <a:lnTo>
                    <a:pt x="1935" y="2104"/>
                  </a:lnTo>
                  <a:lnTo>
                    <a:pt x="1935" y="2086"/>
                  </a:lnTo>
                  <a:lnTo>
                    <a:pt x="1940" y="2086"/>
                  </a:lnTo>
                  <a:close/>
                  <a:moveTo>
                    <a:pt x="1940" y="2117"/>
                  </a:moveTo>
                  <a:lnTo>
                    <a:pt x="1940" y="2134"/>
                  </a:lnTo>
                  <a:lnTo>
                    <a:pt x="1935" y="2134"/>
                  </a:lnTo>
                  <a:lnTo>
                    <a:pt x="1935" y="2117"/>
                  </a:lnTo>
                  <a:lnTo>
                    <a:pt x="1940" y="2117"/>
                  </a:lnTo>
                  <a:close/>
                  <a:moveTo>
                    <a:pt x="1940" y="2147"/>
                  </a:moveTo>
                  <a:lnTo>
                    <a:pt x="1940" y="2165"/>
                  </a:lnTo>
                  <a:lnTo>
                    <a:pt x="1935" y="2165"/>
                  </a:lnTo>
                  <a:lnTo>
                    <a:pt x="1935" y="2147"/>
                  </a:lnTo>
                  <a:lnTo>
                    <a:pt x="1940" y="2147"/>
                  </a:lnTo>
                  <a:close/>
                  <a:moveTo>
                    <a:pt x="1940" y="2178"/>
                  </a:moveTo>
                  <a:lnTo>
                    <a:pt x="1940" y="2196"/>
                  </a:lnTo>
                  <a:lnTo>
                    <a:pt x="1935" y="2196"/>
                  </a:lnTo>
                  <a:lnTo>
                    <a:pt x="1935" y="2178"/>
                  </a:lnTo>
                  <a:lnTo>
                    <a:pt x="1940" y="2178"/>
                  </a:lnTo>
                  <a:close/>
                  <a:moveTo>
                    <a:pt x="1940" y="2209"/>
                  </a:moveTo>
                  <a:lnTo>
                    <a:pt x="1940" y="2226"/>
                  </a:lnTo>
                  <a:lnTo>
                    <a:pt x="1935" y="2226"/>
                  </a:lnTo>
                  <a:lnTo>
                    <a:pt x="1935" y="2209"/>
                  </a:lnTo>
                  <a:lnTo>
                    <a:pt x="1940" y="2209"/>
                  </a:lnTo>
                  <a:close/>
                  <a:moveTo>
                    <a:pt x="1940" y="2239"/>
                  </a:moveTo>
                  <a:lnTo>
                    <a:pt x="1940" y="2257"/>
                  </a:lnTo>
                  <a:lnTo>
                    <a:pt x="1935" y="2257"/>
                  </a:lnTo>
                  <a:lnTo>
                    <a:pt x="1935" y="2239"/>
                  </a:lnTo>
                  <a:lnTo>
                    <a:pt x="1940" y="2239"/>
                  </a:lnTo>
                  <a:close/>
                  <a:moveTo>
                    <a:pt x="1940" y="2270"/>
                  </a:moveTo>
                  <a:lnTo>
                    <a:pt x="1940" y="2288"/>
                  </a:lnTo>
                  <a:lnTo>
                    <a:pt x="1935" y="2288"/>
                  </a:lnTo>
                  <a:lnTo>
                    <a:pt x="1935" y="2270"/>
                  </a:lnTo>
                  <a:lnTo>
                    <a:pt x="1940" y="2270"/>
                  </a:lnTo>
                  <a:close/>
                  <a:moveTo>
                    <a:pt x="1940" y="2301"/>
                  </a:moveTo>
                  <a:lnTo>
                    <a:pt x="1940" y="2318"/>
                  </a:lnTo>
                  <a:lnTo>
                    <a:pt x="1935" y="2318"/>
                  </a:lnTo>
                  <a:lnTo>
                    <a:pt x="1935" y="2301"/>
                  </a:lnTo>
                  <a:lnTo>
                    <a:pt x="1940" y="2301"/>
                  </a:lnTo>
                  <a:close/>
                  <a:moveTo>
                    <a:pt x="1940" y="2332"/>
                  </a:moveTo>
                  <a:lnTo>
                    <a:pt x="1940" y="2339"/>
                  </a:lnTo>
                  <a:lnTo>
                    <a:pt x="1935" y="2339"/>
                  </a:lnTo>
                  <a:lnTo>
                    <a:pt x="1935" y="2332"/>
                  </a:lnTo>
                  <a:lnTo>
                    <a:pt x="1940" y="2332"/>
                  </a:lnTo>
                  <a:close/>
                  <a:moveTo>
                    <a:pt x="1970" y="889"/>
                  </a:moveTo>
                  <a:lnTo>
                    <a:pt x="1970" y="907"/>
                  </a:lnTo>
                  <a:lnTo>
                    <a:pt x="1966" y="907"/>
                  </a:lnTo>
                  <a:lnTo>
                    <a:pt x="1966" y="889"/>
                  </a:lnTo>
                  <a:lnTo>
                    <a:pt x="1970" y="889"/>
                  </a:lnTo>
                  <a:close/>
                  <a:moveTo>
                    <a:pt x="1970" y="920"/>
                  </a:moveTo>
                  <a:lnTo>
                    <a:pt x="1970" y="938"/>
                  </a:lnTo>
                  <a:lnTo>
                    <a:pt x="1966" y="938"/>
                  </a:lnTo>
                  <a:lnTo>
                    <a:pt x="1966" y="920"/>
                  </a:lnTo>
                  <a:lnTo>
                    <a:pt x="1970" y="920"/>
                  </a:lnTo>
                  <a:close/>
                  <a:moveTo>
                    <a:pt x="1970" y="951"/>
                  </a:moveTo>
                  <a:lnTo>
                    <a:pt x="1970" y="968"/>
                  </a:lnTo>
                  <a:lnTo>
                    <a:pt x="1966" y="968"/>
                  </a:lnTo>
                  <a:lnTo>
                    <a:pt x="1966" y="951"/>
                  </a:lnTo>
                  <a:lnTo>
                    <a:pt x="1970" y="951"/>
                  </a:lnTo>
                  <a:close/>
                  <a:moveTo>
                    <a:pt x="1970" y="982"/>
                  </a:moveTo>
                  <a:lnTo>
                    <a:pt x="1970" y="999"/>
                  </a:lnTo>
                  <a:lnTo>
                    <a:pt x="1966" y="999"/>
                  </a:lnTo>
                  <a:lnTo>
                    <a:pt x="1966" y="982"/>
                  </a:lnTo>
                  <a:lnTo>
                    <a:pt x="1970" y="982"/>
                  </a:lnTo>
                  <a:close/>
                  <a:moveTo>
                    <a:pt x="1970" y="1012"/>
                  </a:moveTo>
                  <a:lnTo>
                    <a:pt x="1970" y="1030"/>
                  </a:lnTo>
                  <a:lnTo>
                    <a:pt x="1966" y="1030"/>
                  </a:lnTo>
                  <a:lnTo>
                    <a:pt x="1966" y="1012"/>
                  </a:lnTo>
                  <a:lnTo>
                    <a:pt x="1970" y="1012"/>
                  </a:lnTo>
                  <a:close/>
                  <a:moveTo>
                    <a:pt x="1970" y="1043"/>
                  </a:moveTo>
                  <a:lnTo>
                    <a:pt x="1970" y="1060"/>
                  </a:lnTo>
                  <a:lnTo>
                    <a:pt x="1966" y="1060"/>
                  </a:lnTo>
                  <a:lnTo>
                    <a:pt x="1966" y="1043"/>
                  </a:lnTo>
                  <a:lnTo>
                    <a:pt x="1970" y="1043"/>
                  </a:lnTo>
                  <a:close/>
                  <a:moveTo>
                    <a:pt x="1970" y="1074"/>
                  </a:moveTo>
                  <a:lnTo>
                    <a:pt x="1970" y="1091"/>
                  </a:lnTo>
                  <a:lnTo>
                    <a:pt x="1966" y="1091"/>
                  </a:lnTo>
                  <a:lnTo>
                    <a:pt x="1966" y="1074"/>
                  </a:lnTo>
                  <a:lnTo>
                    <a:pt x="1970" y="1074"/>
                  </a:lnTo>
                  <a:close/>
                  <a:moveTo>
                    <a:pt x="1970" y="1104"/>
                  </a:moveTo>
                  <a:lnTo>
                    <a:pt x="1970" y="1122"/>
                  </a:lnTo>
                  <a:lnTo>
                    <a:pt x="1966" y="1122"/>
                  </a:lnTo>
                  <a:lnTo>
                    <a:pt x="1966" y="1104"/>
                  </a:lnTo>
                  <a:lnTo>
                    <a:pt x="1970" y="1104"/>
                  </a:lnTo>
                  <a:close/>
                  <a:moveTo>
                    <a:pt x="1970" y="1135"/>
                  </a:moveTo>
                  <a:lnTo>
                    <a:pt x="1970" y="1152"/>
                  </a:lnTo>
                  <a:lnTo>
                    <a:pt x="1966" y="1152"/>
                  </a:lnTo>
                  <a:lnTo>
                    <a:pt x="1966" y="1135"/>
                  </a:lnTo>
                  <a:lnTo>
                    <a:pt x="1970" y="1135"/>
                  </a:lnTo>
                  <a:close/>
                  <a:moveTo>
                    <a:pt x="1970" y="1165"/>
                  </a:moveTo>
                  <a:lnTo>
                    <a:pt x="1970" y="1183"/>
                  </a:lnTo>
                  <a:lnTo>
                    <a:pt x="1966" y="1183"/>
                  </a:lnTo>
                  <a:lnTo>
                    <a:pt x="1966" y="1165"/>
                  </a:lnTo>
                  <a:lnTo>
                    <a:pt x="1970" y="1165"/>
                  </a:lnTo>
                  <a:close/>
                  <a:moveTo>
                    <a:pt x="1970" y="1196"/>
                  </a:moveTo>
                  <a:lnTo>
                    <a:pt x="1970" y="1214"/>
                  </a:lnTo>
                  <a:lnTo>
                    <a:pt x="1966" y="1214"/>
                  </a:lnTo>
                  <a:lnTo>
                    <a:pt x="1966" y="1196"/>
                  </a:lnTo>
                  <a:lnTo>
                    <a:pt x="1970" y="1196"/>
                  </a:lnTo>
                  <a:close/>
                  <a:moveTo>
                    <a:pt x="1970" y="1227"/>
                  </a:moveTo>
                  <a:lnTo>
                    <a:pt x="1970" y="1245"/>
                  </a:lnTo>
                  <a:lnTo>
                    <a:pt x="1966" y="1245"/>
                  </a:lnTo>
                  <a:lnTo>
                    <a:pt x="1966" y="1227"/>
                  </a:lnTo>
                  <a:lnTo>
                    <a:pt x="1970" y="1227"/>
                  </a:lnTo>
                  <a:close/>
                  <a:moveTo>
                    <a:pt x="1970" y="1258"/>
                  </a:moveTo>
                  <a:lnTo>
                    <a:pt x="1970" y="1275"/>
                  </a:lnTo>
                  <a:lnTo>
                    <a:pt x="1966" y="1275"/>
                  </a:lnTo>
                  <a:lnTo>
                    <a:pt x="1966" y="1258"/>
                  </a:lnTo>
                  <a:lnTo>
                    <a:pt x="1970" y="1258"/>
                  </a:lnTo>
                  <a:close/>
                  <a:moveTo>
                    <a:pt x="1970" y="1288"/>
                  </a:moveTo>
                  <a:lnTo>
                    <a:pt x="1970" y="1306"/>
                  </a:lnTo>
                  <a:lnTo>
                    <a:pt x="1966" y="1306"/>
                  </a:lnTo>
                  <a:lnTo>
                    <a:pt x="1966" y="1288"/>
                  </a:lnTo>
                  <a:lnTo>
                    <a:pt x="1970" y="1288"/>
                  </a:lnTo>
                  <a:close/>
                  <a:moveTo>
                    <a:pt x="1970" y="1319"/>
                  </a:moveTo>
                  <a:lnTo>
                    <a:pt x="1970" y="1337"/>
                  </a:lnTo>
                  <a:lnTo>
                    <a:pt x="1966" y="1337"/>
                  </a:lnTo>
                  <a:lnTo>
                    <a:pt x="1966" y="1319"/>
                  </a:lnTo>
                  <a:lnTo>
                    <a:pt x="1970" y="1319"/>
                  </a:lnTo>
                  <a:close/>
                  <a:moveTo>
                    <a:pt x="1970" y="1350"/>
                  </a:moveTo>
                  <a:lnTo>
                    <a:pt x="1970" y="1367"/>
                  </a:lnTo>
                  <a:lnTo>
                    <a:pt x="1966" y="1367"/>
                  </a:lnTo>
                  <a:lnTo>
                    <a:pt x="1966" y="1350"/>
                  </a:lnTo>
                  <a:lnTo>
                    <a:pt x="1970" y="1350"/>
                  </a:lnTo>
                  <a:close/>
                  <a:moveTo>
                    <a:pt x="1970" y="1380"/>
                  </a:moveTo>
                  <a:lnTo>
                    <a:pt x="1970" y="1398"/>
                  </a:lnTo>
                  <a:lnTo>
                    <a:pt x="1966" y="1398"/>
                  </a:lnTo>
                  <a:lnTo>
                    <a:pt x="1966" y="1380"/>
                  </a:lnTo>
                  <a:lnTo>
                    <a:pt x="1970" y="1380"/>
                  </a:lnTo>
                  <a:close/>
                  <a:moveTo>
                    <a:pt x="1970" y="1411"/>
                  </a:moveTo>
                  <a:lnTo>
                    <a:pt x="1970" y="1428"/>
                  </a:lnTo>
                  <a:lnTo>
                    <a:pt x="1966" y="1428"/>
                  </a:lnTo>
                  <a:lnTo>
                    <a:pt x="1966" y="1411"/>
                  </a:lnTo>
                  <a:lnTo>
                    <a:pt x="1970" y="1411"/>
                  </a:lnTo>
                  <a:close/>
                  <a:moveTo>
                    <a:pt x="1970" y="1442"/>
                  </a:moveTo>
                  <a:lnTo>
                    <a:pt x="1970" y="1459"/>
                  </a:lnTo>
                  <a:lnTo>
                    <a:pt x="1966" y="1459"/>
                  </a:lnTo>
                  <a:lnTo>
                    <a:pt x="1966" y="1442"/>
                  </a:lnTo>
                  <a:lnTo>
                    <a:pt x="1970" y="1442"/>
                  </a:lnTo>
                  <a:close/>
                  <a:moveTo>
                    <a:pt x="1970" y="1473"/>
                  </a:moveTo>
                  <a:lnTo>
                    <a:pt x="1970" y="1490"/>
                  </a:lnTo>
                  <a:lnTo>
                    <a:pt x="1966" y="1490"/>
                  </a:lnTo>
                  <a:lnTo>
                    <a:pt x="1966" y="1473"/>
                  </a:lnTo>
                  <a:lnTo>
                    <a:pt x="1970" y="1473"/>
                  </a:lnTo>
                  <a:close/>
                  <a:moveTo>
                    <a:pt x="1970" y="1503"/>
                  </a:moveTo>
                  <a:lnTo>
                    <a:pt x="1970" y="1521"/>
                  </a:lnTo>
                  <a:lnTo>
                    <a:pt x="1966" y="1521"/>
                  </a:lnTo>
                  <a:lnTo>
                    <a:pt x="1966" y="1503"/>
                  </a:lnTo>
                  <a:lnTo>
                    <a:pt x="1970" y="1503"/>
                  </a:lnTo>
                  <a:close/>
                  <a:moveTo>
                    <a:pt x="1970" y="1534"/>
                  </a:moveTo>
                  <a:lnTo>
                    <a:pt x="1970" y="1551"/>
                  </a:lnTo>
                  <a:lnTo>
                    <a:pt x="1966" y="1551"/>
                  </a:lnTo>
                  <a:lnTo>
                    <a:pt x="1966" y="1534"/>
                  </a:lnTo>
                  <a:lnTo>
                    <a:pt x="1970" y="1534"/>
                  </a:lnTo>
                  <a:close/>
                  <a:moveTo>
                    <a:pt x="1970" y="1564"/>
                  </a:moveTo>
                  <a:lnTo>
                    <a:pt x="1970" y="1582"/>
                  </a:lnTo>
                  <a:lnTo>
                    <a:pt x="1966" y="1582"/>
                  </a:lnTo>
                  <a:lnTo>
                    <a:pt x="1966" y="1564"/>
                  </a:lnTo>
                  <a:lnTo>
                    <a:pt x="1970" y="1564"/>
                  </a:lnTo>
                  <a:close/>
                  <a:moveTo>
                    <a:pt x="1970" y="1595"/>
                  </a:moveTo>
                  <a:lnTo>
                    <a:pt x="1970" y="1613"/>
                  </a:lnTo>
                  <a:lnTo>
                    <a:pt x="1966" y="1613"/>
                  </a:lnTo>
                  <a:lnTo>
                    <a:pt x="1966" y="1595"/>
                  </a:lnTo>
                  <a:lnTo>
                    <a:pt x="1970" y="1595"/>
                  </a:lnTo>
                  <a:close/>
                  <a:moveTo>
                    <a:pt x="1970" y="1626"/>
                  </a:moveTo>
                  <a:lnTo>
                    <a:pt x="1970" y="1643"/>
                  </a:lnTo>
                  <a:lnTo>
                    <a:pt x="1966" y="1643"/>
                  </a:lnTo>
                  <a:lnTo>
                    <a:pt x="1966" y="1626"/>
                  </a:lnTo>
                  <a:lnTo>
                    <a:pt x="1970" y="1626"/>
                  </a:lnTo>
                  <a:close/>
                  <a:moveTo>
                    <a:pt x="1970" y="1656"/>
                  </a:moveTo>
                  <a:lnTo>
                    <a:pt x="1970" y="1674"/>
                  </a:lnTo>
                  <a:lnTo>
                    <a:pt x="1966" y="1674"/>
                  </a:lnTo>
                  <a:lnTo>
                    <a:pt x="1966" y="1656"/>
                  </a:lnTo>
                  <a:lnTo>
                    <a:pt x="1970" y="1656"/>
                  </a:lnTo>
                  <a:close/>
                  <a:moveTo>
                    <a:pt x="1970" y="1687"/>
                  </a:moveTo>
                  <a:lnTo>
                    <a:pt x="1970" y="1705"/>
                  </a:lnTo>
                  <a:lnTo>
                    <a:pt x="1966" y="1705"/>
                  </a:lnTo>
                  <a:lnTo>
                    <a:pt x="1966" y="1687"/>
                  </a:lnTo>
                  <a:lnTo>
                    <a:pt x="1970" y="1687"/>
                  </a:lnTo>
                  <a:close/>
                  <a:moveTo>
                    <a:pt x="1970" y="1718"/>
                  </a:moveTo>
                  <a:lnTo>
                    <a:pt x="1970" y="1736"/>
                  </a:lnTo>
                  <a:lnTo>
                    <a:pt x="1966" y="1736"/>
                  </a:lnTo>
                  <a:lnTo>
                    <a:pt x="1966" y="1718"/>
                  </a:lnTo>
                  <a:lnTo>
                    <a:pt x="1970" y="1718"/>
                  </a:lnTo>
                  <a:close/>
                  <a:moveTo>
                    <a:pt x="1970" y="1749"/>
                  </a:moveTo>
                  <a:lnTo>
                    <a:pt x="1970" y="1766"/>
                  </a:lnTo>
                  <a:lnTo>
                    <a:pt x="1966" y="1766"/>
                  </a:lnTo>
                  <a:lnTo>
                    <a:pt x="1966" y="1749"/>
                  </a:lnTo>
                  <a:lnTo>
                    <a:pt x="1970" y="1749"/>
                  </a:lnTo>
                  <a:close/>
                  <a:moveTo>
                    <a:pt x="1970" y="1779"/>
                  </a:moveTo>
                  <a:lnTo>
                    <a:pt x="1970" y="1797"/>
                  </a:lnTo>
                  <a:lnTo>
                    <a:pt x="1966" y="1797"/>
                  </a:lnTo>
                  <a:lnTo>
                    <a:pt x="1966" y="1779"/>
                  </a:lnTo>
                  <a:lnTo>
                    <a:pt x="1970" y="1779"/>
                  </a:lnTo>
                  <a:close/>
                  <a:moveTo>
                    <a:pt x="1970" y="1810"/>
                  </a:moveTo>
                  <a:lnTo>
                    <a:pt x="1970" y="1827"/>
                  </a:lnTo>
                  <a:lnTo>
                    <a:pt x="1966" y="1827"/>
                  </a:lnTo>
                  <a:lnTo>
                    <a:pt x="1966" y="1810"/>
                  </a:lnTo>
                  <a:lnTo>
                    <a:pt x="1970" y="1810"/>
                  </a:lnTo>
                  <a:close/>
                  <a:moveTo>
                    <a:pt x="1970" y="1841"/>
                  </a:moveTo>
                  <a:lnTo>
                    <a:pt x="1970" y="1858"/>
                  </a:lnTo>
                  <a:lnTo>
                    <a:pt x="1966" y="1858"/>
                  </a:lnTo>
                  <a:lnTo>
                    <a:pt x="1966" y="1841"/>
                  </a:lnTo>
                  <a:lnTo>
                    <a:pt x="1970" y="1841"/>
                  </a:lnTo>
                  <a:close/>
                  <a:moveTo>
                    <a:pt x="1970" y="1871"/>
                  </a:moveTo>
                  <a:lnTo>
                    <a:pt x="1970" y="1889"/>
                  </a:lnTo>
                  <a:lnTo>
                    <a:pt x="1966" y="1889"/>
                  </a:lnTo>
                  <a:lnTo>
                    <a:pt x="1966" y="1871"/>
                  </a:lnTo>
                  <a:lnTo>
                    <a:pt x="1970" y="1871"/>
                  </a:lnTo>
                  <a:close/>
                  <a:moveTo>
                    <a:pt x="1970" y="1902"/>
                  </a:moveTo>
                  <a:lnTo>
                    <a:pt x="1970" y="1919"/>
                  </a:lnTo>
                  <a:lnTo>
                    <a:pt x="1966" y="1919"/>
                  </a:lnTo>
                  <a:lnTo>
                    <a:pt x="1966" y="1902"/>
                  </a:lnTo>
                  <a:lnTo>
                    <a:pt x="1970" y="1902"/>
                  </a:lnTo>
                  <a:close/>
                  <a:moveTo>
                    <a:pt x="1970" y="1933"/>
                  </a:moveTo>
                  <a:lnTo>
                    <a:pt x="1970" y="1950"/>
                  </a:lnTo>
                  <a:lnTo>
                    <a:pt x="1966" y="1950"/>
                  </a:lnTo>
                  <a:lnTo>
                    <a:pt x="1966" y="1933"/>
                  </a:lnTo>
                  <a:lnTo>
                    <a:pt x="1970" y="1933"/>
                  </a:lnTo>
                  <a:close/>
                  <a:moveTo>
                    <a:pt x="1970" y="1963"/>
                  </a:moveTo>
                  <a:lnTo>
                    <a:pt x="1970" y="1981"/>
                  </a:lnTo>
                  <a:lnTo>
                    <a:pt x="1966" y="1981"/>
                  </a:lnTo>
                  <a:lnTo>
                    <a:pt x="1966" y="1963"/>
                  </a:lnTo>
                  <a:lnTo>
                    <a:pt x="1970" y="1963"/>
                  </a:lnTo>
                  <a:close/>
                  <a:moveTo>
                    <a:pt x="1970" y="1994"/>
                  </a:moveTo>
                  <a:lnTo>
                    <a:pt x="1970" y="2012"/>
                  </a:lnTo>
                  <a:lnTo>
                    <a:pt x="1966" y="2012"/>
                  </a:lnTo>
                  <a:lnTo>
                    <a:pt x="1966" y="1994"/>
                  </a:lnTo>
                  <a:lnTo>
                    <a:pt x="1970" y="1994"/>
                  </a:lnTo>
                  <a:close/>
                  <a:moveTo>
                    <a:pt x="1970" y="2025"/>
                  </a:moveTo>
                  <a:lnTo>
                    <a:pt x="1970" y="2042"/>
                  </a:lnTo>
                  <a:lnTo>
                    <a:pt x="1966" y="2042"/>
                  </a:lnTo>
                  <a:lnTo>
                    <a:pt x="1966" y="2025"/>
                  </a:lnTo>
                  <a:lnTo>
                    <a:pt x="1970" y="2025"/>
                  </a:lnTo>
                  <a:close/>
                  <a:moveTo>
                    <a:pt x="1970" y="2055"/>
                  </a:moveTo>
                  <a:lnTo>
                    <a:pt x="1970" y="2073"/>
                  </a:lnTo>
                  <a:lnTo>
                    <a:pt x="1966" y="2073"/>
                  </a:lnTo>
                  <a:lnTo>
                    <a:pt x="1966" y="2055"/>
                  </a:lnTo>
                  <a:lnTo>
                    <a:pt x="1970" y="2055"/>
                  </a:lnTo>
                  <a:close/>
                  <a:moveTo>
                    <a:pt x="1970" y="2086"/>
                  </a:moveTo>
                  <a:lnTo>
                    <a:pt x="1970" y="2104"/>
                  </a:lnTo>
                  <a:lnTo>
                    <a:pt x="1966" y="2104"/>
                  </a:lnTo>
                  <a:lnTo>
                    <a:pt x="1966" y="2086"/>
                  </a:lnTo>
                  <a:lnTo>
                    <a:pt x="1970" y="2086"/>
                  </a:lnTo>
                  <a:close/>
                  <a:moveTo>
                    <a:pt x="1970" y="2117"/>
                  </a:moveTo>
                  <a:lnTo>
                    <a:pt x="1970" y="2134"/>
                  </a:lnTo>
                  <a:lnTo>
                    <a:pt x="1966" y="2134"/>
                  </a:lnTo>
                  <a:lnTo>
                    <a:pt x="1966" y="2117"/>
                  </a:lnTo>
                  <a:lnTo>
                    <a:pt x="1970" y="2117"/>
                  </a:lnTo>
                  <a:close/>
                  <a:moveTo>
                    <a:pt x="1970" y="2147"/>
                  </a:moveTo>
                  <a:lnTo>
                    <a:pt x="1970" y="2165"/>
                  </a:lnTo>
                  <a:lnTo>
                    <a:pt x="1966" y="2165"/>
                  </a:lnTo>
                  <a:lnTo>
                    <a:pt x="1966" y="2147"/>
                  </a:lnTo>
                  <a:lnTo>
                    <a:pt x="1970" y="2147"/>
                  </a:lnTo>
                  <a:close/>
                  <a:moveTo>
                    <a:pt x="1970" y="2178"/>
                  </a:moveTo>
                  <a:lnTo>
                    <a:pt x="1970" y="2196"/>
                  </a:lnTo>
                  <a:lnTo>
                    <a:pt x="1966" y="2196"/>
                  </a:lnTo>
                  <a:lnTo>
                    <a:pt x="1966" y="2178"/>
                  </a:lnTo>
                  <a:lnTo>
                    <a:pt x="1970" y="2178"/>
                  </a:lnTo>
                  <a:close/>
                  <a:moveTo>
                    <a:pt x="1970" y="2209"/>
                  </a:moveTo>
                  <a:lnTo>
                    <a:pt x="1970" y="2226"/>
                  </a:lnTo>
                  <a:lnTo>
                    <a:pt x="1966" y="2226"/>
                  </a:lnTo>
                  <a:lnTo>
                    <a:pt x="1966" y="2209"/>
                  </a:lnTo>
                  <a:lnTo>
                    <a:pt x="1970" y="2209"/>
                  </a:lnTo>
                  <a:close/>
                  <a:moveTo>
                    <a:pt x="1970" y="2239"/>
                  </a:moveTo>
                  <a:lnTo>
                    <a:pt x="1970" y="2257"/>
                  </a:lnTo>
                  <a:lnTo>
                    <a:pt x="1966" y="2257"/>
                  </a:lnTo>
                  <a:lnTo>
                    <a:pt x="1966" y="2239"/>
                  </a:lnTo>
                  <a:lnTo>
                    <a:pt x="1970" y="2239"/>
                  </a:lnTo>
                  <a:close/>
                  <a:moveTo>
                    <a:pt x="1970" y="2270"/>
                  </a:moveTo>
                  <a:lnTo>
                    <a:pt x="1970" y="2288"/>
                  </a:lnTo>
                  <a:lnTo>
                    <a:pt x="1966" y="2288"/>
                  </a:lnTo>
                  <a:lnTo>
                    <a:pt x="1966" y="2270"/>
                  </a:lnTo>
                  <a:lnTo>
                    <a:pt x="1970" y="2270"/>
                  </a:lnTo>
                  <a:close/>
                  <a:moveTo>
                    <a:pt x="1970" y="2301"/>
                  </a:moveTo>
                  <a:lnTo>
                    <a:pt x="1970" y="2318"/>
                  </a:lnTo>
                  <a:lnTo>
                    <a:pt x="1966" y="2318"/>
                  </a:lnTo>
                  <a:lnTo>
                    <a:pt x="1966" y="2301"/>
                  </a:lnTo>
                  <a:lnTo>
                    <a:pt x="1970" y="2301"/>
                  </a:lnTo>
                  <a:close/>
                  <a:moveTo>
                    <a:pt x="1970" y="2332"/>
                  </a:moveTo>
                  <a:lnTo>
                    <a:pt x="1970" y="2339"/>
                  </a:lnTo>
                  <a:lnTo>
                    <a:pt x="1966" y="2339"/>
                  </a:lnTo>
                  <a:lnTo>
                    <a:pt x="1966" y="2332"/>
                  </a:lnTo>
                  <a:lnTo>
                    <a:pt x="1970" y="2332"/>
                  </a:lnTo>
                  <a:close/>
                  <a:moveTo>
                    <a:pt x="1996" y="863"/>
                  </a:moveTo>
                  <a:lnTo>
                    <a:pt x="1996" y="881"/>
                  </a:lnTo>
                  <a:lnTo>
                    <a:pt x="1992" y="881"/>
                  </a:lnTo>
                  <a:lnTo>
                    <a:pt x="1992" y="863"/>
                  </a:lnTo>
                  <a:lnTo>
                    <a:pt x="1996" y="863"/>
                  </a:lnTo>
                  <a:close/>
                  <a:moveTo>
                    <a:pt x="1996" y="894"/>
                  </a:moveTo>
                  <a:lnTo>
                    <a:pt x="1996" y="911"/>
                  </a:lnTo>
                  <a:lnTo>
                    <a:pt x="1992" y="911"/>
                  </a:lnTo>
                  <a:lnTo>
                    <a:pt x="1992" y="894"/>
                  </a:lnTo>
                  <a:lnTo>
                    <a:pt x="1996" y="894"/>
                  </a:lnTo>
                  <a:close/>
                  <a:moveTo>
                    <a:pt x="1996" y="925"/>
                  </a:moveTo>
                  <a:lnTo>
                    <a:pt x="1996" y="942"/>
                  </a:lnTo>
                  <a:lnTo>
                    <a:pt x="1992" y="942"/>
                  </a:lnTo>
                  <a:lnTo>
                    <a:pt x="1992" y="925"/>
                  </a:lnTo>
                  <a:lnTo>
                    <a:pt x="1996" y="925"/>
                  </a:lnTo>
                  <a:close/>
                  <a:moveTo>
                    <a:pt x="1996" y="955"/>
                  </a:moveTo>
                  <a:lnTo>
                    <a:pt x="1996" y="973"/>
                  </a:lnTo>
                  <a:lnTo>
                    <a:pt x="1992" y="973"/>
                  </a:lnTo>
                  <a:lnTo>
                    <a:pt x="1992" y="955"/>
                  </a:lnTo>
                  <a:lnTo>
                    <a:pt x="1996" y="955"/>
                  </a:lnTo>
                  <a:close/>
                  <a:moveTo>
                    <a:pt x="1996" y="986"/>
                  </a:moveTo>
                  <a:lnTo>
                    <a:pt x="1996" y="1003"/>
                  </a:lnTo>
                  <a:lnTo>
                    <a:pt x="1992" y="1003"/>
                  </a:lnTo>
                  <a:lnTo>
                    <a:pt x="1992" y="986"/>
                  </a:lnTo>
                  <a:lnTo>
                    <a:pt x="1996" y="986"/>
                  </a:lnTo>
                  <a:close/>
                  <a:moveTo>
                    <a:pt x="1996" y="1017"/>
                  </a:moveTo>
                  <a:lnTo>
                    <a:pt x="1996" y="1034"/>
                  </a:lnTo>
                  <a:lnTo>
                    <a:pt x="1992" y="1034"/>
                  </a:lnTo>
                  <a:lnTo>
                    <a:pt x="1992" y="1017"/>
                  </a:lnTo>
                  <a:lnTo>
                    <a:pt x="1996" y="1017"/>
                  </a:lnTo>
                  <a:close/>
                  <a:moveTo>
                    <a:pt x="1996" y="1047"/>
                  </a:moveTo>
                  <a:lnTo>
                    <a:pt x="1996" y="1065"/>
                  </a:lnTo>
                  <a:lnTo>
                    <a:pt x="1992" y="1065"/>
                  </a:lnTo>
                  <a:lnTo>
                    <a:pt x="1992" y="1047"/>
                  </a:lnTo>
                  <a:lnTo>
                    <a:pt x="1996" y="1047"/>
                  </a:lnTo>
                  <a:close/>
                  <a:moveTo>
                    <a:pt x="1996" y="1078"/>
                  </a:moveTo>
                  <a:lnTo>
                    <a:pt x="1996" y="1095"/>
                  </a:lnTo>
                  <a:lnTo>
                    <a:pt x="1992" y="1095"/>
                  </a:lnTo>
                  <a:lnTo>
                    <a:pt x="1992" y="1078"/>
                  </a:lnTo>
                  <a:lnTo>
                    <a:pt x="1996" y="1078"/>
                  </a:lnTo>
                  <a:close/>
                  <a:moveTo>
                    <a:pt x="1996" y="1109"/>
                  </a:moveTo>
                  <a:lnTo>
                    <a:pt x="1996" y="1126"/>
                  </a:lnTo>
                  <a:lnTo>
                    <a:pt x="1992" y="1126"/>
                  </a:lnTo>
                  <a:lnTo>
                    <a:pt x="1992" y="1109"/>
                  </a:lnTo>
                  <a:lnTo>
                    <a:pt x="1996" y="1109"/>
                  </a:lnTo>
                  <a:close/>
                  <a:moveTo>
                    <a:pt x="1996" y="1139"/>
                  </a:moveTo>
                  <a:lnTo>
                    <a:pt x="1996" y="1157"/>
                  </a:lnTo>
                  <a:lnTo>
                    <a:pt x="1992" y="1157"/>
                  </a:lnTo>
                  <a:lnTo>
                    <a:pt x="1992" y="1139"/>
                  </a:lnTo>
                  <a:lnTo>
                    <a:pt x="1996" y="1139"/>
                  </a:lnTo>
                  <a:close/>
                  <a:moveTo>
                    <a:pt x="1996" y="1170"/>
                  </a:moveTo>
                  <a:lnTo>
                    <a:pt x="1996" y="1188"/>
                  </a:lnTo>
                  <a:lnTo>
                    <a:pt x="1992" y="1188"/>
                  </a:lnTo>
                  <a:lnTo>
                    <a:pt x="1992" y="1170"/>
                  </a:lnTo>
                  <a:lnTo>
                    <a:pt x="1996" y="1170"/>
                  </a:lnTo>
                  <a:close/>
                  <a:moveTo>
                    <a:pt x="1996" y="1201"/>
                  </a:moveTo>
                  <a:lnTo>
                    <a:pt x="1996" y="1218"/>
                  </a:lnTo>
                  <a:lnTo>
                    <a:pt x="1992" y="1218"/>
                  </a:lnTo>
                  <a:lnTo>
                    <a:pt x="1992" y="1201"/>
                  </a:lnTo>
                  <a:lnTo>
                    <a:pt x="1996" y="1201"/>
                  </a:lnTo>
                  <a:close/>
                  <a:moveTo>
                    <a:pt x="1996" y="1231"/>
                  </a:moveTo>
                  <a:lnTo>
                    <a:pt x="1996" y="1249"/>
                  </a:lnTo>
                  <a:lnTo>
                    <a:pt x="1992" y="1249"/>
                  </a:lnTo>
                  <a:lnTo>
                    <a:pt x="1992" y="1231"/>
                  </a:lnTo>
                  <a:lnTo>
                    <a:pt x="1996" y="1231"/>
                  </a:lnTo>
                  <a:close/>
                  <a:moveTo>
                    <a:pt x="1996" y="1262"/>
                  </a:moveTo>
                  <a:lnTo>
                    <a:pt x="1996" y="1280"/>
                  </a:lnTo>
                  <a:lnTo>
                    <a:pt x="1992" y="1280"/>
                  </a:lnTo>
                  <a:lnTo>
                    <a:pt x="1992" y="1262"/>
                  </a:lnTo>
                  <a:lnTo>
                    <a:pt x="1996" y="1262"/>
                  </a:lnTo>
                  <a:close/>
                  <a:moveTo>
                    <a:pt x="1996" y="1293"/>
                  </a:moveTo>
                  <a:lnTo>
                    <a:pt x="1996" y="1310"/>
                  </a:lnTo>
                  <a:lnTo>
                    <a:pt x="1992" y="1310"/>
                  </a:lnTo>
                  <a:lnTo>
                    <a:pt x="1992" y="1293"/>
                  </a:lnTo>
                  <a:lnTo>
                    <a:pt x="1996" y="1293"/>
                  </a:lnTo>
                  <a:close/>
                  <a:moveTo>
                    <a:pt x="1996" y="1323"/>
                  </a:moveTo>
                  <a:lnTo>
                    <a:pt x="1996" y="1341"/>
                  </a:lnTo>
                  <a:lnTo>
                    <a:pt x="1992" y="1341"/>
                  </a:lnTo>
                  <a:lnTo>
                    <a:pt x="1992" y="1323"/>
                  </a:lnTo>
                  <a:lnTo>
                    <a:pt x="1996" y="1323"/>
                  </a:lnTo>
                  <a:close/>
                  <a:moveTo>
                    <a:pt x="1996" y="1354"/>
                  </a:moveTo>
                  <a:lnTo>
                    <a:pt x="1996" y="1372"/>
                  </a:lnTo>
                  <a:lnTo>
                    <a:pt x="1992" y="1372"/>
                  </a:lnTo>
                  <a:lnTo>
                    <a:pt x="1992" y="1354"/>
                  </a:lnTo>
                  <a:lnTo>
                    <a:pt x="1996" y="1354"/>
                  </a:lnTo>
                  <a:close/>
                  <a:moveTo>
                    <a:pt x="1996" y="1385"/>
                  </a:moveTo>
                  <a:lnTo>
                    <a:pt x="1996" y="1402"/>
                  </a:lnTo>
                  <a:lnTo>
                    <a:pt x="1992" y="1402"/>
                  </a:lnTo>
                  <a:lnTo>
                    <a:pt x="1992" y="1385"/>
                  </a:lnTo>
                  <a:lnTo>
                    <a:pt x="1996" y="1385"/>
                  </a:lnTo>
                  <a:close/>
                  <a:moveTo>
                    <a:pt x="1996" y="1415"/>
                  </a:moveTo>
                  <a:lnTo>
                    <a:pt x="1996" y="1433"/>
                  </a:lnTo>
                  <a:lnTo>
                    <a:pt x="1992" y="1433"/>
                  </a:lnTo>
                  <a:lnTo>
                    <a:pt x="1992" y="1415"/>
                  </a:lnTo>
                  <a:lnTo>
                    <a:pt x="1996" y="1415"/>
                  </a:lnTo>
                  <a:close/>
                  <a:moveTo>
                    <a:pt x="1996" y="1446"/>
                  </a:moveTo>
                  <a:lnTo>
                    <a:pt x="1996" y="1464"/>
                  </a:lnTo>
                  <a:lnTo>
                    <a:pt x="1992" y="1464"/>
                  </a:lnTo>
                  <a:lnTo>
                    <a:pt x="1992" y="1446"/>
                  </a:lnTo>
                  <a:lnTo>
                    <a:pt x="1996" y="1446"/>
                  </a:lnTo>
                  <a:close/>
                  <a:moveTo>
                    <a:pt x="1996" y="1477"/>
                  </a:moveTo>
                  <a:lnTo>
                    <a:pt x="1996" y="1494"/>
                  </a:lnTo>
                  <a:lnTo>
                    <a:pt x="1992" y="1494"/>
                  </a:lnTo>
                  <a:lnTo>
                    <a:pt x="1992" y="1477"/>
                  </a:lnTo>
                  <a:lnTo>
                    <a:pt x="1996" y="1477"/>
                  </a:lnTo>
                  <a:close/>
                  <a:moveTo>
                    <a:pt x="1996" y="1508"/>
                  </a:moveTo>
                  <a:lnTo>
                    <a:pt x="1996" y="1525"/>
                  </a:lnTo>
                  <a:lnTo>
                    <a:pt x="1992" y="1525"/>
                  </a:lnTo>
                  <a:lnTo>
                    <a:pt x="1992" y="1508"/>
                  </a:lnTo>
                  <a:lnTo>
                    <a:pt x="1996" y="1508"/>
                  </a:lnTo>
                  <a:close/>
                  <a:moveTo>
                    <a:pt x="1996" y="1538"/>
                  </a:moveTo>
                  <a:lnTo>
                    <a:pt x="1996" y="1556"/>
                  </a:lnTo>
                  <a:lnTo>
                    <a:pt x="1992" y="1556"/>
                  </a:lnTo>
                  <a:lnTo>
                    <a:pt x="1992" y="1538"/>
                  </a:lnTo>
                  <a:lnTo>
                    <a:pt x="1996" y="1538"/>
                  </a:lnTo>
                  <a:close/>
                  <a:moveTo>
                    <a:pt x="1996" y="1569"/>
                  </a:moveTo>
                  <a:lnTo>
                    <a:pt x="1996" y="1586"/>
                  </a:lnTo>
                  <a:lnTo>
                    <a:pt x="1992" y="1586"/>
                  </a:lnTo>
                  <a:lnTo>
                    <a:pt x="1992" y="1569"/>
                  </a:lnTo>
                  <a:lnTo>
                    <a:pt x="1996" y="1569"/>
                  </a:lnTo>
                  <a:close/>
                  <a:moveTo>
                    <a:pt x="1996" y="1600"/>
                  </a:moveTo>
                  <a:lnTo>
                    <a:pt x="1996" y="1617"/>
                  </a:lnTo>
                  <a:lnTo>
                    <a:pt x="1992" y="1617"/>
                  </a:lnTo>
                  <a:lnTo>
                    <a:pt x="1992" y="1600"/>
                  </a:lnTo>
                  <a:lnTo>
                    <a:pt x="1996" y="1600"/>
                  </a:lnTo>
                  <a:close/>
                  <a:moveTo>
                    <a:pt x="1996" y="1630"/>
                  </a:moveTo>
                  <a:lnTo>
                    <a:pt x="1996" y="1648"/>
                  </a:lnTo>
                  <a:lnTo>
                    <a:pt x="1992" y="1648"/>
                  </a:lnTo>
                  <a:lnTo>
                    <a:pt x="1992" y="1630"/>
                  </a:lnTo>
                  <a:lnTo>
                    <a:pt x="1996" y="1630"/>
                  </a:lnTo>
                  <a:close/>
                  <a:moveTo>
                    <a:pt x="1996" y="1661"/>
                  </a:moveTo>
                  <a:lnTo>
                    <a:pt x="1996" y="1678"/>
                  </a:lnTo>
                  <a:lnTo>
                    <a:pt x="1992" y="1678"/>
                  </a:lnTo>
                  <a:lnTo>
                    <a:pt x="1992" y="1661"/>
                  </a:lnTo>
                  <a:lnTo>
                    <a:pt x="1996" y="1661"/>
                  </a:lnTo>
                  <a:close/>
                  <a:moveTo>
                    <a:pt x="1996" y="1691"/>
                  </a:moveTo>
                  <a:lnTo>
                    <a:pt x="1996" y="1709"/>
                  </a:lnTo>
                  <a:lnTo>
                    <a:pt x="1992" y="1709"/>
                  </a:lnTo>
                  <a:lnTo>
                    <a:pt x="1992" y="1691"/>
                  </a:lnTo>
                  <a:lnTo>
                    <a:pt x="1996" y="1691"/>
                  </a:lnTo>
                  <a:close/>
                  <a:moveTo>
                    <a:pt x="1996" y="1722"/>
                  </a:moveTo>
                  <a:lnTo>
                    <a:pt x="1996" y="1740"/>
                  </a:lnTo>
                  <a:lnTo>
                    <a:pt x="1992" y="1740"/>
                  </a:lnTo>
                  <a:lnTo>
                    <a:pt x="1992" y="1722"/>
                  </a:lnTo>
                  <a:lnTo>
                    <a:pt x="1996" y="1722"/>
                  </a:lnTo>
                  <a:close/>
                  <a:moveTo>
                    <a:pt x="1996" y="1753"/>
                  </a:moveTo>
                  <a:lnTo>
                    <a:pt x="1996" y="1771"/>
                  </a:lnTo>
                  <a:lnTo>
                    <a:pt x="1992" y="1771"/>
                  </a:lnTo>
                  <a:lnTo>
                    <a:pt x="1992" y="1753"/>
                  </a:lnTo>
                  <a:lnTo>
                    <a:pt x="1996" y="1753"/>
                  </a:lnTo>
                  <a:close/>
                  <a:moveTo>
                    <a:pt x="1996" y="1784"/>
                  </a:moveTo>
                  <a:lnTo>
                    <a:pt x="1996" y="1801"/>
                  </a:lnTo>
                  <a:lnTo>
                    <a:pt x="1992" y="1801"/>
                  </a:lnTo>
                  <a:lnTo>
                    <a:pt x="1992" y="1784"/>
                  </a:lnTo>
                  <a:lnTo>
                    <a:pt x="1996" y="1784"/>
                  </a:lnTo>
                  <a:close/>
                  <a:moveTo>
                    <a:pt x="1996" y="1814"/>
                  </a:moveTo>
                  <a:lnTo>
                    <a:pt x="1996" y="1832"/>
                  </a:lnTo>
                  <a:lnTo>
                    <a:pt x="1992" y="1832"/>
                  </a:lnTo>
                  <a:lnTo>
                    <a:pt x="1992" y="1814"/>
                  </a:lnTo>
                  <a:lnTo>
                    <a:pt x="1996" y="1814"/>
                  </a:lnTo>
                  <a:close/>
                  <a:moveTo>
                    <a:pt x="1996" y="1845"/>
                  </a:moveTo>
                  <a:lnTo>
                    <a:pt x="1996" y="1863"/>
                  </a:lnTo>
                  <a:lnTo>
                    <a:pt x="1992" y="1863"/>
                  </a:lnTo>
                  <a:lnTo>
                    <a:pt x="1992" y="1845"/>
                  </a:lnTo>
                  <a:lnTo>
                    <a:pt x="1996" y="1845"/>
                  </a:lnTo>
                  <a:close/>
                  <a:moveTo>
                    <a:pt x="1996" y="1876"/>
                  </a:moveTo>
                  <a:lnTo>
                    <a:pt x="1996" y="1893"/>
                  </a:lnTo>
                  <a:lnTo>
                    <a:pt x="1992" y="1893"/>
                  </a:lnTo>
                  <a:lnTo>
                    <a:pt x="1992" y="1876"/>
                  </a:lnTo>
                  <a:lnTo>
                    <a:pt x="1996" y="1876"/>
                  </a:lnTo>
                  <a:close/>
                  <a:moveTo>
                    <a:pt x="1996" y="1906"/>
                  </a:moveTo>
                  <a:lnTo>
                    <a:pt x="1996" y="1924"/>
                  </a:lnTo>
                  <a:lnTo>
                    <a:pt x="1992" y="1924"/>
                  </a:lnTo>
                  <a:lnTo>
                    <a:pt x="1992" y="1906"/>
                  </a:lnTo>
                  <a:lnTo>
                    <a:pt x="1996" y="1906"/>
                  </a:lnTo>
                  <a:close/>
                  <a:moveTo>
                    <a:pt x="1996" y="1937"/>
                  </a:moveTo>
                  <a:lnTo>
                    <a:pt x="1996" y="1954"/>
                  </a:lnTo>
                  <a:lnTo>
                    <a:pt x="1992" y="1954"/>
                  </a:lnTo>
                  <a:lnTo>
                    <a:pt x="1992" y="1937"/>
                  </a:lnTo>
                  <a:lnTo>
                    <a:pt x="1996" y="1937"/>
                  </a:lnTo>
                  <a:close/>
                  <a:moveTo>
                    <a:pt x="1996" y="1968"/>
                  </a:moveTo>
                  <a:lnTo>
                    <a:pt x="1996" y="1985"/>
                  </a:lnTo>
                  <a:lnTo>
                    <a:pt x="1992" y="1985"/>
                  </a:lnTo>
                  <a:lnTo>
                    <a:pt x="1992" y="1968"/>
                  </a:lnTo>
                  <a:lnTo>
                    <a:pt x="1996" y="1968"/>
                  </a:lnTo>
                  <a:close/>
                  <a:moveTo>
                    <a:pt x="1996" y="1999"/>
                  </a:moveTo>
                  <a:lnTo>
                    <a:pt x="1996" y="2016"/>
                  </a:lnTo>
                  <a:lnTo>
                    <a:pt x="1992" y="2016"/>
                  </a:lnTo>
                  <a:lnTo>
                    <a:pt x="1992" y="1999"/>
                  </a:lnTo>
                  <a:lnTo>
                    <a:pt x="1996" y="1999"/>
                  </a:lnTo>
                  <a:close/>
                  <a:moveTo>
                    <a:pt x="1996" y="2029"/>
                  </a:moveTo>
                  <a:lnTo>
                    <a:pt x="1996" y="2047"/>
                  </a:lnTo>
                  <a:lnTo>
                    <a:pt x="1992" y="2047"/>
                  </a:lnTo>
                  <a:lnTo>
                    <a:pt x="1992" y="2029"/>
                  </a:lnTo>
                  <a:lnTo>
                    <a:pt x="1996" y="2029"/>
                  </a:lnTo>
                  <a:close/>
                  <a:moveTo>
                    <a:pt x="1996" y="2060"/>
                  </a:moveTo>
                  <a:lnTo>
                    <a:pt x="1996" y="2077"/>
                  </a:lnTo>
                  <a:lnTo>
                    <a:pt x="1992" y="2077"/>
                  </a:lnTo>
                  <a:lnTo>
                    <a:pt x="1992" y="2060"/>
                  </a:lnTo>
                  <a:lnTo>
                    <a:pt x="1996" y="2060"/>
                  </a:lnTo>
                  <a:close/>
                  <a:moveTo>
                    <a:pt x="1996" y="2090"/>
                  </a:moveTo>
                  <a:lnTo>
                    <a:pt x="1996" y="2108"/>
                  </a:lnTo>
                  <a:lnTo>
                    <a:pt x="1992" y="2108"/>
                  </a:lnTo>
                  <a:lnTo>
                    <a:pt x="1992" y="2090"/>
                  </a:lnTo>
                  <a:lnTo>
                    <a:pt x="1996" y="2090"/>
                  </a:lnTo>
                  <a:close/>
                  <a:moveTo>
                    <a:pt x="1996" y="2121"/>
                  </a:moveTo>
                  <a:lnTo>
                    <a:pt x="1996" y="2139"/>
                  </a:lnTo>
                  <a:lnTo>
                    <a:pt x="1992" y="2139"/>
                  </a:lnTo>
                  <a:lnTo>
                    <a:pt x="1992" y="2121"/>
                  </a:lnTo>
                  <a:lnTo>
                    <a:pt x="1996" y="2121"/>
                  </a:lnTo>
                  <a:close/>
                  <a:moveTo>
                    <a:pt x="1996" y="2152"/>
                  </a:moveTo>
                  <a:lnTo>
                    <a:pt x="1996" y="2169"/>
                  </a:lnTo>
                  <a:lnTo>
                    <a:pt x="1992" y="2169"/>
                  </a:lnTo>
                  <a:lnTo>
                    <a:pt x="1992" y="2152"/>
                  </a:lnTo>
                  <a:lnTo>
                    <a:pt x="1996" y="2152"/>
                  </a:lnTo>
                  <a:close/>
                  <a:moveTo>
                    <a:pt x="1996" y="2182"/>
                  </a:moveTo>
                  <a:lnTo>
                    <a:pt x="1996" y="2200"/>
                  </a:lnTo>
                  <a:lnTo>
                    <a:pt x="1992" y="2200"/>
                  </a:lnTo>
                  <a:lnTo>
                    <a:pt x="1992" y="2182"/>
                  </a:lnTo>
                  <a:lnTo>
                    <a:pt x="1996" y="2182"/>
                  </a:lnTo>
                  <a:close/>
                  <a:moveTo>
                    <a:pt x="1996" y="2213"/>
                  </a:moveTo>
                  <a:lnTo>
                    <a:pt x="1996" y="2231"/>
                  </a:lnTo>
                  <a:lnTo>
                    <a:pt x="1992" y="2231"/>
                  </a:lnTo>
                  <a:lnTo>
                    <a:pt x="1992" y="2213"/>
                  </a:lnTo>
                  <a:lnTo>
                    <a:pt x="1996" y="2213"/>
                  </a:lnTo>
                  <a:close/>
                  <a:moveTo>
                    <a:pt x="1996" y="2244"/>
                  </a:moveTo>
                  <a:lnTo>
                    <a:pt x="1996" y="2262"/>
                  </a:lnTo>
                  <a:lnTo>
                    <a:pt x="1992" y="2262"/>
                  </a:lnTo>
                  <a:lnTo>
                    <a:pt x="1992" y="2244"/>
                  </a:lnTo>
                  <a:lnTo>
                    <a:pt x="1996" y="2244"/>
                  </a:lnTo>
                  <a:close/>
                  <a:moveTo>
                    <a:pt x="1996" y="2275"/>
                  </a:moveTo>
                  <a:lnTo>
                    <a:pt x="1996" y="2292"/>
                  </a:lnTo>
                  <a:lnTo>
                    <a:pt x="1992" y="2292"/>
                  </a:lnTo>
                  <a:lnTo>
                    <a:pt x="1992" y="2275"/>
                  </a:lnTo>
                  <a:lnTo>
                    <a:pt x="1996" y="2275"/>
                  </a:lnTo>
                  <a:close/>
                  <a:moveTo>
                    <a:pt x="1996" y="2305"/>
                  </a:moveTo>
                  <a:lnTo>
                    <a:pt x="1996" y="2323"/>
                  </a:lnTo>
                  <a:lnTo>
                    <a:pt x="1992" y="2323"/>
                  </a:lnTo>
                  <a:lnTo>
                    <a:pt x="1992" y="2305"/>
                  </a:lnTo>
                  <a:lnTo>
                    <a:pt x="1996" y="2305"/>
                  </a:lnTo>
                  <a:close/>
                  <a:moveTo>
                    <a:pt x="1996" y="2336"/>
                  </a:moveTo>
                  <a:lnTo>
                    <a:pt x="1996" y="2339"/>
                  </a:lnTo>
                  <a:lnTo>
                    <a:pt x="1992" y="2339"/>
                  </a:lnTo>
                  <a:lnTo>
                    <a:pt x="1992" y="2336"/>
                  </a:lnTo>
                  <a:lnTo>
                    <a:pt x="1996" y="2336"/>
                  </a:lnTo>
                  <a:close/>
                  <a:moveTo>
                    <a:pt x="2027" y="837"/>
                  </a:moveTo>
                  <a:lnTo>
                    <a:pt x="2027" y="855"/>
                  </a:lnTo>
                  <a:lnTo>
                    <a:pt x="2023" y="855"/>
                  </a:lnTo>
                  <a:lnTo>
                    <a:pt x="2023" y="837"/>
                  </a:lnTo>
                  <a:lnTo>
                    <a:pt x="2027" y="837"/>
                  </a:lnTo>
                  <a:close/>
                  <a:moveTo>
                    <a:pt x="2027" y="868"/>
                  </a:moveTo>
                  <a:lnTo>
                    <a:pt x="2027" y="885"/>
                  </a:lnTo>
                  <a:lnTo>
                    <a:pt x="2023" y="885"/>
                  </a:lnTo>
                  <a:lnTo>
                    <a:pt x="2023" y="868"/>
                  </a:lnTo>
                  <a:lnTo>
                    <a:pt x="2027" y="868"/>
                  </a:lnTo>
                  <a:close/>
                  <a:moveTo>
                    <a:pt x="2027" y="898"/>
                  </a:moveTo>
                  <a:lnTo>
                    <a:pt x="2027" y="916"/>
                  </a:lnTo>
                  <a:lnTo>
                    <a:pt x="2023" y="916"/>
                  </a:lnTo>
                  <a:lnTo>
                    <a:pt x="2023" y="898"/>
                  </a:lnTo>
                  <a:lnTo>
                    <a:pt x="2027" y="898"/>
                  </a:lnTo>
                  <a:close/>
                  <a:moveTo>
                    <a:pt x="2027" y="929"/>
                  </a:moveTo>
                  <a:lnTo>
                    <a:pt x="2027" y="947"/>
                  </a:lnTo>
                  <a:lnTo>
                    <a:pt x="2023" y="947"/>
                  </a:lnTo>
                  <a:lnTo>
                    <a:pt x="2023" y="929"/>
                  </a:lnTo>
                  <a:lnTo>
                    <a:pt x="2027" y="929"/>
                  </a:lnTo>
                  <a:close/>
                  <a:moveTo>
                    <a:pt x="2027" y="960"/>
                  </a:moveTo>
                  <a:lnTo>
                    <a:pt x="2027" y="977"/>
                  </a:lnTo>
                  <a:lnTo>
                    <a:pt x="2023" y="977"/>
                  </a:lnTo>
                  <a:lnTo>
                    <a:pt x="2023" y="960"/>
                  </a:lnTo>
                  <a:lnTo>
                    <a:pt x="2027" y="960"/>
                  </a:lnTo>
                  <a:close/>
                  <a:moveTo>
                    <a:pt x="2027" y="990"/>
                  </a:moveTo>
                  <a:lnTo>
                    <a:pt x="2027" y="1008"/>
                  </a:lnTo>
                  <a:lnTo>
                    <a:pt x="2023" y="1008"/>
                  </a:lnTo>
                  <a:lnTo>
                    <a:pt x="2023" y="990"/>
                  </a:lnTo>
                  <a:lnTo>
                    <a:pt x="2027" y="990"/>
                  </a:lnTo>
                  <a:close/>
                  <a:moveTo>
                    <a:pt x="2027" y="1021"/>
                  </a:moveTo>
                  <a:lnTo>
                    <a:pt x="2027" y="1038"/>
                  </a:lnTo>
                  <a:lnTo>
                    <a:pt x="2023" y="1038"/>
                  </a:lnTo>
                  <a:lnTo>
                    <a:pt x="2023" y="1021"/>
                  </a:lnTo>
                  <a:lnTo>
                    <a:pt x="2027" y="1021"/>
                  </a:lnTo>
                  <a:close/>
                  <a:moveTo>
                    <a:pt x="2027" y="1052"/>
                  </a:moveTo>
                  <a:lnTo>
                    <a:pt x="2027" y="1069"/>
                  </a:lnTo>
                  <a:lnTo>
                    <a:pt x="2023" y="1069"/>
                  </a:lnTo>
                  <a:lnTo>
                    <a:pt x="2023" y="1052"/>
                  </a:lnTo>
                  <a:lnTo>
                    <a:pt x="2027" y="1052"/>
                  </a:lnTo>
                  <a:close/>
                  <a:moveTo>
                    <a:pt x="2027" y="1082"/>
                  </a:moveTo>
                  <a:lnTo>
                    <a:pt x="2027" y="1100"/>
                  </a:lnTo>
                  <a:lnTo>
                    <a:pt x="2023" y="1100"/>
                  </a:lnTo>
                  <a:lnTo>
                    <a:pt x="2023" y="1082"/>
                  </a:lnTo>
                  <a:lnTo>
                    <a:pt x="2027" y="1082"/>
                  </a:lnTo>
                  <a:close/>
                  <a:moveTo>
                    <a:pt x="2027" y="1113"/>
                  </a:moveTo>
                  <a:lnTo>
                    <a:pt x="2027" y="1131"/>
                  </a:lnTo>
                  <a:lnTo>
                    <a:pt x="2023" y="1131"/>
                  </a:lnTo>
                  <a:lnTo>
                    <a:pt x="2023" y="1113"/>
                  </a:lnTo>
                  <a:lnTo>
                    <a:pt x="2027" y="1113"/>
                  </a:lnTo>
                  <a:close/>
                  <a:moveTo>
                    <a:pt x="2027" y="1144"/>
                  </a:moveTo>
                  <a:lnTo>
                    <a:pt x="2027" y="1161"/>
                  </a:lnTo>
                  <a:lnTo>
                    <a:pt x="2023" y="1161"/>
                  </a:lnTo>
                  <a:lnTo>
                    <a:pt x="2023" y="1144"/>
                  </a:lnTo>
                  <a:lnTo>
                    <a:pt x="2027" y="1144"/>
                  </a:lnTo>
                  <a:close/>
                  <a:moveTo>
                    <a:pt x="2027" y="1174"/>
                  </a:moveTo>
                  <a:lnTo>
                    <a:pt x="2027" y="1192"/>
                  </a:lnTo>
                  <a:lnTo>
                    <a:pt x="2023" y="1192"/>
                  </a:lnTo>
                  <a:lnTo>
                    <a:pt x="2023" y="1174"/>
                  </a:lnTo>
                  <a:lnTo>
                    <a:pt x="2027" y="1174"/>
                  </a:lnTo>
                  <a:close/>
                  <a:moveTo>
                    <a:pt x="2027" y="1205"/>
                  </a:moveTo>
                  <a:lnTo>
                    <a:pt x="2027" y="1223"/>
                  </a:lnTo>
                  <a:lnTo>
                    <a:pt x="2023" y="1223"/>
                  </a:lnTo>
                  <a:lnTo>
                    <a:pt x="2023" y="1205"/>
                  </a:lnTo>
                  <a:lnTo>
                    <a:pt x="2027" y="1205"/>
                  </a:lnTo>
                  <a:close/>
                  <a:moveTo>
                    <a:pt x="2027" y="1236"/>
                  </a:moveTo>
                  <a:lnTo>
                    <a:pt x="2027" y="1253"/>
                  </a:lnTo>
                  <a:lnTo>
                    <a:pt x="2023" y="1253"/>
                  </a:lnTo>
                  <a:lnTo>
                    <a:pt x="2023" y="1236"/>
                  </a:lnTo>
                  <a:lnTo>
                    <a:pt x="2027" y="1236"/>
                  </a:lnTo>
                  <a:close/>
                  <a:moveTo>
                    <a:pt x="2027" y="1266"/>
                  </a:moveTo>
                  <a:lnTo>
                    <a:pt x="2027" y="1284"/>
                  </a:lnTo>
                  <a:lnTo>
                    <a:pt x="2023" y="1284"/>
                  </a:lnTo>
                  <a:lnTo>
                    <a:pt x="2023" y="1266"/>
                  </a:lnTo>
                  <a:lnTo>
                    <a:pt x="2027" y="1266"/>
                  </a:lnTo>
                  <a:close/>
                  <a:moveTo>
                    <a:pt x="2027" y="1297"/>
                  </a:moveTo>
                  <a:lnTo>
                    <a:pt x="2027" y="1315"/>
                  </a:lnTo>
                  <a:lnTo>
                    <a:pt x="2023" y="1315"/>
                  </a:lnTo>
                  <a:lnTo>
                    <a:pt x="2023" y="1297"/>
                  </a:lnTo>
                  <a:lnTo>
                    <a:pt x="2027" y="1297"/>
                  </a:lnTo>
                  <a:close/>
                  <a:moveTo>
                    <a:pt x="2027" y="1328"/>
                  </a:moveTo>
                  <a:lnTo>
                    <a:pt x="2027" y="1345"/>
                  </a:lnTo>
                  <a:lnTo>
                    <a:pt x="2023" y="1345"/>
                  </a:lnTo>
                  <a:lnTo>
                    <a:pt x="2023" y="1328"/>
                  </a:lnTo>
                  <a:lnTo>
                    <a:pt x="2027" y="1328"/>
                  </a:lnTo>
                  <a:close/>
                  <a:moveTo>
                    <a:pt x="2027" y="1358"/>
                  </a:moveTo>
                  <a:lnTo>
                    <a:pt x="2027" y="1376"/>
                  </a:lnTo>
                  <a:lnTo>
                    <a:pt x="2023" y="1376"/>
                  </a:lnTo>
                  <a:lnTo>
                    <a:pt x="2023" y="1358"/>
                  </a:lnTo>
                  <a:lnTo>
                    <a:pt x="2027" y="1358"/>
                  </a:lnTo>
                  <a:close/>
                  <a:moveTo>
                    <a:pt x="2027" y="1389"/>
                  </a:moveTo>
                  <a:lnTo>
                    <a:pt x="2027" y="1407"/>
                  </a:lnTo>
                  <a:lnTo>
                    <a:pt x="2023" y="1407"/>
                  </a:lnTo>
                  <a:lnTo>
                    <a:pt x="2023" y="1389"/>
                  </a:lnTo>
                  <a:lnTo>
                    <a:pt x="2027" y="1389"/>
                  </a:lnTo>
                  <a:close/>
                  <a:moveTo>
                    <a:pt x="2027" y="1420"/>
                  </a:moveTo>
                  <a:lnTo>
                    <a:pt x="2027" y="1437"/>
                  </a:lnTo>
                  <a:lnTo>
                    <a:pt x="2023" y="1437"/>
                  </a:lnTo>
                  <a:lnTo>
                    <a:pt x="2023" y="1420"/>
                  </a:lnTo>
                  <a:lnTo>
                    <a:pt x="2027" y="1420"/>
                  </a:lnTo>
                  <a:close/>
                  <a:moveTo>
                    <a:pt x="2027" y="1451"/>
                  </a:moveTo>
                  <a:lnTo>
                    <a:pt x="2027" y="1468"/>
                  </a:lnTo>
                  <a:lnTo>
                    <a:pt x="2023" y="1468"/>
                  </a:lnTo>
                  <a:lnTo>
                    <a:pt x="2023" y="1451"/>
                  </a:lnTo>
                  <a:lnTo>
                    <a:pt x="2027" y="1451"/>
                  </a:lnTo>
                  <a:close/>
                  <a:moveTo>
                    <a:pt x="2027" y="1481"/>
                  </a:moveTo>
                  <a:lnTo>
                    <a:pt x="2027" y="1499"/>
                  </a:lnTo>
                  <a:lnTo>
                    <a:pt x="2023" y="1499"/>
                  </a:lnTo>
                  <a:lnTo>
                    <a:pt x="2023" y="1481"/>
                  </a:lnTo>
                  <a:lnTo>
                    <a:pt x="2027" y="1481"/>
                  </a:lnTo>
                  <a:close/>
                  <a:moveTo>
                    <a:pt x="2027" y="1512"/>
                  </a:moveTo>
                  <a:lnTo>
                    <a:pt x="2027" y="1529"/>
                  </a:lnTo>
                  <a:lnTo>
                    <a:pt x="2023" y="1529"/>
                  </a:lnTo>
                  <a:lnTo>
                    <a:pt x="2023" y="1512"/>
                  </a:lnTo>
                  <a:lnTo>
                    <a:pt x="2027" y="1512"/>
                  </a:lnTo>
                  <a:close/>
                  <a:moveTo>
                    <a:pt x="2027" y="1543"/>
                  </a:moveTo>
                  <a:lnTo>
                    <a:pt x="2027" y="1560"/>
                  </a:lnTo>
                  <a:lnTo>
                    <a:pt x="2023" y="1560"/>
                  </a:lnTo>
                  <a:lnTo>
                    <a:pt x="2023" y="1543"/>
                  </a:lnTo>
                  <a:lnTo>
                    <a:pt x="2027" y="1543"/>
                  </a:lnTo>
                  <a:close/>
                  <a:moveTo>
                    <a:pt x="2027" y="1573"/>
                  </a:moveTo>
                  <a:lnTo>
                    <a:pt x="2027" y="1591"/>
                  </a:lnTo>
                  <a:lnTo>
                    <a:pt x="2023" y="1591"/>
                  </a:lnTo>
                  <a:lnTo>
                    <a:pt x="2023" y="1573"/>
                  </a:lnTo>
                  <a:lnTo>
                    <a:pt x="2027" y="1573"/>
                  </a:lnTo>
                  <a:close/>
                  <a:moveTo>
                    <a:pt x="2027" y="1604"/>
                  </a:moveTo>
                  <a:lnTo>
                    <a:pt x="2027" y="1621"/>
                  </a:lnTo>
                  <a:lnTo>
                    <a:pt x="2023" y="1621"/>
                  </a:lnTo>
                  <a:lnTo>
                    <a:pt x="2023" y="1604"/>
                  </a:lnTo>
                  <a:lnTo>
                    <a:pt x="2027" y="1604"/>
                  </a:lnTo>
                  <a:close/>
                  <a:moveTo>
                    <a:pt x="2027" y="1635"/>
                  </a:moveTo>
                  <a:lnTo>
                    <a:pt x="2027" y="1652"/>
                  </a:lnTo>
                  <a:lnTo>
                    <a:pt x="2023" y="1652"/>
                  </a:lnTo>
                  <a:lnTo>
                    <a:pt x="2023" y="1635"/>
                  </a:lnTo>
                  <a:lnTo>
                    <a:pt x="2027" y="1635"/>
                  </a:lnTo>
                  <a:close/>
                  <a:moveTo>
                    <a:pt x="2027" y="1665"/>
                  </a:moveTo>
                  <a:lnTo>
                    <a:pt x="2027" y="1683"/>
                  </a:lnTo>
                  <a:lnTo>
                    <a:pt x="2023" y="1683"/>
                  </a:lnTo>
                  <a:lnTo>
                    <a:pt x="2023" y="1665"/>
                  </a:lnTo>
                  <a:lnTo>
                    <a:pt x="2027" y="1665"/>
                  </a:lnTo>
                  <a:close/>
                  <a:moveTo>
                    <a:pt x="2027" y="1696"/>
                  </a:moveTo>
                  <a:lnTo>
                    <a:pt x="2027" y="1714"/>
                  </a:lnTo>
                  <a:lnTo>
                    <a:pt x="2023" y="1714"/>
                  </a:lnTo>
                  <a:lnTo>
                    <a:pt x="2023" y="1696"/>
                  </a:lnTo>
                  <a:lnTo>
                    <a:pt x="2027" y="1696"/>
                  </a:lnTo>
                  <a:close/>
                  <a:moveTo>
                    <a:pt x="2027" y="1727"/>
                  </a:moveTo>
                  <a:lnTo>
                    <a:pt x="2027" y="1744"/>
                  </a:lnTo>
                  <a:lnTo>
                    <a:pt x="2023" y="1744"/>
                  </a:lnTo>
                  <a:lnTo>
                    <a:pt x="2023" y="1727"/>
                  </a:lnTo>
                  <a:lnTo>
                    <a:pt x="2027" y="1727"/>
                  </a:lnTo>
                  <a:close/>
                  <a:moveTo>
                    <a:pt x="2027" y="1757"/>
                  </a:moveTo>
                  <a:lnTo>
                    <a:pt x="2027" y="1775"/>
                  </a:lnTo>
                  <a:lnTo>
                    <a:pt x="2023" y="1775"/>
                  </a:lnTo>
                  <a:lnTo>
                    <a:pt x="2023" y="1757"/>
                  </a:lnTo>
                  <a:lnTo>
                    <a:pt x="2027" y="1757"/>
                  </a:lnTo>
                  <a:close/>
                  <a:moveTo>
                    <a:pt x="2027" y="1788"/>
                  </a:moveTo>
                  <a:lnTo>
                    <a:pt x="2027" y="1806"/>
                  </a:lnTo>
                  <a:lnTo>
                    <a:pt x="2023" y="1806"/>
                  </a:lnTo>
                  <a:lnTo>
                    <a:pt x="2023" y="1788"/>
                  </a:lnTo>
                  <a:lnTo>
                    <a:pt x="2027" y="1788"/>
                  </a:lnTo>
                  <a:close/>
                  <a:moveTo>
                    <a:pt x="2027" y="1819"/>
                  </a:moveTo>
                  <a:lnTo>
                    <a:pt x="2027" y="1836"/>
                  </a:lnTo>
                  <a:lnTo>
                    <a:pt x="2023" y="1836"/>
                  </a:lnTo>
                  <a:lnTo>
                    <a:pt x="2023" y="1819"/>
                  </a:lnTo>
                  <a:lnTo>
                    <a:pt x="2027" y="1819"/>
                  </a:lnTo>
                  <a:close/>
                  <a:moveTo>
                    <a:pt x="2027" y="1849"/>
                  </a:moveTo>
                  <a:lnTo>
                    <a:pt x="2027" y="1867"/>
                  </a:lnTo>
                  <a:lnTo>
                    <a:pt x="2023" y="1867"/>
                  </a:lnTo>
                  <a:lnTo>
                    <a:pt x="2023" y="1849"/>
                  </a:lnTo>
                  <a:lnTo>
                    <a:pt x="2027" y="1849"/>
                  </a:lnTo>
                  <a:close/>
                  <a:moveTo>
                    <a:pt x="2027" y="1880"/>
                  </a:moveTo>
                  <a:lnTo>
                    <a:pt x="2027" y="1898"/>
                  </a:lnTo>
                  <a:lnTo>
                    <a:pt x="2023" y="1898"/>
                  </a:lnTo>
                  <a:lnTo>
                    <a:pt x="2023" y="1880"/>
                  </a:lnTo>
                  <a:lnTo>
                    <a:pt x="2027" y="1880"/>
                  </a:lnTo>
                  <a:close/>
                  <a:moveTo>
                    <a:pt x="2027" y="1911"/>
                  </a:moveTo>
                  <a:lnTo>
                    <a:pt x="2027" y="1928"/>
                  </a:lnTo>
                  <a:lnTo>
                    <a:pt x="2023" y="1928"/>
                  </a:lnTo>
                  <a:lnTo>
                    <a:pt x="2023" y="1911"/>
                  </a:lnTo>
                  <a:lnTo>
                    <a:pt x="2027" y="1911"/>
                  </a:lnTo>
                  <a:close/>
                  <a:moveTo>
                    <a:pt x="2027" y="1941"/>
                  </a:moveTo>
                  <a:lnTo>
                    <a:pt x="2027" y="1959"/>
                  </a:lnTo>
                  <a:lnTo>
                    <a:pt x="2023" y="1959"/>
                  </a:lnTo>
                  <a:lnTo>
                    <a:pt x="2023" y="1941"/>
                  </a:lnTo>
                  <a:lnTo>
                    <a:pt x="2027" y="1941"/>
                  </a:lnTo>
                  <a:close/>
                  <a:moveTo>
                    <a:pt x="2027" y="1972"/>
                  </a:moveTo>
                  <a:lnTo>
                    <a:pt x="2027" y="1990"/>
                  </a:lnTo>
                  <a:lnTo>
                    <a:pt x="2023" y="1990"/>
                  </a:lnTo>
                  <a:lnTo>
                    <a:pt x="2023" y="1972"/>
                  </a:lnTo>
                  <a:lnTo>
                    <a:pt x="2027" y="1972"/>
                  </a:lnTo>
                  <a:close/>
                  <a:moveTo>
                    <a:pt x="2027" y="2003"/>
                  </a:moveTo>
                  <a:lnTo>
                    <a:pt x="2027" y="2020"/>
                  </a:lnTo>
                  <a:lnTo>
                    <a:pt x="2023" y="2020"/>
                  </a:lnTo>
                  <a:lnTo>
                    <a:pt x="2023" y="2003"/>
                  </a:lnTo>
                  <a:lnTo>
                    <a:pt x="2027" y="2003"/>
                  </a:lnTo>
                  <a:close/>
                  <a:moveTo>
                    <a:pt x="2027" y="2034"/>
                  </a:moveTo>
                  <a:lnTo>
                    <a:pt x="2027" y="2051"/>
                  </a:lnTo>
                  <a:lnTo>
                    <a:pt x="2023" y="2051"/>
                  </a:lnTo>
                  <a:lnTo>
                    <a:pt x="2023" y="2034"/>
                  </a:lnTo>
                  <a:lnTo>
                    <a:pt x="2027" y="2034"/>
                  </a:lnTo>
                  <a:close/>
                  <a:moveTo>
                    <a:pt x="2027" y="2064"/>
                  </a:moveTo>
                  <a:lnTo>
                    <a:pt x="2027" y="2082"/>
                  </a:lnTo>
                  <a:lnTo>
                    <a:pt x="2023" y="2082"/>
                  </a:lnTo>
                  <a:lnTo>
                    <a:pt x="2023" y="2064"/>
                  </a:lnTo>
                  <a:lnTo>
                    <a:pt x="2027" y="2064"/>
                  </a:lnTo>
                  <a:close/>
                  <a:moveTo>
                    <a:pt x="2027" y="2095"/>
                  </a:moveTo>
                  <a:lnTo>
                    <a:pt x="2027" y="2112"/>
                  </a:lnTo>
                  <a:lnTo>
                    <a:pt x="2023" y="2112"/>
                  </a:lnTo>
                  <a:lnTo>
                    <a:pt x="2023" y="2095"/>
                  </a:lnTo>
                  <a:lnTo>
                    <a:pt x="2027" y="2095"/>
                  </a:lnTo>
                  <a:close/>
                  <a:moveTo>
                    <a:pt x="2027" y="2126"/>
                  </a:moveTo>
                  <a:lnTo>
                    <a:pt x="2027" y="2143"/>
                  </a:lnTo>
                  <a:lnTo>
                    <a:pt x="2023" y="2143"/>
                  </a:lnTo>
                  <a:lnTo>
                    <a:pt x="2023" y="2126"/>
                  </a:lnTo>
                  <a:lnTo>
                    <a:pt x="2027" y="2126"/>
                  </a:lnTo>
                  <a:close/>
                  <a:moveTo>
                    <a:pt x="2027" y="2156"/>
                  </a:moveTo>
                  <a:lnTo>
                    <a:pt x="2027" y="2174"/>
                  </a:lnTo>
                  <a:lnTo>
                    <a:pt x="2023" y="2174"/>
                  </a:lnTo>
                  <a:lnTo>
                    <a:pt x="2023" y="2156"/>
                  </a:lnTo>
                  <a:lnTo>
                    <a:pt x="2027" y="2156"/>
                  </a:lnTo>
                  <a:close/>
                  <a:moveTo>
                    <a:pt x="2027" y="2187"/>
                  </a:moveTo>
                  <a:lnTo>
                    <a:pt x="2027" y="2204"/>
                  </a:lnTo>
                  <a:lnTo>
                    <a:pt x="2023" y="2204"/>
                  </a:lnTo>
                  <a:lnTo>
                    <a:pt x="2023" y="2187"/>
                  </a:lnTo>
                  <a:lnTo>
                    <a:pt x="2027" y="2187"/>
                  </a:lnTo>
                  <a:close/>
                  <a:moveTo>
                    <a:pt x="2027" y="2218"/>
                  </a:moveTo>
                  <a:lnTo>
                    <a:pt x="2027" y="2235"/>
                  </a:lnTo>
                  <a:lnTo>
                    <a:pt x="2023" y="2235"/>
                  </a:lnTo>
                  <a:lnTo>
                    <a:pt x="2023" y="2218"/>
                  </a:lnTo>
                  <a:lnTo>
                    <a:pt x="2027" y="2218"/>
                  </a:lnTo>
                  <a:close/>
                  <a:moveTo>
                    <a:pt x="2027" y="2248"/>
                  </a:moveTo>
                  <a:lnTo>
                    <a:pt x="2027" y="2266"/>
                  </a:lnTo>
                  <a:lnTo>
                    <a:pt x="2023" y="2266"/>
                  </a:lnTo>
                  <a:lnTo>
                    <a:pt x="2023" y="2248"/>
                  </a:lnTo>
                  <a:lnTo>
                    <a:pt x="2027" y="2248"/>
                  </a:lnTo>
                  <a:close/>
                  <a:moveTo>
                    <a:pt x="2027" y="2279"/>
                  </a:moveTo>
                  <a:lnTo>
                    <a:pt x="2027" y="2297"/>
                  </a:lnTo>
                  <a:lnTo>
                    <a:pt x="2023" y="2297"/>
                  </a:lnTo>
                  <a:lnTo>
                    <a:pt x="2023" y="2279"/>
                  </a:lnTo>
                  <a:lnTo>
                    <a:pt x="2027" y="2279"/>
                  </a:lnTo>
                  <a:close/>
                  <a:moveTo>
                    <a:pt x="2027" y="2310"/>
                  </a:moveTo>
                  <a:lnTo>
                    <a:pt x="2027" y="2327"/>
                  </a:lnTo>
                  <a:lnTo>
                    <a:pt x="2023" y="2327"/>
                  </a:lnTo>
                  <a:lnTo>
                    <a:pt x="2023" y="2310"/>
                  </a:lnTo>
                  <a:lnTo>
                    <a:pt x="2027" y="2310"/>
                  </a:lnTo>
                  <a:close/>
                  <a:moveTo>
                    <a:pt x="2053" y="806"/>
                  </a:moveTo>
                  <a:lnTo>
                    <a:pt x="2053" y="824"/>
                  </a:lnTo>
                  <a:lnTo>
                    <a:pt x="2049" y="824"/>
                  </a:lnTo>
                  <a:lnTo>
                    <a:pt x="2049" y="806"/>
                  </a:lnTo>
                  <a:lnTo>
                    <a:pt x="2053" y="806"/>
                  </a:lnTo>
                  <a:close/>
                  <a:moveTo>
                    <a:pt x="2053" y="837"/>
                  </a:moveTo>
                  <a:lnTo>
                    <a:pt x="2053" y="855"/>
                  </a:lnTo>
                  <a:lnTo>
                    <a:pt x="2049" y="855"/>
                  </a:lnTo>
                  <a:lnTo>
                    <a:pt x="2049" y="837"/>
                  </a:lnTo>
                  <a:lnTo>
                    <a:pt x="2053" y="837"/>
                  </a:lnTo>
                  <a:close/>
                  <a:moveTo>
                    <a:pt x="2053" y="868"/>
                  </a:moveTo>
                  <a:lnTo>
                    <a:pt x="2053" y="885"/>
                  </a:lnTo>
                  <a:lnTo>
                    <a:pt x="2049" y="885"/>
                  </a:lnTo>
                  <a:lnTo>
                    <a:pt x="2049" y="868"/>
                  </a:lnTo>
                  <a:lnTo>
                    <a:pt x="2053" y="868"/>
                  </a:lnTo>
                  <a:close/>
                  <a:moveTo>
                    <a:pt x="2053" y="898"/>
                  </a:moveTo>
                  <a:lnTo>
                    <a:pt x="2053" y="916"/>
                  </a:lnTo>
                  <a:lnTo>
                    <a:pt x="2049" y="916"/>
                  </a:lnTo>
                  <a:lnTo>
                    <a:pt x="2049" y="898"/>
                  </a:lnTo>
                  <a:lnTo>
                    <a:pt x="2053" y="898"/>
                  </a:lnTo>
                  <a:close/>
                  <a:moveTo>
                    <a:pt x="2053" y="929"/>
                  </a:moveTo>
                  <a:lnTo>
                    <a:pt x="2053" y="947"/>
                  </a:lnTo>
                  <a:lnTo>
                    <a:pt x="2049" y="947"/>
                  </a:lnTo>
                  <a:lnTo>
                    <a:pt x="2049" y="929"/>
                  </a:lnTo>
                  <a:lnTo>
                    <a:pt x="2053" y="929"/>
                  </a:lnTo>
                  <a:close/>
                  <a:moveTo>
                    <a:pt x="2053" y="960"/>
                  </a:moveTo>
                  <a:lnTo>
                    <a:pt x="2053" y="977"/>
                  </a:lnTo>
                  <a:lnTo>
                    <a:pt x="2049" y="977"/>
                  </a:lnTo>
                  <a:lnTo>
                    <a:pt x="2049" y="960"/>
                  </a:lnTo>
                  <a:lnTo>
                    <a:pt x="2053" y="960"/>
                  </a:lnTo>
                  <a:close/>
                  <a:moveTo>
                    <a:pt x="2053" y="990"/>
                  </a:moveTo>
                  <a:lnTo>
                    <a:pt x="2053" y="1008"/>
                  </a:lnTo>
                  <a:lnTo>
                    <a:pt x="2049" y="1008"/>
                  </a:lnTo>
                  <a:lnTo>
                    <a:pt x="2049" y="990"/>
                  </a:lnTo>
                  <a:lnTo>
                    <a:pt x="2053" y="990"/>
                  </a:lnTo>
                  <a:close/>
                  <a:moveTo>
                    <a:pt x="2053" y="1021"/>
                  </a:moveTo>
                  <a:lnTo>
                    <a:pt x="2053" y="1038"/>
                  </a:lnTo>
                  <a:lnTo>
                    <a:pt x="2049" y="1038"/>
                  </a:lnTo>
                  <a:lnTo>
                    <a:pt x="2049" y="1021"/>
                  </a:lnTo>
                  <a:lnTo>
                    <a:pt x="2053" y="1021"/>
                  </a:lnTo>
                  <a:close/>
                  <a:moveTo>
                    <a:pt x="2053" y="1052"/>
                  </a:moveTo>
                  <a:lnTo>
                    <a:pt x="2053" y="1069"/>
                  </a:lnTo>
                  <a:lnTo>
                    <a:pt x="2049" y="1069"/>
                  </a:lnTo>
                  <a:lnTo>
                    <a:pt x="2049" y="1052"/>
                  </a:lnTo>
                  <a:lnTo>
                    <a:pt x="2053" y="1052"/>
                  </a:lnTo>
                  <a:close/>
                  <a:moveTo>
                    <a:pt x="2053" y="1082"/>
                  </a:moveTo>
                  <a:lnTo>
                    <a:pt x="2053" y="1100"/>
                  </a:lnTo>
                  <a:lnTo>
                    <a:pt x="2049" y="1100"/>
                  </a:lnTo>
                  <a:lnTo>
                    <a:pt x="2049" y="1082"/>
                  </a:lnTo>
                  <a:lnTo>
                    <a:pt x="2053" y="1082"/>
                  </a:lnTo>
                  <a:close/>
                  <a:moveTo>
                    <a:pt x="2053" y="1113"/>
                  </a:moveTo>
                  <a:lnTo>
                    <a:pt x="2053" y="1131"/>
                  </a:lnTo>
                  <a:lnTo>
                    <a:pt x="2049" y="1131"/>
                  </a:lnTo>
                  <a:lnTo>
                    <a:pt x="2049" y="1113"/>
                  </a:lnTo>
                  <a:lnTo>
                    <a:pt x="2053" y="1113"/>
                  </a:lnTo>
                  <a:close/>
                  <a:moveTo>
                    <a:pt x="2053" y="1144"/>
                  </a:moveTo>
                  <a:lnTo>
                    <a:pt x="2053" y="1161"/>
                  </a:lnTo>
                  <a:lnTo>
                    <a:pt x="2049" y="1161"/>
                  </a:lnTo>
                  <a:lnTo>
                    <a:pt x="2049" y="1144"/>
                  </a:lnTo>
                  <a:lnTo>
                    <a:pt x="2053" y="1144"/>
                  </a:lnTo>
                  <a:close/>
                  <a:moveTo>
                    <a:pt x="2053" y="1174"/>
                  </a:moveTo>
                  <a:lnTo>
                    <a:pt x="2053" y="1192"/>
                  </a:lnTo>
                  <a:lnTo>
                    <a:pt x="2049" y="1192"/>
                  </a:lnTo>
                  <a:lnTo>
                    <a:pt x="2049" y="1174"/>
                  </a:lnTo>
                  <a:lnTo>
                    <a:pt x="2053" y="1174"/>
                  </a:lnTo>
                  <a:close/>
                  <a:moveTo>
                    <a:pt x="2053" y="1205"/>
                  </a:moveTo>
                  <a:lnTo>
                    <a:pt x="2053" y="1223"/>
                  </a:lnTo>
                  <a:lnTo>
                    <a:pt x="2049" y="1223"/>
                  </a:lnTo>
                  <a:lnTo>
                    <a:pt x="2049" y="1205"/>
                  </a:lnTo>
                  <a:lnTo>
                    <a:pt x="2053" y="1205"/>
                  </a:lnTo>
                  <a:close/>
                  <a:moveTo>
                    <a:pt x="2053" y="1236"/>
                  </a:moveTo>
                  <a:lnTo>
                    <a:pt x="2053" y="1253"/>
                  </a:lnTo>
                  <a:lnTo>
                    <a:pt x="2049" y="1253"/>
                  </a:lnTo>
                  <a:lnTo>
                    <a:pt x="2049" y="1236"/>
                  </a:lnTo>
                  <a:lnTo>
                    <a:pt x="2053" y="1236"/>
                  </a:lnTo>
                  <a:close/>
                  <a:moveTo>
                    <a:pt x="2053" y="1266"/>
                  </a:moveTo>
                  <a:lnTo>
                    <a:pt x="2053" y="1284"/>
                  </a:lnTo>
                  <a:lnTo>
                    <a:pt x="2049" y="1284"/>
                  </a:lnTo>
                  <a:lnTo>
                    <a:pt x="2049" y="1266"/>
                  </a:lnTo>
                  <a:lnTo>
                    <a:pt x="2053" y="1266"/>
                  </a:lnTo>
                  <a:close/>
                  <a:moveTo>
                    <a:pt x="2053" y="1297"/>
                  </a:moveTo>
                  <a:lnTo>
                    <a:pt x="2053" y="1315"/>
                  </a:lnTo>
                  <a:lnTo>
                    <a:pt x="2049" y="1315"/>
                  </a:lnTo>
                  <a:lnTo>
                    <a:pt x="2049" y="1297"/>
                  </a:lnTo>
                  <a:lnTo>
                    <a:pt x="2053" y="1297"/>
                  </a:lnTo>
                  <a:close/>
                  <a:moveTo>
                    <a:pt x="2053" y="1328"/>
                  </a:moveTo>
                  <a:lnTo>
                    <a:pt x="2053" y="1345"/>
                  </a:lnTo>
                  <a:lnTo>
                    <a:pt x="2049" y="1345"/>
                  </a:lnTo>
                  <a:lnTo>
                    <a:pt x="2049" y="1328"/>
                  </a:lnTo>
                  <a:lnTo>
                    <a:pt x="2053" y="1328"/>
                  </a:lnTo>
                  <a:close/>
                  <a:moveTo>
                    <a:pt x="2053" y="1358"/>
                  </a:moveTo>
                  <a:lnTo>
                    <a:pt x="2053" y="1376"/>
                  </a:lnTo>
                  <a:lnTo>
                    <a:pt x="2049" y="1376"/>
                  </a:lnTo>
                  <a:lnTo>
                    <a:pt x="2049" y="1358"/>
                  </a:lnTo>
                  <a:lnTo>
                    <a:pt x="2053" y="1358"/>
                  </a:lnTo>
                  <a:close/>
                  <a:moveTo>
                    <a:pt x="2053" y="1389"/>
                  </a:moveTo>
                  <a:lnTo>
                    <a:pt x="2053" y="1407"/>
                  </a:lnTo>
                  <a:lnTo>
                    <a:pt x="2049" y="1407"/>
                  </a:lnTo>
                  <a:lnTo>
                    <a:pt x="2049" y="1389"/>
                  </a:lnTo>
                  <a:lnTo>
                    <a:pt x="2053" y="1389"/>
                  </a:lnTo>
                  <a:close/>
                  <a:moveTo>
                    <a:pt x="2053" y="1420"/>
                  </a:moveTo>
                  <a:lnTo>
                    <a:pt x="2053" y="1437"/>
                  </a:lnTo>
                  <a:lnTo>
                    <a:pt x="2049" y="1437"/>
                  </a:lnTo>
                  <a:lnTo>
                    <a:pt x="2049" y="1420"/>
                  </a:lnTo>
                  <a:lnTo>
                    <a:pt x="2053" y="1420"/>
                  </a:lnTo>
                  <a:close/>
                  <a:moveTo>
                    <a:pt x="2053" y="1451"/>
                  </a:moveTo>
                  <a:lnTo>
                    <a:pt x="2053" y="1468"/>
                  </a:lnTo>
                  <a:lnTo>
                    <a:pt x="2049" y="1468"/>
                  </a:lnTo>
                  <a:lnTo>
                    <a:pt x="2049" y="1451"/>
                  </a:lnTo>
                  <a:lnTo>
                    <a:pt x="2053" y="1451"/>
                  </a:lnTo>
                  <a:close/>
                  <a:moveTo>
                    <a:pt x="2053" y="1481"/>
                  </a:moveTo>
                  <a:lnTo>
                    <a:pt x="2053" y="1499"/>
                  </a:lnTo>
                  <a:lnTo>
                    <a:pt x="2049" y="1499"/>
                  </a:lnTo>
                  <a:lnTo>
                    <a:pt x="2049" y="1481"/>
                  </a:lnTo>
                  <a:lnTo>
                    <a:pt x="2053" y="1481"/>
                  </a:lnTo>
                  <a:close/>
                  <a:moveTo>
                    <a:pt x="2053" y="1512"/>
                  </a:moveTo>
                  <a:lnTo>
                    <a:pt x="2053" y="1529"/>
                  </a:lnTo>
                  <a:lnTo>
                    <a:pt x="2049" y="1529"/>
                  </a:lnTo>
                  <a:lnTo>
                    <a:pt x="2049" y="1512"/>
                  </a:lnTo>
                  <a:lnTo>
                    <a:pt x="2053" y="1512"/>
                  </a:lnTo>
                  <a:close/>
                  <a:moveTo>
                    <a:pt x="2053" y="1543"/>
                  </a:moveTo>
                  <a:lnTo>
                    <a:pt x="2053" y="1560"/>
                  </a:lnTo>
                  <a:lnTo>
                    <a:pt x="2049" y="1560"/>
                  </a:lnTo>
                  <a:lnTo>
                    <a:pt x="2049" y="1543"/>
                  </a:lnTo>
                  <a:lnTo>
                    <a:pt x="2053" y="1543"/>
                  </a:lnTo>
                  <a:close/>
                  <a:moveTo>
                    <a:pt x="2053" y="1573"/>
                  </a:moveTo>
                  <a:lnTo>
                    <a:pt x="2053" y="1591"/>
                  </a:lnTo>
                  <a:lnTo>
                    <a:pt x="2049" y="1591"/>
                  </a:lnTo>
                  <a:lnTo>
                    <a:pt x="2049" y="1573"/>
                  </a:lnTo>
                  <a:lnTo>
                    <a:pt x="2053" y="1573"/>
                  </a:lnTo>
                  <a:close/>
                  <a:moveTo>
                    <a:pt x="2053" y="1604"/>
                  </a:moveTo>
                  <a:lnTo>
                    <a:pt x="2053" y="1621"/>
                  </a:lnTo>
                  <a:lnTo>
                    <a:pt x="2049" y="1621"/>
                  </a:lnTo>
                  <a:lnTo>
                    <a:pt x="2049" y="1604"/>
                  </a:lnTo>
                  <a:lnTo>
                    <a:pt x="2053" y="1604"/>
                  </a:lnTo>
                  <a:close/>
                  <a:moveTo>
                    <a:pt x="2053" y="1635"/>
                  </a:moveTo>
                  <a:lnTo>
                    <a:pt x="2053" y="1652"/>
                  </a:lnTo>
                  <a:lnTo>
                    <a:pt x="2049" y="1652"/>
                  </a:lnTo>
                  <a:lnTo>
                    <a:pt x="2049" y="1635"/>
                  </a:lnTo>
                  <a:lnTo>
                    <a:pt x="2053" y="1635"/>
                  </a:lnTo>
                  <a:close/>
                  <a:moveTo>
                    <a:pt x="2053" y="1665"/>
                  </a:moveTo>
                  <a:lnTo>
                    <a:pt x="2053" y="1683"/>
                  </a:lnTo>
                  <a:lnTo>
                    <a:pt x="2049" y="1683"/>
                  </a:lnTo>
                  <a:lnTo>
                    <a:pt x="2049" y="1665"/>
                  </a:lnTo>
                  <a:lnTo>
                    <a:pt x="2053" y="1665"/>
                  </a:lnTo>
                  <a:close/>
                  <a:moveTo>
                    <a:pt x="2053" y="1696"/>
                  </a:moveTo>
                  <a:lnTo>
                    <a:pt x="2053" y="1714"/>
                  </a:lnTo>
                  <a:lnTo>
                    <a:pt x="2049" y="1714"/>
                  </a:lnTo>
                  <a:lnTo>
                    <a:pt x="2049" y="1696"/>
                  </a:lnTo>
                  <a:lnTo>
                    <a:pt x="2053" y="1696"/>
                  </a:lnTo>
                  <a:close/>
                  <a:moveTo>
                    <a:pt x="2053" y="1727"/>
                  </a:moveTo>
                  <a:lnTo>
                    <a:pt x="2053" y="1744"/>
                  </a:lnTo>
                  <a:lnTo>
                    <a:pt x="2049" y="1744"/>
                  </a:lnTo>
                  <a:lnTo>
                    <a:pt x="2049" y="1727"/>
                  </a:lnTo>
                  <a:lnTo>
                    <a:pt x="2053" y="1727"/>
                  </a:lnTo>
                  <a:close/>
                  <a:moveTo>
                    <a:pt x="2053" y="1757"/>
                  </a:moveTo>
                  <a:lnTo>
                    <a:pt x="2053" y="1775"/>
                  </a:lnTo>
                  <a:lnTo>
                    <a:pt x="2049" y="1775"/>
                  </a:lnTo>
                  <a:lnTo>
                    <a:pt x="2049" y="1757"/>
                  </a:lnTo>
                  <a:lnTo>
                    <a:pt x="2053" y="1757"/>
                  </a:lnTo>
                  <a:close/>
                  <a:moveTo>
                    <a:pt x="2053" y="1788"/>
                  </a:moveTo>
                  <a:lnTo>
                    <a:pt x="2053" y="1806"/>
                  </a:lnTo>
                  <a:lnTo>
                    <a:pt x="2049" y="1806"/>
                  </a:lnTo>
                  <a:lnTo>
                    <a:pt x="2049" y="1788"/>
                  </a:lnTo>
                  <a:lnTo>
                    <a:pt x="2053" y="1788"/>
                  </a:lnTo>
                  <a:close/>
                  <a:moveTo>
                    <a:pt x="2053" y="1819"/>
                  </a:moveTo>
                  <a:lnTo>
                    <a:pt x="2053" y="1836"/>
                  </a:lnTo>
                  <a:lnTo>
                    <a:pt x="2049" y="1836"/>
                  </a:lnTo>
                  <a:lnTo>
                    <a:pt x="2049" y="1819"/>
                  </a:lnTo>
                  <a:lnTo>
                    <a:pt x="2053" y="1819"/>
                  </a:lnTo>
                  <a:close/>
                  <a:moveTo>
                    <a:pt x="2053" y="1849"/>
                  </a:moveTo>
                  <a:lnTo>
                    <a:pt x="2053" y="1867"/>
                  </a:lnTo>
                  <a:lnTo>
                    <a:pt x="2049" y="1867"/>
                  </a:lnTo>
                  <a:lnTo>
                    <a:pt x="2049" y="1849"/>
                  </a:lnTo>
                  <a:lnTo>
                    <a:pt x="2053" y="1849"/>
                  </a:lnTo>
                  <a:close/>
                  <a:moveTo>
                    <a:pt x="2053" y="1880"/>
                  </a:moveTo>
                  <a:lnTo>
                    <a:pt x="2053" y="1898"/>
                  </a:lnTo>
                  <a:lnTo>
                    <a:pt x="2049" y="1898"/>
                  </a:lnTo>
                  <a:lnTo>
                    <a:pt x="2049" y="1880"/>
                  </a:lnTo>
                  <a:lnTo>
                    <a:pt x="2053" y="1880"/>
                  </a:lnTo>
                  <a:close/>
                  <a:moveTo>
                    <a:pt x="2053" y="1911"/>
                  </a:moveTo>
                  <a:lnTo>
                    <a:pt x="2053" y="1928"/>
                  </a:lnTo>
                  <a:lnTo>
                    <a:pt x="2049" y="1928"/>
                  </a:lnTo>
                  <a:lnTo>
                    <a:pt x="2049" y="1911"/>
                  </a:lnTo>
                  <a:lnTo>
                    <a:pt x="2053" y="1911"/>
                  </a:lnTo>
                  <a:close/>
                  <a:moveTo>
                    <a:pt x="2053" y="1942"/>
                  </a:moveTo>
                  <a:lnTo>
                    <a:pt x="2053" y="1959"/>
                  </a:lnTo>
                  <a:lnTo>
                    <a:pt x="2049" y="1959"/>
                  </a:lnTo>
                  <a:lnTo>
                    <a:pt x="2049" y="1942"/>
                  </a:lnTo>
                  <a:lnTo>
                    <a:pt x="2053" y="1942"/>
                  </a:lnTo>
                  <a:close/>
                  <a:moveTo>
                    <a:pt x="2053" y="1972"/>
                  </a:moveTo>
                  <a:lnTo>
                    <a:pt x="2053" y="1990"/>
                  </a:lnTo>
                  <a:lnTo>
                    <a:pt x="2049" y="1990"/>
                  </a:lnTo>
                  <a:lnTo>
                    <a:pt x="2049" y="1972"/>
                  </a:lnTo>
                  <a:lnTo>
                    <a:pt x="2053" y="1972"/>
                  </a:lnTo>
                  <a:close/>
                  <a:moveTo>
                    <a:pt x="2053" y="2003"/>
                  </a:moveTo>
                  <a:lnTo>
                    <a:pt x="2053" y="2020"/>
                  </a:lnTo>
                  <a:lnTo>
                    <a:pt x="2049" y="2020"/>
                  </a:lnTo>
                  <a:lnTo>
                    <a:pt x="2049" y="2003"/>
                  </a:lnTo>
                  <a:lnTo>
                    <a:pt x="2053" y="2003"/>
                  </a:lnTo>
                  <a:close/>
                  <a:moveTo>
                    <a:pt x="2053" y="2034"/>
                  </a:moveTo>
                  <a:lnTo>
                    <a:pt x="2053" y="2051"/>
                  </a:lnTo>
                  <a:lnTo>
                    <a:pt x="2049" y="2051"/>
                  </a:lnTo>
                  <a:lnTo>
                    <a:pt x="2049" y="2034"/>
                  </a:lnTo>
                  <a:lnTo>
                    <a:pt x="2053" y="2034"/>
                  </a:lnTo>
                  <a:close/>
                  <a:moveTo>
                    <a:pt x="2053" y="2064"/>
                  </a:moveTo>
                  <a:lnTo>
                    <a:pt x="2053" y="2082"/>
                  </a:lnTo>
                  <a:lnTo>
                    <a:pt x="2049" y="2082"/>
                  </a:lnTo>
                  <a:lnTo>
                    <a:pt x="2049" y="2064"/>
                  </a:lnTo>
                  <a:lnTo>
                    <a:pt x="2053" y="2064"/>
                  </a:lnTo>
                  <a:close/>
                  <a:moveTo>
                    <a:pt x="2053" y="2095"/>
                  </a:moveTo>
                  <a:lnTo>
                    <a:pt x="2053" y="2112"/>
                  </a:lnTo>
                  <a:lnTo>
                    <a:pt x="2049" y="2112"/>
                  </a:lnTo>
                  <a:lnTo>
                    <a:pt x="2049" y="2095"/>
                  </a:lnTo>
                  <a:lnTo>
                    <a:pt x="2053" y="2095"/>
                  </a:lnTo>
                  <a:close/>
                  <a:moveTo>
                    <a:pt x="2053" y="2126"/>
                  </a:moveTo>
                  <a:lnTo>
                    <a:pt x="2053" y="2143"/>
                  </a:lnTo>
                  <a:lnTo>
                    <a:pt x="2049" y="2143"/>
                  </a:lnTo>
                  <a:lnTo>
                    <a:pt x="2049" y="2126"/>
                  </a:lnTo>
                  <a:lnTo>
                    <a:pt x="2053" y="2126"/>
                  </a:lnTo>
                  <a:close/>
                  <a:moveTo>
                    <a:pt x="2053" y="2156"/>
                  </a:moveTo>
                  <a:lnTo>
                    <a:pt x="2053" y="2174"/>
                  </a:lnTo>
                  <a:lnTo>
                    <a:pt x="2049" y="2174"/>
                  </a:lnTo>
                  <a:lnTo>
                    <a:pt x="2049" y="2156"/>
                  </a:lnTo>
                  <a:lnTo>
                    <a:pt x="2053" y="2156"/>
                  </a:lnTo>
                  <a:close/>
                  <a:moveTo>
                    <a:pt x="2053" y="2187"/>
                  </a:moveTo>
                  <a:lnTo>
                    <a:pt x="2053" y="2205"/>
                  </a:lnTo>
                  <a:lnTo>
                    <a:pt x="2049" y="2205"/>
                  </a:lnTo>
                  <a:lnTo>
                    <a:pt x="2049" y="2187"/>
                  </a:lnTo>
                  <a:lnTo>
                    <a:pt x="2053" y="2187"/>
                  </a:lnTo>
                  <a:close/>
                  <a:moveTo>
                    <a:pt x="2053" y="2218"/>
                  </a:moveTo>
                  <a:lnTo>
                    <a:pt x="2053" y="2235"/>
                  </a:lnTo>
                  <a:lnTo>
                    <a:pt x="2049" y="2235"/>
                  </a:lnTo>
                  <a:lnTo>
                    <a:pt x="2049" y="2218"/>
                  </a:lnTo>
                  <a:lnTo>
                    <a:pt x="2053" y="2218"/>
                  </a:lnTo>
                  <a:close/>
                  <a:moveTo>
                    <a:pt x="2053" y="2248"/>
                  </a:moveTo>
                  <a:lnTo>
                    <a:pt x="2053" y="2266"/>
                  </a:lnTo>
                  <a:lnTo>
                    <a:pt x="2049" y="2266"/>
                  </a:lnTo>
                  <a:lnTo>
                    <a:pt x="2049" y="2248"/>
                  </a:lnTo>
                  <a:lnTo>
                    <a:pt x="2053" y="2248"/>
                  </a:lnTo>
                  <a:close/>
                  <a:moveTo>
                    <a:pt x="2053" y="2279"/>
                  </a:moveTo>
                  <a:lnTo>
                    <a:pt x="2053" y="2297"/>
                  </a:lnTo>
                  <a:lnTo>
                    <a:pt x="2049" y="2297"/>
                  </a:lnTo>
                  <a:lnTo>
                    <a:pt x="2049" y="2279"/>
                  </a:lnTo>
                  <a:lnTo>
                    <a:pt x="2053" y="2279"/>
                  </a:lnTo>
                  <a:close/>
                  <a:moveTo>
                    <a:pt x="2053" y="2310"/>
                  </a:moveTo>
                  <a:lnTo>
                    <a:pt x="2053" y="2327"/>
                  </a:lnTo>
                  <a:lnTo>
                    <a:pt x="2049" y="2327"/>
                  </a:lnTo>
                  <a:lnTo>
                    <a:pt x="2049" y="2310"/>
                  </a:lnTo>
                  <a:lnTo>
                    <a:pt x="2053" y="2310"/>
                  </a:lnTo>
                  <a:close/>
                  <a:moveTo>
                    <a:pt x="2080" y="780"/>
                  </a:moveTo>
                  <a:lnTo>
                    <a:pt x="2080" y="798"/>
                  </a:lnTo>
                  <a:lnTo>
                    <a:pt x="2075" y="798"/>
                  </a:lnTo>
                  <a:lnTo>
                    <a:pt x="2075" y="780"/>
                  </a:lnTo>
                  <a:lnTo>
                    <a:pt x="2080" y="780"/>
                  </a:lnTo>
                  <a:close/>
                  <a:moveTo>
                    <a:pt x="2080" y="811"/>
                  </a:moveTo>
                  <a:lnTo>
                    <a:pt x="2080" y="828"/>
                  </a:lnTo>
                  <a:lnTo>
                    <a:pt x="2075" y="828"/>
                  </a:lnTo>
                  <a:lnTo>
                    <a:pt x="2075" y="811"/>
                  </a:lnTo>
                  <a:lnTo>
                    <a:pt x="2080" y="811"/>
                  </a:lnTo>
                  <a:close/>
                  <a:moveTo>
                    <a:pt x="2080" y="841"/>
                  </a:moveTo>
                  <a:lnTo>
                    <a:pt x="2080" y="859"/>
                  </a:lnTo>
                  <a:lnTo>
                    <a:pt x="2075" y="859"/>
                  </a:lnTo>
                  <a:lnTo>
                    <a:pt x="2075" y="841"/>
                  </a:lnTo>
                  <a:lnTo>
                    <a:pt x="2080" y="841"/>
                  </a:lnTo>
                  <a:close/>
                  <a:moveTo>
                    <a:pt x="2080" y="872"/>
                  </a:moveTo>
                  <a:lnTo>
                    <a:pt x="2080" y="890"/>
                  </a:lnTo>
                  <a:lnTo>
                    <a:pt x="2075" y="890"/>
                  </a:lnTo>
                  <a:lnTo>
                    <a:pt x="2075" y="872"/>
                  </a:lnTo>
                  <a:lnTo>
                    <a:pt x="2080" y="872"/>
                  </a:lnTo>
                  <a:close/>
                  <a:moveTo>
                    <a:pt x="2080" y="903"/>
                  </a:moveTo>
                  <a:lnTo>
                    <a:pt x="2080" y="920"/>
                  </a:lnTo>
                  <a:lnTo>
                    <a:pt x="2075" y="920"/>
                  </a:lnTo>
                  <a:lnTo>
                    <a:pt x="2075" y="903"/>
                  </a:lnTo>
                  <a:lnTo>
                    <a:pt x="2080" y="903"/>
                  </a:lnTo>
                  <a:close/>
                  <a:moveTo>
                    <a:pt x="2080" y="933"/>
                  </a:moveTo>
                  <a:lnTo>
                    <a:pt x="2080" y="951"/>
                  </a:lnTo>
                  <a:lnTo>
                    <a:pt x="2075" y="951"/>
                  </a:lnTo>
                  <a:lnTo>
                    <a:pt x="2075" y="933"/>
                  </a:lnTo>
                  <a:lnTo>
                    <a:pt x="2080" y="933"/>
                  </a:lnTo>
                  <a:close/>
                  <a:moveTo>
                    <a:pt x="2080" y="964"/>
                  </a:moveTo>
                  <a:lnTo>
                    <a:pt x="2080" y="982"/>
                  </a:lnTo>
                  <a:lnTo>
                    <a:pt x="2075" y="982"/>
                  </a:lnTo>
                  <a:lnTo>
                    <a:pt x="2075" y="964"/>
                  </a:lnTo>
                  <a:lnTo>
                    <a:pt x="2080" y="964"/>
                  </a:lnTo>
                  <a:close/>
                  <a:moveTo>
                    <a:pt x="2080" y="995"/>
                  </a:moveTo>
                  <a:lnTo>
                    <a:pt x="2080" y="1012"/>
                  </a:lnTo>
                  <a:lnTo>
                    <a:pt x="2075" y="1012"/>
                  </a:lnTo>
                  <a:lnTo>
                    <a:pt x="2075" y="995"/>
                  </a:lnTo>
                  <a:lnTo>
                    <a:pt x="2080" y="995"/>
                  </a:lnTo>
                  <a:close/>
                  <a:moveTo>
                    <a:pt x="2080" y="1025"/>
                  </a:moveTo>
                  <a:lnTo>
                    <a:pt x="2080" y="1043"/>
                  </a:lnTo>
                  <a:lnTo>
                    <a:pt x="2075" y="1043"/>
                  </a:lnTo>
                  <a:lnTo>
                    <a:pt x="2075" y="1025"/>
                  </a:lnTo>
                  <a:lnTo>
                    <a:pt x="2080" y="1025"/>
                  </a:lnTo>
                  <a:close/>
                  <a:moveTo>
                    <a:pt x="2080" y="1056"/>
                  </a:moveTo>
                  <a:lnTo>
                    <a:pt x="2080" y="1074"/>
                  </a:lnTo>
                  <a:lnTo>
                    <a:pt x="2075" y="1074"/>
                  </a:lnTo>
                  <a:lnTo>
                    <a:pt x="2075" y="1056"/>
                  </a:lnTo>
                  <a:lnTo>
                    <a:pt x="2080" y="1056"/>
                  </a:lnTo>
                  <a:close/>
                  <a:moveTo>
                    <a:pt x="2080" y="1087"/>
                  </a:moveTo>
                  <a:lnTo>
                    <a:pt x="2080" y="1104"/>
                  </a:lnTo>
                  <a:lnTo>
                    <a:pt x="2075" y="1104"/>
                  </a:lnTo>
                  <a:lnTo>
                    <a:pt x="2075" y="1087"/>
                  </a:lnTo>
                  <a:lnTo>
                    <a:pt x="2080" y="1087"/>
                  </a:lnTo>
                  <a:close/>
                  <a:moveTo>
                    <a:pt x="2080" y="1118"/>
                  </a:moveTo>
                  <a:lnTo>
                    <a:pt x="2080" y="1135"/>
                  </a:lnTo>
                  <a:lnTo>
                    <a:pt x="2075" y="1135"/>
                  </a:lnTo>
                  <a:lnTo>
                    <a:pt x="2075" y="1118"/>
                  </a:lnTo>
                  <a:lnTo>
                    <a:pt x="2080" y="1118"/>
                  </a:lnTo>
                  <a:close/>
                  <a:moveTo>
                    <a:pt x="2080" y="1148"/>
                  </a:moveTo>
                  <a:lnTo>
                    <a:pt x="2080" y="1166"/>
                  </a:lnTo>
                  <a:lnTo>
                    <a:pt x="2075" y="1166"/>
                  </a:lnTo>
                  <a:lnTo>
                    <a:pt x="2075" y="1148"/>
                  </a:lnTo>
                  <a:lnTo>
                    <a:pt x="2080" y="1148"/>
                  </a:lnTo>
                  <a:close/>
                  <a:moveTo>
                    <a:pt x="2080" y="1179"/>
                  </a:moveTo>
                  <a:lnTo>
                    <a:pt x="2080" y="1196"/>
                  </a:lnTo>
                  <a:lnTo>
                    <a:pt x="2075" y="1196"/>
                  </a:lnTo>
                  <a:lnTo>
                    <a:pt x="2075" y="1179"/>
                  </a:lnTo>
                  <a:lnTo>
                    <a:pt x="2080" y="1179"/>
                  </a:lnTo>
                  <a:close/>
                  <a:moveTo>
                    <a:pt x="2080" y="1210"/>
                  </a:moveTo>
                  <a:lnTo>
                    <a:pt x="2080" y="1227"/>
                  </a:lnTo>
                  <a:lnTo>
                    <a:pt x="2075" y="1227"/>
                  </a:lnTo>
                  <a:lnTo>
                    <a:pt x="2075" y="1210"/>
                  </a:lnTo>
                  <a:lnTo>
                    <a:pt x="2080" y="1210"/>
                  </a:lnTo>
                  <a:close/>
                  <a:moveTo>
                    <a:pt x="2080" y="1240"/>
                  </a:moveTo>
                  <a:lnTo>
                    <a:pt x="2080" y="1258"/>
                  </a:lnTo>
                  <a:lnTo>
                    <a:pt x="2075" y="1258"/>
                  </a:lnTo>
                  <a:lnTo>
                    <a:pt x="2075" y="1240"/>
                  </a:lnTo>
                  <a:lnTo>
                    <a:pt x="2080" y="1240"/>
                  </a:lnTo>
                  <a:close/>
                  <a:moveTo>
                    <a:pt x="2080" y="1271"/>
                  </a:moveTo>
                  <a:lnTo>
                    <a:pt x="2080" y="1288"/>
                  </a:lnTo>
                  <a:lnTo>
                    <a:pt x="2075" y="1288"/>
                  </a:lnTo>
                  <a:lnTo>
                    <a:pt x="2075" y="1271"/>
                  </a:lnTo>
                  <a:lnTo>
                    <a:pt x="2080" y="1271"/>
                  </a:lnTo>
                  <a:close/>
                  <a:moveTo>
                    <a:pt x="2080" y="1301"/>
                  </a:moveTo>
                  <a:lnTo>
                    <a:pt x="2080" y="1319"/>
                  </a:lnTo>
                  <a:lnTo>
                    <a:pt x="2075" y="1319"/>
                  </a:lnTo>
                  <a:lnTo>
                    <a:pt x="2075" y="1301"/>
                  </a:lnTo>
                  <a:lnTo>
                    <a:pt x="2080" y="1301"/>
                  </a:lnTo>
                  <a:close/>
                  <a:moveTo>
                    <a:pt x="2080" y="1332"/>
                  </a:moveTo>
                  <a:lnTo>
                    <a:pt x="2080" y="1350"/>
                  </a:lnTo>
                  <a:lnTo>
                    <a:pt x="2075" y="1350"/>
                  </a:lnTo>
                  <a:lnTo>
                    <a:pt x="2075" y="1332"/>
                  </a:lnTo>
                  <a:lnTo>
                    <a:pt x="2080" y="1332"/>
                  </a:lnTo>
                  <a:close/>
                  <a:moveTo>
                    <a:pt x="2080" y="1363"/>
                  </a:moveTo>
                  <a:lnTo>
                    <a:pt x="2080" y="1381"/>
                  </a:lnTo>
                  <a:lnTo>
                    <a:pt x="2075" y="1381"/>
                  </a:lnTo>
                  <a:lnTo>
                    <a:pt x="2075" y="1363"/>
                  </a:lnTo>
                  <a:lnTo>
                    <a:pt x="2080" y="1363"/>
                  </a:lnTo>
                  <a:close/>
                  <a:moveTo>
                    <a:pt x="2080" y="1394"/>
                  </a:moveTo>
                  <a:lnTo>
                    <a:pt x="2080" y="1411"/>
                  </a:lnTo>
                  <a:lnTo>
                    <a:pt x="2075" y="1411"/>
                  </a:lnTo>
                  <a:lnTo>
                    <a:pt x="2075" y="1394"/>
                  </a:lnTo>
                  <a:lnTo>
                    <a:pt x="2080" y="1394"/>
                  </a:lnTo>
                  <a:close/>
                  <a:moveTo>
                    <a:pt x="2080" y="1424"/>
                  </a:moveTo>
                  <a:lnTo>
                    <a:pt x="2080" y="1442"/>
                  </a:lnTo>
                  <a:lnTo>
                    <a:pt x="2075" y="1442"/>
                  </a:lnTo>
                  <a:lnTo>
                    <a:pt x="2075" y="1424"/>
                  </a:lnTo>
                  <a:lnTo>
                    <a:pt x="2080" y="1424"/>
                  </a:lnTo>
                  <a:close/>
                  <a:moveTo>
                    <a:pt x="2080" y="1455"/>
                  </a:moveTo>
                  <a:lnTo>
                    <a:pt x="2080" y="1473"/>
                  </a:lnTo>
                  <a:lnTo>
                    <a:pt x="2075" y="1473"/>
                  </a:lnTo>
                  <a:lnTo>
                    <a:pt x="2075" y="1455"/>
                  </a:lnTo>
                  <a:lnTo>
                    <a:pt x="2080" y="1455"/>
                  </a:lnTo>
                  <a:close/>
                  <a:moveTo>
                    <a:pt x="2080" y="1486"/>
                  </a:moveTo>
                  <a:lnTo>
                    <a:pt x="2080" y="1503"/>
                  </a:lnTo>
                  <a:lnTo>
                    <a:pt x="2075" y="1503"/>
                  </a:lnTo>
                  <a:lnTo>
                    <a:pt x="2075" y="1486"/>
                  </a:lnTo>
                  <a:lnTo>
                    <a:pt x="2080" y="1486"/>
                  </a:lnTo>
                  <a:close/>
                  <a:moveTo>
                    <a:pt x="2080" y="1516"/>
                  </a:moveTo>
                  <a:lnTo>
                    <a:pt x="2080" y="1534"/>
                  </a:lnTo>
                  <a:lnTo>
                    <a:pt x="2075" y="1534"/>
                  </a:lnTo>
                  <a:lnTo>
                    <a:pt x="2075" y="1516"/>
                  </a:lnTo>
                  <a:lnTo>
                    <a:pt x="2080" y="1516"/>
                  </a:lnTo>
                  <a:close/>
                  <a:moveTo>
                    <a:pt x="2080" y="1547"/>
                  </a:moveTo>
                  <a:lnTo>
                    <a:pt x="2080" y="1564"/>
                  </a:lnTo>
                  <a:lnTo>
                    <a:pt x="2075" y="1564"/>
                  </a:lnTo>
                  <a:lnTo>
                    <a:pt x="2075" y="1547"/>
                  </a:lnTo>
                  <a:lnTo>
                    <a:pt x="2080" y="1547"/>
                  </a:lnTo>
                  <a:close/>
                  <a:moveTo>
                    <a:pt x="2080" y="1578"/>
                  </a:moveTo>
                  <a:lnTo>
                    <a:pt x="2080" y="1595"/>
                  </a:lnTo>
                  <a:lnTo>
                    <a:pt x="2075" y="1595"/>
                  </a:lnTo>
                  <a:lnTo>
                    <a:pt x="2075" y="1578"/>
                  </a:lnTo>
                  <a:lnTo>
                    <a:pt x="2080" y="1578"/>
                  </a:lnTo>
                  <a:close/>
                  <a:moveTo>
                    <a:pt x="2080" y="1608"/>
                  </a:moveTo>
                  <a:lnTo>
                    <a:pt x="2080" y="1626"/>
                  </a:lnTo>
                  <a:lnTo>
                    <a:pt x="2075" y="1626"/>
                  </a:lnTo>
                  <a:lnTo>
                    <a:pt x="2075" y="1608"/>
                  </a:lnTo>
                  <a:lnTo>
                    <a:pt x="2080" y="1608"/>
                  </a:lnTo>
                  <a:close/>
                  <a:moveTo>
                    <a:pt x="2080" y="1639"/>
                  </a:moveTo>
                  <a:lnTo>
                    <a:pt x="2080" y="1657"/>
                  </a:lnTo>
                  <a:lnTo>
                    <a:pt x="2075" y="1657"/>
                  </a:lnTo>
                  <a:lnTo>
                    <a:pt x="2075" y="1639"/>
                  </a:lnTo>
                  <a:lnTo>
                    <a:pt x="2080" y="1639"/>
                  </a:lnTo>
                  <a:close/>
                  <a:moveTo>
                    <a:pt x="2080" y="1670"/>
                  </a:moveTo>
                  <a:lnTo>
                    <a:pt x="2080" y="1687"/>
                  </a:lnTo>
                  <a:lnTo>
                    <a:pt x="2075" y="1687"/>
                  </a:lnTo>
                  <a:lnTo>
                    <a:pt x="2075" y="1670"/>
                  </a:lnTo>
                  <a:lnTo>
                    <a:pt x="2080" y="1670"/>
                  </a:lnTo>
                  <a:close/>
                  <a:moveTo>
                    <a:pt x="2080" y="1700"/>
                  </a:moveTo>
                  <a:lnTo>
                    <a:pt x="2080" y="1718"/>
                  </a:lnTo>
                  <a:lnTo>
                    <a:pt x="2075" y="1718"/>
                  </a:lnTo>
                  <a:lnTo>
                    <a:pt x="2075" y="1700"/>
                  </a:lnTo>
                  <a:lnTo>
                    <a:pt x="2080" y="1700"/>
                  </a:lnTo>
                  <a:close/>
                  <a:moveTo>
                    <a:pt x="2080" y="1731"/>
                  </a:moveTo>
                  <a:lnTo>
                    <a:pt x="2080" y="1749"/>
                  </a:lnTo>
                  <a:lnTo>
                    <a:pt x="2075" y="1749"/>
                  </a:lnTo>
                  <a:lnTo>
                    <a:pt x="2075" y="1731"/>
                  </a:lnTo>
                  <a:lnTo>
                    <a:pt x="2080" y="1731"/>
                  </a:lnTo>
                  <a:close/>
                  <a:moveTo>
                    <a:pt x="2080" y="1762"/>
                  </a:moveTo>
                  <a:lnTo>
                    <a:pt x="2080" y="1779"/>
                  </a:lnTo>
                  <a:lnTo>
                    <a:pt x="2075" y="1779"/>
                  </a:lnTo>
                  <a:lnTo>
                    <a:pt x="2075" y="1762"/>
                  </a:lnTo>
                  <a:lnTo>
                    <a:pt x="2080" y="1762"/>
                  </a:lnTo>
                  <a:close/>
                  <a:moveTo>
                    <a:pt x="2080" y="1792"/>
                  </a:moveTo>
                  <a:lnTo>
                    <a:pt x="2080" y="1810"/>
                  </a:lnTo>
                  <a:lnTo>
                    <a:pt x="2075" y="1810"/>
                  </a:lnTo>
                  <a:lnTo>
                    <a:pt x="2075" y="1792"/>
                  </a:lnTo>
                  <a:lnTo>
                    <a:pt x="2080" y="1792"/>
                  </a:lnTo>
                  <a:close/>
                  <a:moveTo>
                    <a:pt x="2080" y="1823"/>
                  </a:moveTo>
                  <a:lnTo>
                    <a:pt x="2080" y="1841"/>
                  </a:lnTo>
                  <a:lnTo>
                    <a:pt x="2075" y="1841"/>
                  </a:lnTo>
                  <a:lnTo>
                    <a:pt x="2075" y="1823"/>
                  </a:lnTo>
                  <a:lnTo>
                    <a:pt x="2080" y="1823"/>
                  </a:lnTo>
                  <a:close/>
                  <a:moveTo>
                    <a:pt x="2080" y="1854"/>
                  </a:moveTo>
                  <a:lnTo>
                    <a:pt x="2080" y="1871"/>
                  </a:lnTo>
                  <a:lnTo>
                    <a:pt x="2075" y="1871"/>
                  </a:lnTo>
                  <a:lnTo>
                    <a:pt x="2075" y="1854"/>
                  </a:lnTo>
                  <a:lnTo>
                    <a:pt x="2080" y="1854"/>
                  </a:lnTo>
                  <a:close/>
                  <a:moveTo>
                    <a:pt x="2080" y="1884"/>
                  </a:moveTo>
                  <a:lnTo>
                    <a:pt x="2080" y="1902"/>
                  </a:lnTo>
                  <a:lnTo>
                    <a:pt x="2075" y="1902"/>
                  </a:lnTo>
                  <a:lnTo>
                    <a:pt x="2075" y="1884"/>
                  </a:lnTo>
                  <a:lnTo>
                    <a:pt x="2080" y="1884"/>
                  </a:lnTo>
                  <a:close/>
                  <a:moveTo>
                    <a:pt x="2080" y="1915"/>
                  </a:moveTo>
                  <a:lnTo>
                    <a:pt x="2080" y="1933"/>
                  </a:lnTo>
                  <a:lnTo>
                    <a:pt x="2075" y="1933"/>
                  </a:lnTo>
                  <a:lnTo>
                    <a:pt x="2075" y="1915"/>
                  </a:lnTo>
                  <a:lnTo>
                    <a:pt x="2080" y="1915"/>
                  </a:lnTo>
                  <a:close/>
                  <a:moveTo>
                    <a:pt x="2080" y="1946"/>
                  </a:moveTo>
                  <a:lnTo>
                    <a:pt x="2080" y="1963"/>
                  </a:lnTo>
                  <a:lnTo>
                    <a:pt x="2075" y="1963"/>
                  </a:lnTo>
                  <a:lnTo>
                    <a:pt x="2075" y="1946"/>
                  </a:lnTo>
                  <a:lnTo>
                    <a:pt x="2080" y="1946"/>
                  </a:lnTo>
                  <a:close/>
                  <a:moveTo>
                    <a:pt x="2080" y="1977"/>
                  </a:moveTo>
                  <a:lnTo>
                    <a:pt x="2080" y="1994"/>
                  </a:lnTo>
                  <a:lnTo>
                    <a:pt x="2075" y="1994"/>
                  </a:lnTo>
                  <a:lnTo>
                    <a:pt x="2075" y="1977"/>
                  </a:lnTo>
                  <a:lnTo>
                    <a:pt x="2080" y="1977"/>
                  </a:lnTo>
                  <a:close/>
                  <a:moveTo>
                    <a:pt x="2080" y="2007"/>
                  </a:moveTo>
                  <a:lnTo>
                    <a:pt x="2080" y="2025"/>
                  </a:lnTo>
                  <a:lnTo>
                    <a:pt x="2075" y="2025"/>
                  </a:lnTo>
                  <a:lnTo>
                    <a:pt x="2075" y="2007"/>
                  </a:lnTo>
                  <a:lnTo>
                    <a:pt x="2080" y="2007"/>
                  </a:lnTo>
                  <a:close/>
                  <a:moveTo>
                    <a:pt x="2080" y="2038"/>
                  </a:moveTo>
                  <a:lnTo>
                    <a:pt x="2080" y="2055"/>
                  </a:lnTo>
                  <a:lnTo>
                    <a:pt x="2075" y="2055"/>
                  </a:lnTo>
                  <a:lnTo>
                    <a:pt x="2075" y="2038"/>
                  </a:lnTo>
                  <a:lnTo>
                    <a:pt x="2080" y="2038"/>
                  </a:lnTo>
                  <a:close/>
                  <a:moveTo>
                    <a:pt x="2080" y="2069"/>
                  </a:moveTo>
                  <a:lnTo>
                    <a:pt x="2080" y="2086"/>
                  </a:lnTo>
                  <a:lnTo>
                    <a:pt x="2075" y="2086"/>
                  </a:lnTo>
                  <a:lnTo>
                    <a:pt x="2075" y="2069"/>
                  </a:lnTo>
                  <a:lnTo>
                    <a:pt x="2080" y="2069"/>
                  </a:lnTo>
                  <a:close/>
                  <a:moveTo>
                    <a:pt x="2080" y="2099"/>
                  </a:moveTo>
                  <a:lnTo>
                    <a:pt x="2080" y="2117"/>
                  </a:lnTo>
                  <a:lnTo>
                    <a:pt x="2075" y="2117"/>
                  </a:lnTo>
                  <a:lnTo>
                    <a:pt x="2075" y="2099"/>
                  </a:lnTo>
                  <a:lnTo>
                    <a:pt x="2080" y="2099"/>
                  </a:lnTo>
                  <a:close/>
                  <a:moveTo>
                    <a:pt x="2080" y="2130"/>
                  </a:moveTo>
                  <a:lnTo>
                    <a:pt x="2080" y="2147"/>
                  </a:lnTo>
                  <a:lnTo>
                    <a:pt x="2075" y="2147"/>
                  </a:lnTo>
                  <a:lnTo>
                    <a:pt x="2075" y="2130"/>
                  </a:lnTo>
                  <a:lnTo>
                    <a:pt x="2080" y="2130"/>
                  </a:lnTo>
                  <a:close/>
                  <a:moveTo>
                    <a:pt x="2080" y="2161"/>
                  </a:moveTo>
                  <a:lnTo>
                    <a:pt x="2080" y="2178"/>
                  </a:lnTo>
                  <a:lnTo>
                    <a:pt x="2075" y="2178"/>
                  </a:lnTo>
                  <a:lnTo>
                    <a:pt x="2075" y="2161"/>
                  </a:lnTo>
                  <a:lnTo>
                    <a:pt x="2080" y="2161"/>
                  </a:lnTo>
                  <a:close/>
                  <a:moveTo>
                    <a:pt x="2080" y="2191"/>
                  </a:moveTo>
                  <a:lnTo>
                    <a:pt x="2080" y="2209"/>
                  </a:lnTo>
                  <a:lnTo>
                    <a:pt x="2075" y="2209"/>
                  </a:lnTo>
                  <a:lnTo>
                    <a:pt x="2075" y="2191"/>
                  </a:lnTo>
                  <a:lnTo>
                    <a:pt x="2080" y="2191"/>
                  </a:lnTo>
                  <a:close/>
                  <a:moveTo>
                    <a:pt x="2080" y="2222"/>
                  </a:moveTo>
                  <a:lnTo>
                    <a:pt x="2080" y="2240"/>
                  </a:lnTo>
                  <a:lnTo>
                    <a:pt x="2075" y="2240"/>
                  </a:lnTo>
                  <a:lnTo>
                    <a:pt x="2075" y="2222"/>
                  </a:lnTo>
                  <a:lnTo>
                    <a:pt x="2080" y="2222"/>
                  </a:lnTo>
                  <a:close/>
                  <a:moveTo>
                    <a:pt x="2080" y="2253"/>
                  </a:moveTo>
                  <a:lnTo>
                    <a:pt x="2080" y="2270"/>
                  </a:lnTo>
                  <a:lnTo>
                    <a:pt x="2075" y="2270"/>
                  </a:lnTo>
                  <a:lnTo>
                    <a:pt x="2075" y="2253"/>
                  </a:lnTo>
                  <a:lnTo>
                    <a:pt x="2080" y="2253"/>
                  </a:lnTo>
                  <a:close/>
                  <a:moveTo>
                    <a:pt x="2080" y="2283"/>
                  </a:moveTo>
                  <a:lnTo>
                    <a:pt x="2080" y="2301"/>
                  </a:lnTo>
                  <a:lnTo>
                    <a:pt x="2075" y="2301"/>
                  </a:lnTo>
                  <a:lnTo>
                    <a:pt x="2075" y="2283"/>
                  </a:lnTo>
                  <a:lnTo>
                    <a:pt x="2080" y="2283"/>
                  </a:lnTo>
                  <a:close/>
                  <a:moveTo>
                    <a:pt x="2080" y="2314"/>
                  </a:moveTo>
                  <a:lnTo>
                    <a:pt x="2080" y="2332"/>
                  </a:lnTo>
                  <a:lnTo>
                    <a:pt x="2075" y="2332"/>
                  </a:lnTo>
                  <a:lnTo>
                    <a:pt x="2075" y="2314"/>
                  </a:lnTo>
                  <a:lnTo>
                    <a:pt x="2080" y="2314"/>
                  </a:lnTo>
                  <a:close/>
                  <a:moveTo>
                    <a:pt x="2110" y="749"/>
                  </a:moveTo>
                  <a:lnTo>
                    <a:pt x="2110" y="767"/>
                  </a:lnTo>
                  <a:lnTo>
                    <a:pt x="2106" y="767"/>
                  </a:lnTo>
                  <a:lnTo>
                    <a:pt x="2106" y="749"/>
                  </a:lnTo>
                  <a:lnTo>
                    <a:pt x="2110" y="749"/>
                  </a:lnTo>
                  <a:close/>
                  <a:moveTo>
                    <a:pt x="2110" y="780"/>
                  </a:moveTo>
                  <a:lnTo>
                    <a:pt x="2110" y="798"/>
                  </a:lnTo>
                  <a:lnTo>
                    <a:pt x="2106" y="798"/>
                  </a:lnTo>
                  <a:lnTo>
                    <a:pt x="2106" y="780"/>
                  </a:lnTo>
                  <a:lnTo>
                    <a:pt x="2110" y="780"/>
                  </a:lnTo>
                  <a:close/>
                  <a:moveTo>
                    <a:pt x="2110" y="811"/>
                  </a:moveTo>
                  <a:lnTo>
                    <a:pt x="2110" y="828"/>
                  </a:lnTo>
                  <a:lnTo>
                    <a:pt x="2106" y="828"/>
                  </a:lnTo>
                  <a:lnTo>
                    <a:pt x="2106" y="811"/>
                  </a:lnTo>
                  <a:lnTo>
                    <a:pt x="2110" y="811"/>
                  </a:lnTo>
                  <a:close/>
                  <a:moveTo>
                    <a:pt x="2110" y="841"/>
                  </a:moveTo>
                  <a:lnTo>
                    <a:pt x="2110" y="859"/>
                  </a:lnTo>
                  <a:lnTo>
                    <a:pt x="2106" y="859"/>
                  </a:lnTo>
                  <a:lnTo>
                    <a:pt x="2106" y="841"/>
                  </a:lnTo>
                  <a:lnTo>
                    <a:pt x="2110" y="841"/>
                  </a:lnTo>
                  <a:close/>
                  <a:moveTo>
                    <a:pt x="2110" y="872"/>
                  </a:moveTo>
                  <a:lnTo>
                    <a:pt x="2110" y="890"/>
                  </a:lnTo>
                  <a:lnTo>
                    <a:pt x="2106" y="890"/>
                  </a:lnTo>
                  <a:lnTo>
                    <a:pt x="2106" y="872"/>
                  </a:lnTo>
                  <a:lnTo>
                    <a:pt x="2110" y="872"/>
                  </a:lnTo>
                  <a:close/>
                  <a:moveTo>
                    <a:pt x="2110" y="903"/>
                  </a:moveTo>
                  <a:lnTo>
                    <a:pt x="2110" y="920"/>
                  </a:lnTo>
                  <a:lnTo>
                    <a:pt x="2106" y="920"/>
                  </a:lnTo>
                  <a:lnTo>
                    <a:pt x="2106" y="903"/>
                  </a:lnTo>
                  <a:lnTo>
                    <a:pt x="2110" y="903"/>
                  </a:lnTo>
                  <a:close/>
                  <a:moveTo>
                    <a:pt x="2110" y="933"/>
                  </a:moveTo>
                  <a:lnTo>
                    <a:pt x="2110" y="951"/>
                  </a:lnTo>
                  <a:lnTo>
                    <a:pt x="2106" y="951"/>
                  </a:lnTo>
                  <a:lnTo>
                    <a:pt x="2106" y="933"/>
                  </a:lnTo>
                  <a:lnTo>
                    <a:pt x="2110" y="933"/>
                  </a:lnTo>
                  <a:close/>
                  <a:moveTo>
                    <a:pt x="2110" y="964"/>
                  </a:moveTo>
                  <a:lnTo>
                    <a:pt x="2110" y="982"/>
                  </a:lnTo>
                  <a:lnTo>
                    <a:pt x="2106" y="982"/>
                  </a:lnTo>
                  <a:lnTo>
                    <a:pt x="2106" y="964"/>
                  </a:lnTo>
                  <a:lnTo>
                    <a:pt x="2110" y="964"/>
                  </a:lnTo>
                  <a:close/>
                  <a:moveTo>
                    <a:pt x="2110" y="995"/>
                  </a:moveTo>
                  <a:lnTo>
                    <a:pt x="2110" y="1012"/>
                  </a:lnTo>
                  <a:lnTo>
                    <a:pt x="2106" y="1012"/>
                  </a:lnTo>
                  <a:lnTo>
                    <a:pt x="2106" y="995"/>
                  </a:lnTo>
                  <a:lnTo>
                    <a:pt x="2110" y="995"/>
                  </a:lnTo>
                  <a:close/>
                  <a:moveTo>
                    <a:pt x="2110" y="1025"/>
                  </a:moveTo>
                  <a:lnTo>
                    <a:pt x="2110" y="1043"/>
                  </a:lnTo>
                  <a:lnTo>
                    <a:pt x="2106" y="1043"/>
                  </a:lnTo>
                  <a:lnTo>
                    <a:pt x="2106" y="1025"/>
                  </a:lnTo>
                  <a:lnTo>
                    <a:pt x="2110" y="1025"/>
                  </a:lnTo>
                  <a:close/>
                  <a:moveTo>
                    <a:pt x="2110" y="1056"/>
                  </a:moveTo>
                  <a:lnTo>
                    <a:pt x="2110" y="1074"/>
                  </a:lnTo>
                  <a:lnTo>
                    <a:pt x="2106" y="1074"/>
                  </a:lnTo>
                  <a:lnTo>
                    <a:pt x="2106" y="1056"/>
                  </a:lnTo>
                  <a:lnTo>
                    <a:pt x="2110" y="1056"/>
                  </a:lnTo>
                  <a:close/>
                  <a:moveTo>
                    <a:pt x="2110" y="1087"/>
                  </a:moveTo>
                  <a:lnTo>
                    <a:pt x="2110" y="1104"/>
                  </a:lnTo>
                  <a:lnTo>
                    <a:pt x="2106" y="1104"/>
                  </a:lnTo>
                  <a:lnTo>
                    <a:pt x="2106" y="1087"/>
                  </a:lnTo>
                  <a:lnTo>
                    <a:pt x="2110" y="1087"/>
                  </a:lnTo>
                  <a:close/>
                  <a:moveTo>
                    <a:pt x="2110" y="1118"/>
                  </a:moveTo>
                  <a:lnTo>
                    <a:pt x="2110" y="1135"/>
                  </a:lnTo>
                  <a:lnTo>
                    <a:pt x="2106" y="1135"/>
                  </a:lnTo>
                  <a:lnTo>
                    <a:pt x="2106" y="1118"/>
                  </a:lnTo>
                  <a:lnTo>
                    <a:pt x="2110" y="1118"/>
                  </a:lnTo>
                  <a:close/>
                  <a:moveTo>
                    <a:pt x="2110" y="1148"/>
                  </a:moveTo>
                  <a:lnTo>
                    <a:pt x="2110" y="1166"/>
                  </a:lnTo>
                  <a:lnTo>
                    <a:pt x="2106" y="1166"/>
                  </a:lnTo>
                  <a:lnTo>
                    <a:pt x="2106" y="1148"/>
                  </a:lnTo>
                  <a:lnTo>
                    <a:pt x="2110" y="1148"/>
                  </a:lnTo>
                  <a:close/>
                  <a:moveTo>
                    <a:pt x="2110" y="1179"/>
                  </a:moveTo>
                  <a:lnTo>
                    <a:pt x="2110" y="1196"/>
                  </a:lnTo>
                  <a:lnTo>
                    <a:pt x="2106" y="1196"/>
                  </a:lnTo>
                  <a:lnTo>
                    <a:pt x="2106" y="1179"/>
                  </a:lnTo>
                  <a:lnTo>
                    <a:pt x="2110" y="1179"/>
                  </a:lnTo>
                  <a:close/>
                  <a:moveTo>
                    <a:pt x="2110" y="1210"/>
                  </a:moveTo>
                  <a:lnTo>
                    <a:pt x="2110" y="1227"/>
                  </a:lnTo>
                  <a:lnTo>
                    <a:pt x="2106" y="1227"/>
                  </a:lnTo>
                  <a:lnTo>
                    <a:pt x="2106" y="1210"/>
                  </a:lnTo>
                  <a:lnTo>
                    <a:pt x="2110" y="1210"/>
                  </a:lnTo>
                  <a:close/>
                  <a:moveTo>
                    <a:pt x="2110" y="1240"/>
                  </a:moveTo>
                  <a:lnTo>
                    <a:pt x="2110" y="1258"/>
                  </a:lnTo>
                  <a:lnTo>
                    <a:pt x="2106" y="1258"/>
                  </a:lnTo>
                  <a:lnTo>
                    <a:pt x="2106" y="1240"/>
                  </a:lnTo>
                  <a:lnTo>
                    <a:pt x="2110" y="1240"/>
                  </a:lnTo>
                  <a:close/>
                  <a:moveTo>
                    <a:pt x="2110" y="1271"/>
                  </a:moveTo>
                  <a:lnTo>
                    <a:pt x="2110" y="1288"/>
                  </a:lnTo>
                  <a:lnTo>
                    <a:pt x="2106" y="1288"/>
                  </a:lnTo>
                  <a:lnTo>
                    <a:pt x="2106" y="1271"/>
                  </a:lnTo>
                  <a:lnTo>
                    <a:pt x="2110" y="1271"/>
                  </a:lnTo>
                  <a:close/>
                  <a:moveTo>
                    <a:pt x="2110" y="1301"/>
                  </a:moveTo>
                  <a:lnTo>
                    <a:pt x="2110" y="1319"/>
                  </a:lnTo>
                  <a:lnTo>
                    <a:pt x="2106" y="1319"/>
                  </a:lnTo>
                  <a:lnTo>
                    <a:pt x="2106" y="1301"/>
                  </a:lnTo>
                  <a:lnTo>
                    <a:pt x="2110" y="1301"/>
                  </a:lnTo>
                  <a:close/>
                  <a:moveTo>
                    <a:pt x="2110" y="1332"/>
                  </a:moveTo>
                  <a:lnTo>
                    <a:pt x="2110" y="1350"/>
                  </a:lnTo>
                  <a:lnTo>
                    <a:pt x="2106" y="1350"/>
                  </a:lnTo>
                  <a:lnTo>
                    <a:pt x="2106" y="1332"/>
                  </a:lnTo>
                  <a:lnTo>
                    <a:pt x="2110" y="1332"/>
                  </a:lnTo>
                  <a:close/>
                  <a:moveTo>
                    <a:pt x="2110" y="1363"/>
                  </a:moveTo>
                  <a:lnTo>
                    <a:pt x="2110" y="1381"/>
                  </a:lnTo>
                  <a:lnTo>
                    <a:pt x="2106" y="1381"/>
                  </a:lnTo>
                  <a:lnTo>
                    <a:pt x="2106" y="1363"/>
                  </a:lnTo>
                  <a:lnTo>
                    <a:pt x="2110" y="1363"/>
                  </a:lnTo>
                  <a:close/>
                  <a:moveTo>
                    <a:pt x="2110" y="1394"/>
                  </a:moveTo>
                  <a:lnTo>
                    <a:pt x="2110" y="1411"/>
                  </a:lnTo>
                  <a:lnTo>
                    <a:pt x="2106" y="1411"/>
                  </a:lnTo>
                  <a:lnTo>
                    <a:pt x="2106" y="1394"/>
                  </a:lnTo>
                  <a:lnTo>
                    <a:pt x="2110" y="1394"/>
                  </a:lnTo>
                  <a:close/>
                  <a:moveTo>
                    <a:pt x="2110" y="1424"/>
                  </a:moveTo>
                  <a:lnTo>
                    <a:pt x="2110" y="1442"/>
                  </a:lnTo>
                  <a:lnTo>
                    <a:pt x="2106" y="1442"/>
                  </a:lnTo>
                  <a:lnTo>
                    <a:pt x="2106" y="1424"/>
                  </a:lnTo>
                  <a:lnTo>
                    <a:pt x="2110" y="1424"/>
                  </a:lnTo>
                  <a:close/>
                  <a:moveTo>
                    <a:pt x="2110" y="1455"/>
                  </a:moveTo>
                  <a:lnTo>
                    <a:pt x="2110" y="1473"/>
                  </a:lnTo>
                  <a:lnTo>
                    <a:pt x="2106" y="1473"/>
                  </a:lnTo>
                  <a:lnTo>
                    <a:pt x="2106" y="1455"/>
                  </a:lnTo>
                  <a:lnTo>
                    <a:pt x="2110" y="1455"/>
                  </a:lnTo>
                  <a:close/>
                  <a:moveTo>
                    <a:pt x="2110" y="1486"/>
                  </a:moveTo>
                  <a:lnTo>
                    <a:pt x="2110" y="1503"/>
                  </a:lnTo>
                  <a:lnTo>
                    <a:pt x="2106" y="1503"/>
                  </a:lnTo>
                  <a:lnTo>
                    <a:pt x="2106" y="1486"/>
                  </a:lnTo>
                  <a:lnTo>
                    <a:pt x="2110" y="1486"/>
                  </a:lnTo>
                  <a:close/>
                  <a:moveTo>
                    <a:pt x="2110" y="1516"/>
                  </a:moveTo>
                  <a:lnTo>
                    <a:pt x="2110" y="1534"/>
                  </a:lnTo>
                  <a:lnTo>
                    <a:pt x="2106" y="1534"/>
                  </a:lnTo>
                  <a:lnTo>
                    <a:pt x="2106" y="1516"/>
                  </a:lnTo>
                  <a:lnTo>
                    <a:pt x="2110" y="1516"/>
                  </a:lnTo>
                  <a:close/>
                  <a:moveTo>
                    <a:pt x="2110" y="1547"/>
                  </a:moveTo>
                  <a:lnTo>
                    <a:pt x="2110" y="1564"/>
                  </a:lnTo>
                  <a:lnTo>
                    <a:pt x="2106" y="1564"/>
                  </a:lnTo>
                  <a:lnTo>
                    <a:pt x="2106" y="1547"/>
                  </a:lnTo>
                  <a:lnTo>
                    <a:pt x="2110" y="1547"/>
                  </a:lnTo>
                  <a:close/>
                  <a:moveTo>
                    <a:pt x="2110" y="1578"/>
                  </a:moveTo>
                  <a:lnTo>
                    <a:pt x="2110" y="1595"/>
                  </a:lnTo>
                  <a:lnTo>
                    <a:pt x="2106" y="1595"/>
                  </a:lnTo>
                  <a:lnTo>
                    <a:pt x="2106" y="1578"/>
                  </a:lnTo>
                  <a:lnTo>
                    <a:pt x="2110" y="1578"/>
                  </a:lnTo>
                  <a:close/>
                  <a:moveTo>
                    <a:pt x="2110" y="1609"/>
                  </a:moveTo>
                  <a:lnTo>
                    <a:pt x="2110" y="1626"/>
                  </a:lnTo>
                  <a:lnTo>
                    <a:pt x="2106" y="1626"/>
                  </a:lnTo>
                  <a:lnTo>
                    <a:pt x="2106" y="1609"/>
                  </a:lnTo>
                  <a:lnTo>
                    <a:pt x="2110" y="1609"/>
                  </a:lnTo>
                  <a:close/>
                  <a:moveTo>
                    <a:pt x="2110" y="1639"/>
                  </a:moveTo>
                  <a:lnTo>
                    <a:pt x="2110" y="1657"/>
                  </a:lnTo>
                  <a:lnTo>
                    <a:pt x="2106" y="1657"/>
                  </a:lnTo>
                  <a:lnTo>
                    <a:pt x="2106" y="1639"/>
                  </a:lnTo>
                  <a:lnTo>
                    <a:pt x="2110" y="1639"/>
                  </a:lnTo>
                  <a:close/>
                  <a:moveTo>
                    <a:pt x="2110" y="1670"/>
                  </a:moveTo>
                  <a:lnTo>
                    <a:pt x="2110" y="1687"/>
                  </a:lnTo>
                  <a:lnTo>
                    <a:pt x="2106" y="1687"/>
                  </a:lnTo>
                  <a:lnTo>
                    <a:pt x="2106" y="1670"/>
                  </a:lnTo>
                  <a:lnTo>
                    <a:pt x="2110" y="1670"/>
                  </a:lnTo>
                  <a:close/>
                  <a:moveTo>
                    <a:pt x="2110" y="1700"/>
                  </a:moveTo>
                  <a:lnTo>
                    <a:pt x="2110" y="1718"/>
                  </a:lnTo>
                  <a:lnTo>
                    <a:pt x="2106" y="1718"/>
                  </a:lnTo>
                  <a:lnTo>
                    <a:pt x="2106" y="1700"/>
                  </a:lnTo>
                  <a:lnTo>
                    <a:pt x="2110" y="1700"/>
                  </a:lnTo>
                  <a:close/>
                  <a:moveTo>
                    <a:pt x="2110" y="1731"/>
                  </a:moveTo>
                  <a:lnTo>
                    <a:pt x="2110" y="1749"/>
                  </a:lnTo>
                  <a:lnTo>
                    <a:pt x="2106" y="1749"/>
                  </a:lnTo>
                  <a:lnTo>
                    <a:pt x="2106" y="1731"/>
                  </a:lnTo>
                  <a:lnTo>
                    <a:pt x="2110" y="1731"/>
                  </a:lnTo>
                  <a:close/>
                  <a:moveTo>
                    <a:pt x="2110" y="1762"/>
                  </a:moveTo>
                  <a:lnTo>
                    <a:pt x="2110" y="1779"/>
                  </a:lnTo>
                  <a:lnTo>
                    <a:pt x="2106" y="1779"/>
                  </a:lnTo>
                  <a:lnTo>
                    <a:pt x="2106" y="1762"/>
                  </a:lnTo>
                  <a:lnTo>
                    <a:pt x="2110" y="1762"/>
                  </a:lnTo>
                  <a:close/>
                  <a:moveTo>
                    <a:pt x="2110" y="1792"/>
                  </a:moveTo>
                  <a:lnTo>
                    <a:pt x="2110" y="1810"/>
                  </a:lnTo>
                  <a:lnTo>
                    <a:pt x="2106" y="1810"/>
                  </a:lnTo>
                  <a:lnTo>
                    <a:pt x="2106" y="1792"/>
                  </a:lnTo>
                  <a:lnTo>
                    <a:pt x="2110" y="1792"/>
                  </a:lnTo>
                  <a:close/>
                  <a:moveTo>
                    <a:pt x="2110" y="1823"/>
                  </a:moveTo>
                  <a:lnTo>
                    <a:pt x="2110" y="1841"/>
                  </a:lnTo>
                  <a:lnTo>
                    <a:pt x="2106" y="1841"/>
                  </a:lnTo>
                  <a:lnTo>
                    <a:pt x="2106" y="1823"/>
                  </a:lnTo>
                  <a:lnTo>
                    <a:pt x="2110" y="1823"/>
                  </a:lnTo>
                  <a:close/>
                  <a:moveTo>
                    <a:pt x="2110" y="1854"/>
                  </a:moveTo>
                  <a:lnTo>
                    <a:pt x="2110" y="1872"/>
                  </a:lnTo>
                  <a:lnTo>
                    <a:pt x="2106" y="1872"/>
                  </a:lnTo>
                  <a:lnTo>
                    <a:pt x="2106" y="1854"/>
                  </a:lnTo>
                  <a:lnTo>
                    <a:pt x="2110" y="1854"/>
                  </a:lnTo>
                  <a:close/>
                  <a:moveTo>
                    <a:pt x="2110" y="1885"/>
                  </a:moveTo>
                  <a:lnTo>
                    <a:pt x="2110" y="1902"/>
                  </a:lnTo>
                  <a:lnTo>
                    <a:pt x="2106" y="1902"/>
                  </a:lnTo>
                  <a:lnTo>
                    <a:pt x="2106" y="1885"/>
                  </a:lnTo>
                  <a:lnTo>
                    <a:pt x="2110" y="1885"/>
                  </a:lnTo>
                  <a:close/>
                  <a:moveTo>
                    <a:pt x="2110" y="1915"/>
                  </a:moveTo>
                  <a:lnTo>
                    <a:pt x="2110" y="1933"/>
                  </a:lnTo>
                  <a:lnTo>
                    <a:pt x="2106" y="1933"/>
                  </a:lnTo>
                  <a:lnTo>
                    <a:pt x="2106" y="1915"/>
                  </a:lnTo>
                  <a:lnTo>
                    <a:pt x="2110" y="1915"/>
                  </a:lnTo>
                  <a:close/>
                  <a:moveTo>
                    <a:pt x="2110" y="1946"/>
                  </a:moveTo>
                  <a:lnTo>
                    <a:pt x="2110" y="1963"/>
                  </a:lnTo>
                  <a:lnTo>
                    <a:pt x="2106" y="1963"/>
                  </a:lnTo>
                  <a:lnTo>
                    <a:pt x="2106" y="1946"/>
                  </a:lnTo>
                  <a:lnTo>
                    <a:pt x="2110" y="1946"/>
                  </a:lnTo>
                  <a:close/>
                  <a:moveTo>
                    <a:pt x="2110" y="1977"/>
                  </a:moveTo>
                  <a:lnTo>
                    <a:pt x="2110" y="1994"/>
                  </a:lnTo>
                  <a:lnTo>
                    <a:pt x="2106" y="1994"/>
                  </a:lnTo>
                  <a:lnTo>
                    <a:pt x="2106" y="1977"/>
                  </a:lnTo>
                  <a:lnTo>
                    <a:pt x="2110" y="1977"/>
                  </a:lnTo>
                  <a:close/>
                  <a:moveTo>
                    <a:pt x="2110" y="2007"/>
                  </a:moveTo>
                  <a:lnTo>
                    <a:pt x="2110" y="2025"/>
                  </a:lnTo>
                  <a:lnTo>
                    <a:pt x="2106" y="2025"/>
                  </a:lnTo>
                  <a:lnTo>
                    <a:pt x="2106" y="2007"/>
                  </a:lnTo>
                  <a:lnTo>
                    <a:pt x="2110" y="2007"/>
                  </a:lnTo>
                  <a:close/>
                  <a:moveTo>
                    <a:pt x="2110" y="2038"/>
                  </a:moveTo>
                  <a:lnTo>
                    <a:pt x="2110" y="2055"/>
                  </a:lnTo>
                  <a:lnTo>
                    <a:pt x="2106" y="2055"/>
                  </a:lnTo>
                  <a:lnTo>
                    <a:pt x="2106" y="2038"/>
                  </a:lnTo>
                  <a:lnTo>
                    <a:pt x="2110" y="2038"/>
                  </a:lnTo>
                  <a:close/>
                  <a:moveTo>
                    <a:pt x="2110" y="2069"/>
                  </a:moveTo>
                  <a:lnTo>
                    <a:pt x="2110" y="2086"/>
                  </a:lnTo>
                  <a:lnTo>
                    <a:pt x="2106" y="2086"/>
                  </a:lnTo>
                  <a:lnTo>
                    <a:pt x="2106" y="2069"/>
                  </a:lnTo>
                  <a:lnTo>
                    <a:pt x="2110" y="2069"/>
                  </a:lnTo>
                  <a:close/>
                  <a:moveTo>
                    <a:pt x="2110" y="2099"/>
                  </a:moveTo>
                  <a:lnTo>
                    <a:pt x="2110" y="2117"/>
                  </a:lnTo>
                  <a:lnTo>
                    <a:pt x="2106" y="2117"/>
                  </a:lnTo>
                  <a:lnTo>
                    <a:pt x="2106" y="2099"/>
                  </a:lnTo>
                  <a:lnTo>
                    <a:pt x="2110" y="2099"/>
                  </a:lnTo>
                  <a:close/>
                  <a:moveTo>
                    <a:pt x="2110" y="2130"/>
                  </a:moveTo>
                  <a:lnTo>
                    <a:pt x="2110" y="2148"/>
                  </a:lnTo>
                  <a:lnTo>
                    <a:pt x="2106" y="2148"/>
                  </a:lnTo>
                  <a:lnTo>
                    <a:pt x="2106" y="2130"/>
                  </a:lnTo>
                  <a:lnTo>
                    <a:pt x="2110" y="2130"/>
                  </a:lnTo>
                  <a:close/>
                  <a:moveTo>
                    <a:pt x="2110" y="2161"/>
                  </a:moveTo>
                  <a:lnTo>
                    <a:pt x="2110" y="2178"/>
                  </a:lnTo>
                  <a:lnTo>
                    <a:pt x="2106" y="2178"/>
                  </a:lnTo>
                  <a:lnTo>
                    <a:pt x="2106" y="2161"/>
                  </a:lnTo>
                  <a:lnTo>
                    <a:pt x="2110" y="2161"/>
                  </a:lnTo>
                  <a:close/>
                  <a:moveTo>
                    <a:pt x="2110" y="2191"/>
                  </a:moveTo>
                  <a:lnTo>
                    <a:pt x="2110" y="2209"/>
                  </a:lnTo>
                  <a:lnTo>
                    <a:pt x="2106" y="2209"/>
                  </a:lnTo>
                  <a:lnTo>
                    <a:pt x="2106" y="2191"/>
                  </a:lnTo>
                  <a:lnTo>
                    <a:pt x="2110" y="2191"/>
                  </a:lnTo>
                  <a:close/>
                  <a:moveTo>
                    <a:pt x="2110" y="2222"/>
                  </a:moveTo>
                  <a:lnTo>
                    <a:pt x="2110" y="2240"/>
                  </a:lnTo>
                  <a:lnTo>
                    <a:pt x="2106" y="2240"/>
                  </a:lnTo>
                  <a:lnTo>
                    <a:pt x="2106" y="2222"/>
                  </a:lnTo>
                  <a:lnTo>
                    <a:pt x="2110" y="2222"/>
                  </a:lnTo>
                  <a:close/>
                  <a:moveTo>
                    <a:pt x="2110" y="2253"/>
                  </a:moveTo>
                  <a:lnTo>
                    <a:pt x="2110" y="2270"/>
                  </a:lnTo>
                  <a:lnTo>
                    <a:pt x="2106" y="2270"/>
                  </a:lnTo>
                  <a:lnTo>
                    <a:pt x="2106" y="2253"/>
                  </a:lnTo>
                  <a:lnTo>
                    <a:pt x="2110" y="2253"/>
                  </a:lnTo>
                  <a:close/>
                  <a:moveTo>
                    <a:pt x="2110" y="2283"/>
                  </a:moveTo>
                  <a:lnTo>
                    <a:pt x="2110" y="2301"/>
                  </a:lnTo>
                  <a:lnTo>
                    <a:pt x="2106" y="2301"/>
                  </a:lnTo>
                  <a:lnTo>
                    <a:pt x="2106" y="2283"/>
                  </a:lnTo>
                  <a:lnTo>
                    <a:pt x="2110" y="2283"/>
                  </a:lnTo>
                  <a:close/>
                  <a:moveTo>
                    <a:pt x="2110" y="2314"/>
                  </a:moveTo>
                  <a:lnTo>
                    <a:pt x="2110" y="2332"/>
                  </a:lnTo>
                  <a:lnTo>
                    <a:pt x="2106" y="2332"/>
                  </a:lnTo>
                  <a:lnTo>
                    <a:pt x="2106" y="2314"/>
                  </a:lnTo>
                  <a:lnTo>
                    <a:pt x="2110" y="2314"/>
                  </a:lnTo>
                  <a:close/>
                  <a:moveTo>
                    <a:pt x="2137" y="719"/>
                  </a:moveTo>
                  <a:lnTo>
                    <a:pt x="2137" y="736"/>
                  </a:lnTo>
                  <a:lnTo>
                    <a:pt x="2132" y="736"/>
                  </a:lnTo>
                  <a:lnTo>
                    <a:pt x="2132" y="719"/>
                  </a:lnTo>
                  <a:lnTo>
                    <a:pt x="2137" y="719"/>
                  </a:lnTo>
                  <a:close/>
                  <a:moveTo>
                    <a:pt x="2137" y="749"/>
                  </a:moveTo>
                  <a:lnTo>
                    <a:pt x="2137" y="767"/>
                  </a:lnTo>
                  <a:lnTo>
                    <a:pt x="2132" y="767"/>
                  </a:lnTo>
                  <a:lnTo>
                    <a:pt x="2132" y="749"/>
                  </a:lnTo>
                  <a:lnTo>
                    <a:pt x="2137" y="749"/>
                  </a:lnTo>
                  <a:close/>
                  <a:moveTo>
                    <a:pt x="2137" y="780"/>
                  </a:moveTo>
                  <a:lnTo>
                    <a:pt x="2137" y="798"/>
                  </a:lnTo>
                  <a:lnTo>
                    <a:pt x="2132" y="798"/>
                  </a:lnTo>
                  <a:lnTo>
                    <a:pt x="2132" y="780"/>
                  </a:lnTo>
                  <a:lnTo>
                    <a:pt x="2137" y="780"/>
                  </a:lnTo>
                  <a:close/>
                  <a:moveTo>
                    <a:pt x="2137" y="811"/>
                  </a:moveTo>
                  <a:lnTo>
                    <a:pt x="2137" y="828"/>
                  </a:lnTo>
                  <a:lnTo>
                    <a:pt x="2132" y="828"/>
                  </a:lnTo>
                  <a:lnTo>
                    <a:pt x="2132" y="811"/>
                  </a:lnTo>
                  <a:lnTo>
                    <a:pt x="2137" y="811"/>
                  </a:lnTo>
                  <a:close/>
                  <a:moveTo>
                    <a:pt x="2137" y="841"/>
                  </a:moveTo>
                  <a:lnTo>
                    <a:pt x="2137" y="859"/>
                  </a:lnTo>
                  <a:lnTo>
                    <a:pt x="2132" y="859"/>
                  </a:lnTo>
                  <a:lnTo>
                    <a:pt x="2132" y="841"/>
                  </a:lnTo>
                  <a:lnTo>
                    <a:pt x="2137" y="841"/>
                  </a:lnTo>
                  <a:close/>
                  <a:moveTo>
                    <a:pt x="2137" y="872"/>
                  </a:moveTo>
                  <a:lnTo>
                    <a:pt x="2137" y="890"/>
                  </a:lnTo>
                  <a:lnTo>
                    <a:pt x="2132" y="890"/>
                  </a:lnTo>
                  <a:lnTo>
                    <a:pt x="2132" y="872"/>
                  </a:lnTo>
                  <a:lnTo>
                    <a:pt x="2137" y="872"/>
                  </a:lnTo>
                  <a:close/>
                  <a:moveTo>
                    <a:pt x="2137" y="903"/>
                  </a:moveTo>
                  <a:lnTo>
                    <a:pt x="2137" y="920"/>
                  </a:lnTo>
                  <a:lnTo>
                    <a:pt x="2132" y="920"/>
                  </a:lnTo>
                  <a:lnTo>
                    <a:pt x="2132" y="903"/>
                  </a:lnTo>
                  <a:lnTo>
                    <a:pt x="2137" y="903"/>
                  </a:lnTo>
                  <a:close/>
                  <a:moveTo>
                    <a:pt x="2137" y="933"/>
                  </a:moveTo>
                  <a:lnTo>
                    <a:pt x="2137" y="951"/>
                  </a:lnTo>
                  <a:lnTo>
                    <a:pt x="2132" y="951"/>
                  </a:lnTo>
                  <a:lnTo>
                    <a:pt x="2132" y="933"/>
                  </a:lnTo>
                  <a:lnTo>
                    <a:pt x="2137" y="933"/>
                  </a:lnTo>
                  <a:close/>
                  <a:moveTo>
                    <a:pt x="2137" y="964"/>
                  </a:moveTo>
                  <a:lnTo>
                    <a:pt x="2137" y="982"/>
                  </a:lnTo>
                  <a:lnTo>
                    <a:pt x="2132" y="982"/>
                  </a:lnTo>
                  <a:lnTo>
                    <a:pt x="2132" y="964"/>
                  </a:lnTo>
                  <a:lnTo>
                    <a:pt x="2137" y="964"/>
                  </a:lnTo>
                  <a:close/>
                  <a:moveTo>
                    <a:pt x="2137" y="995"/>
                  </a:moveTo>
                  <a:lnTo>
                    <a:pt x="2137" y="1012"/>
                  </a:lnTo>
                  <a:lnTo>
                    <a:pt x="2132" y="1012"/>
                  </a:lnTo>
                  <a:lnTo>
                    <a:pt x="2132" y="995"/>
                  </a:lnTo>
                  <a:lnTo>
                    <a:pt x="2137" y="995"/>
                  </a:lnTo>
                  <a:close/>
                  <a:moveTo>
                    <a:pt x="2137" y="1026"/>
                  </a:moveTo>
                  <a:lnTo>
                    <a:pt x="2137" y="1043"/>
                  </a:lnTo>
                  <a:lnTo>
                    <a:pt x="2132" y="1043"/>
                  </a:lnTo>
                  <a:lnTo>
                    <a:pt x="2132" y="1026"/>
                  </a:lnTo>
                  <a:lnTo>
                    <a:pt x="2137" y="1026"/>
                  </a:lnTo>
                  <a:close/>
                  <a:moveTo>
                    <a:pt x="2137" y="1056"/>
                  </a:moveTo>
                  <a:lnTo>
                    <a:pt x="2137" y="1074"/>
                  </a:lnTo>
                  <a:lnTo>
                    <a:pt x="2132" y="1074"/>
                  </a:lnTo>
                  <a:lnTo>
                    <a:pt x="2132" y="1056"/>
                  </a:lnTo>
                  <a:lnTo>
                    <a:pt x="2137" y="1056"/>
                  </a:lnTo>
                  <a:close/>
                  <a:moveTo>
                    <a:pt x="2137" y="1087"/>
                  </a:moveTo>
                  <a:lnTo>
                    <a:pt x="2137" y="1104"/>
                  </a:lnTo>
                  <a:lnTo>
                    <a:pt x="2132" y="1104"/>
                  </a:lnTo>
                  <a:lnTo>
                    <a:pt x="2132" y="1087"/>
                  </a:lnTo>
                  <a:lnTo>
                    <a:pt x="2137" y="1087"/>
                  </a:lnTo>
                  <a:close/>
                  <a:moveTo>
                    <a:pt x="2137" y="1118"/>
                  </a:moveTo>
                  <a:lnTo>
                    <a:pt x="2137" y="1135"/>
                  </a:lnTo>
                  <a:lnTo>
                    <a:pt x="2132" y="1135"/>
                  </a:lnTo>
                  <a:lnTo>
                    <a:pt x="2132" y="1118"/>
                  </a:lnTo>
                  <a:lnTo>
                    <a:pt x="2137" y="1118"/>
                  </a:lnTo>
                  <a:close/>
                  <a:moveTo>
                    <a:pt x="2137" y="1148"/>
                  </a:moveTo>
                  <a:lnTo>
                    <a:pt x="2137" y="1166"/>
                  </a:lnTo>
                  <a:lnTo>
                    <a:pt x="2132" y="1166"/>
                  </a:lnTo>
                  <a:lnTo>
                    <a:pt x="2132" y="1148"/>
                  </a:lnTo>
                  <a:lnTo>
                    <a:pt x="2137" y="1148"/>
                  </a:lnTo>
                  <a:close/>
                  <a:moveTo>
                    <a:pt x="2137" y="1179"/>
                  </a:moveTo>
                  <a:lnTo>
                    <a:pt x="2137" y="1196"/>
                  </a:lnTo>
                  <a:lnTo>
                    <a:pt x="2132" y="1196"/>
                  </a:lnTo>
                  <a:lnTo>
                    <a:pt x="2132" y="1179"/>
                  </a:lnTo>
                  <a:lnTo>
                    <a:pt x="2137" y="1179"/>
                  </a:lnTo>
                  <a:close/>
                  <a:moveTo>
                    <a:pt x="2137" y="1210"/>
                  </a:moveTo>
                  <a:lnTo>
                    <a:pt x="2137" y="1227"/>
                  </a:lnTo>
                  <a:lnTo>
                    <a:pt x="2132" y="1227"/>
                  </a:lnTo>
                  <a:lnTo>
                    <a:pt x="2132" y="1210"/>
                  </a:lnTo>
                  <a:lnTo>
                    <a:pt x="2137" y="1210"/>
                  </a:lnTo>
                  <a:close/>
                  <a:moveTo>
                    <a:pt x="2137" y="1240"/>
                  </a:moveTo>
                  <a:lnTo>
                    <a:pt x="2137" y="1258"/>
                  </a:lnTo>
                  <a:lnTo>
                    <a:pt x="2132" y="1258"/>
                  </a:lnTo>
                  <a:lnTo>
                    <a:pt x="2132" y="1240"/>
                  </a:lnTo>
                  <a:lnTo>
                    <a:pt x="2137" y="1240"/>
                  </a:lnTo>
                  <a:close/>
                  <a:moveTo>
                    <a:pt x="2137" y="1271"/>
                  </a:moveTo>
                  <a:lnTo>
                    <a:pt x="2137" y="1289"/>
                  </a:lnTo>
                  <a:lnTo>
                    <a:pt x="2132" y="1289"/>
                  </a:lnTo>
                  <a:lnTo>
                    <a:pt x="2132" y="1271"/>
                  </a:lnTo>
                  <a:lnTo>
                    <a:pt x="2137" y="1271"/>
                  </a:lnTo>
                  <a:close/>
                  <a:moveTo>
                    <a:pt x="2137" y="1302"/>
                  </a:moveTo>
                  <a:lnTo>
                    <a:pt x="2137" y="1319"/>
                  </a:lnTo>
                  <a:lnTo>
                    <a:pt x="2132" y="1319"/>
                  </a:lnTo>
                  <a:lnTo>
                    <a:pt x="2132" y="1302"/>
                  </a:lnTo>
                  <a:lnTo>
                    <a:pt x="2137" y="1302"/>
                  </a:lnTo>
                  <a:close/>
                  <a:moveTo>
                    <a:pt x="2137" y="1332"/>
                  </a:moveTo>
                  <a:lnTo>
                    <a:pt x="2137" y="1350"/>
                  </a:lnTo>
                  <a:lnTo>
                    <a:pt x="2132" y="1350"/>
                  </a:lnTo>
                  <a:lnTo>
                    <a:pt x="2132" y="1332"/>
                  </a:lnTo>
                  <a:lnTo>
                    <a:pt x="2137" y="1332"/>
                  </a:lnTo>
                  <a:close/>
                  <a:moveTo>
                    <a:pt x="2137" y="1363"/>
                  </a:moveTo>
                  <a:lnTo>
                    <a:pt x="2137" y="1381"/>
                  </a:lnTo>
                  <a:lnTo>
                    <a:pt x="2132" y="1381"/>
                  </a:lnTo>
                  <a:lnTo>
                    <a:pt x="2132" y="1363"/>
                  </a:lnTo>
                  <a:lnTo>
                    <a:pt x="2137" y="1363"/>
                  </a:lnTo>
                  <a:close/>
                  <a:moveTo>
                    <a:pt x="2137" y="1394"/>
                  </a:moveTo>
                  <a:lnTo>
                    <a:pt x="2137" y="1411"/>
                  </a:lnTo>
                  <a:lnTo>
                    <a:pt x="2132" y="1411"/>
                  </a:lnTo>
                  <a:lnTo>
                    <a:pt x="2132" y="1394"/>
                  </a:lnTo>
                  <a:lnTo>
                    <a:pt x="2137" y="1394"/>
                  </a:lnTo>
                  <a:close/>
                  <a:moveTo>
                    <a:pt x="2137" y="1424"/>
                  </a:moveTo>
                  <a:lnTo>
                    <a:pt x="2137" y="1442"/>
                  </a:lnTo>
                  <a:lnTo>
                    <a:pt x="2132" y="1442"/>
                  </a:lnTo>
                  <a:lnTo>
                    <a:pt x="2132" y="1424"/>
                  </a:lnTo>
                  <a:lnTo>
                    <a:pt x="2137" y="1424"/>
                  </a:lnTo>
                  <a:close/>
                  <a:moveTo>
                    <a:pt x="2137" y="1455"/>
                  </a:moveTo>
                  <a:lnTo>
                    <a:pt x="2137" y="1473"/>
                  </a:lnTo>
                  <a:lnTo>
                    <a:pt x="2132" y="1473"/>
                  </a:lnTo>
                  <a:lnTo>
                    <a:pt x="2132" y="1455"/>
                  </a:lnTo>
                  <a:lnTo>
                    <a:pt x="2137" y="1455"/>
                  </a:lnTo>
                  <a:close/>
                  <a:moveTo>
                    <a:pt x="2137" y="1486"/>
                  </a:moveTo>
                  <a:lnTo>
                    <a:pt x="2137" y="1503"/>
                  </a:lnTo>
                  <a:lnTo>
                    <a:pt x="2132" y="1503"/>
                  </a:lnTo>
                  <a:lnTo>
                    <a:pt x="2132" y="1486"/>
                  </a:lnTo>
                  <a:lnTo>
                    <a:pt x="2137" y="1486"/>
                  </a:lnTo>
                  <a:close/>
                  <a:moveTo>
                    <a:pt x="2137" y="1516"/>
                  </a:moveTo>
                  <a:lnTo>
                    <a:pt x="2137" y="1534"/>
                  </a:lnTo>
                  <a:lnTo>
                    <a:pt x="2132" y="1534"/>
                  </a:lnTo>
                  <a:lnTo>
                    <a:pt x="2132" y="1516"/>
                  </a:lnTo>
                  <a:lnTo>
                    <a:pt x="2137" y="1516"/>
                  </a:lnTo>
                  <a:close/>
                  <a:moveTo>
                    <a:pt x="2137" y="1547"/>
                  </a:moveTo>
                  <a:lnTo>
                    <a:pt x="2137" y="1565"/>
                  </a:lnTo>
                  <a:lnTo>
                    <a:pt x="2132" y="1565"/>
                  </a:lnTo>
                  <a:lnTo>
                    <a:pt x="2132" y="1547"/>
                  </a:lnTo>
                  <a:lnTo>
                    <a:pt x="2137" y="1547"/>
                  </a:lnTo>
                  <a:close/>
                  <a:moveTo>
                    <a:pt x="2137" y="1578"/>
                  </a:moveTo>
                  <a:lnTo>
                    <a:pt x="2137" y="1595"/>
                  </a:lnTo>
                  <a:lnTo>
                    <a:pt x="2132" y="1595"/>
                  </a:lnTo>
                  <a:lnTo>
                    <a:pt x="2132" y="1578"/>
                  </a:lnTo>
                  <a:lnTo>
                    <a:pt x="2137" y="1578"/>
                  </a:lnTo>
                  <a:close/>
                  <a:moveTo>
                    <a:pt x="2137" y="1609"/>
                  </a:moveTo>
                  <a:lnTo>
                    <a:pt x="2137" y="1626"/>
                  </a:lnTo>
                  <a:lnTo>
                    <a:pt x="2132" y="1626"/>
                  </a:lnTo>
                  <a:lnTo>
                    <a:pt x="2132" y="1609"/>
                  </a:lnTo>
                  <a:lnTo>
                    <a:pt x="2137" y="1609"/>
                  </a:lnTo>
                  <a:close/>
                  <a:moveTo>
                    <a:pt x="2137" y="1639"/>
                  </a:moveTo>
                  <a:lnTo>
                    <a:pt x="2137" y="1657"/>
                  </a:lnTo>
                  <a:lnTo>
                    <a:pt x="2132" y="1657"/>
                  </a:lnTo>
                  <a:lnTo>
                    <a:pt x="2132" y="1639"/>
                  </a:lnTo>
                  <a:lnTo>
                    <a:pt x="2137" y="1639"/>
                  </a:lnTo>
                  <a:close/>
                  <a:moveTo>
                    <a:pt x="2137" y="1670"/>
                  </a:moveTo>
                  <a:lnTo>
                    <a:pt x="2137" y="1687"/>
                  </a:lnTo>
                  <a:lnTo>
                    <a:pt x="2132" y="1687"/>
                  </a:lnTo>
                  <a:lnTo>
                    <a:pt x="2132" y="1670"/>
                  </a:lnTo>
                  <a:lnTo>
                    <a:pt x="2137" y="1670"/>
                  </a:lnTo>
                  <a:close/>
                  <a:moveTo>
                    <a:pt x="2137" y="1700"/>
                  </a:moveTo>
                  <a:lnTo>
                    <a:pt x="2137" y="1718"/>
                  </a:lnTo>
                  <a:lnTo>
                    <a:pt x="2132" y="1718"/>
                  </a:lnTo>
                  <a:lnTo>
                    <a:pt x="2132" y="1700"/>
                  </a:lnTo>
                  <a:lnTo>
                    <a:pt x="2137" y="1700"/>
                  </a:lnTo>
                  <a:close/>
                  <a:moveTo>
                    <a:pt x="2137" y="1731"/>
                  </a:moveTo>
                  <a:lnTo>
                    <a:pt x="2137" y="1749"/>
                  </a:lnTo>
                  <a:lnTo>
                    <a:pt x="2132" y="1749"/>
                  </a:lnTo>
                  <a:lnTo>
                    <a:pt x="2132" y="1731"/>
                  </a:lnTo>
                  <a:lnTo>
                    <a:pt x="2137" y="1731"/>
                  </a:lnTo>
                  <a:close/>
                  <a:moveTo>
                    <a:pt x="2137" y="1762"/>
                  </a:moveTo>
                  <a:lnTo>
                    <a:pt x="2137" y="1779"/>
                  </a:lnTo>
                  <a:lnTo>
                    <a:pt x="2132" y="1779"/>
                  </a:lnTo>
                  <a:lnTo>
                    <a:pt x="2132" y="1762"/>
                  </a:lnTo>
                  <a:lnTo>
                    <a:pt x="2137" y="1762"/>
                  </a:lnTo>
                  <a:close/>
                  <a:moveTo>
                    <a:pt x="2137" y="1792"/>
                  </a:moveTo>
                  <a:lnTo>
                    <a:pt x="2137" y="1810"/>
                  </a:lnTo>
                  <a:lnTo>
                    <a:pt x="2132" y="1810"/>
                  </a:lnTo>
                  <a:lnTo>
                    <a:pt x="2132" y="1792"/>
                  </a:lnTo>
                  <a:lnTo>
                    <a:pt x="2137" y="1792"/>
                  </a:lnTo>
                  <a:close/>
                  <a:moveTo>
                    <a:pt x="2137" y="1823"/>
                  </a:moveTo>
                  <a:lnTo>
                    <a:pt x="2137" y="1841"/>
                  </a:lnTo>
                  <a:lnTo>
                    <a:pt x="2132" y="1841"/>
                  </a:lnTo>
                  <a:lnTo>
                    <a:pt x="2132" y="1823"/>
                  </a:lnTo>
                  <a:lnTo>
                    <a:pt x="2137" y="1823"/>
                  </a:lnTo>
                  <a:close/>
                  <a:moveTo>
                    <a:pt x="2137" y="1854"/>
                  </a:moveTo>
                  <a:lnTo>
                    <a:pt x="2137" y="1872"/>
                  </a:lnTo>
                  <a:lnTo>
                    <a:pt x="2132" y="1872"/>
                  </a:lnTo>
                  <a:lnTo>
                    <a:pt x="2132" y="1854"/>
                  </a:lnTo>
                  <a:lnTo>
                    <a:pt x="2137" y="1854"/>
                  </a:lnTo>
                  <a:close/>
                  <a:moveTo>
                    <a:pt x="2137" y="1885"/>
                  </a:moveTo>
                  <a:lnTo>
                    <a:pt x="2137" y="1902"/>
                  </a:lnTo>
                  <a:lnTo>
                    <a:pt x="2132" y="1902"/>
                  </a:lnTo>
                  <a:lnTo>
                    <a:pt x="2132" y="1885"/>
                  </a:lnTo>
                  <a:lnTo>
                    <a:pt x="2137" y="1885"/>
                  </a:lnTo>
                  <a:close/>
                  <a:moveTo>
                    <a:pt x="2137" y="1915"/>
                  </a:moveTo>
                  <a:lnTo>
                    <a:pt x="2137" y="1933"/>
                  </a:lnTo>
                  <a:lnTo>
                    <a:pt x="2132" y="1933"/>
                  </a:lnTo>
                  <a:lnTo>
                    <a:pt x="2132" y="1915"/>
                  </a:lnTo>
                  <a:lnTo>
                    <a:pt x="2137" y="1915"/>
                  </a:lnTo>
                  <a:close/>
                  <a:moveTo>
                    <a:pt x="2137" y="1946"/>
                  </a:moveTo>
                  <a:lnTo>
                    <a:pt x="2137" y="1963"/>
                  </a:lnTo>
                  <a:lnTo>
                    <a:pt x="2132" y="1963"/>
                  </a:lnTo>
                  <a:lnTo>
                    <a:pt x="2132" y="1946"/>
                  </a:lnTo>
                  <a:lnTo>
                    <a:pt x="2137" y="1946"/>
                  </a:lnTo>
                  <a:close/>
                  <a:moveTo>
                    <a:pt x="2137" y="1977"/>
                  </a:moveTo>
                  <a:lnTo>
                    <a:pt x="2137" y="1994"/>
                  </a:lnTo>
                  <a:lnTo>
                    <a:pt x="2132" y="1994"/>
                  </a:lnTo>
                  <a:lnTo>
                    <a:pt x="2132" y="1977"/>
                  </a:lnTo>
                  <a:lnTo>
                    <a:pt x="2137" y="1977"/>
                  </a:lnTo>
                  <a:close/>
                  <a:moveTo>
                    <a:pt x="2137" y="2007"/>
                  </a:moveTo>
                  <a:lnTo>
                    <a:pt x="2137" y="2025"/>
                  </a:lnTo>
                  <a:lnTo>
                    <a:pt x="2132" y="2025"/>
                  </a:lnTo>
                  <a:lnTo>
                    <a:pt x="2132" y="2007"/>
                  </a:lnTo>
                  <a:lnTo>
                    <a:pt x="2137" y="2007"/>
                  </a:lnTo>
                  <a:close/>
                  <a:moveTo>
                    <a:pt x="2137" y="2038"/>
                  </a:moveTo>
                  <a:lnTo>
                    <a:pt x="2137" y="2055"/>
                  </a:lnTo>
                  <a:lnTo>
                    <a:pt x="2132" y="2055"/>
                  </a:lnTo>
                  <a:lnTo>
                    <a:pt x="2132" y="2038"/>
                  </a:lnTo>
                  <a:lnTo>
                    <a:pt x="2137" y="2038"/>
                  </a:lnTo>
                  <a:close/>
                  <a:moveTo>
                    <a:pt x="2137" y="2069"/>
                  </a:moveTo>
                  <a:lnTo>
                    <a:pt x="2137" y="2086"/>
                  </a:lnTo>
                  <a:lnTo>
                    <a:pt x="2132" y="2086"/>
                  </a:lnTo>
                  <a:lnTo>
                    <a:pt x="2132" y="2069"/>
                  </a:lnTo>
                  <a:lnTo>
                    <a:pt x="2137" y="2069"/>
                  </a:lnTo>
                  <a:close/>
                  <a:moveTo>
                    <a:pt x="2137" y="2100"/>
                  </a:moveTo>
                  <a:lnTo>
                    <a:pt x="2137" y="2117"/>
                  </a:lnTo>
                  <a:lnTo>
                    <a:pt x="2132" y="2117"/>
                  </a:lnTo>
                  <a:lnTo>
                    <a:pt x="2132" y="2100"/>
                  </a:lnTo>
                  <a:lnTo>
                    <a:pt x="2137" y="2100"/>
                  </a:lnTo>
                  <a:close/>
                  <a:moveTo>
                    <a:pt x="2137" y="2130"/>
                  </a:moveTo>
                  <a:lnTo>
                    <a:pt x="2137" y="2148"/>
                  </a:lnTo>
                  <a:lnTo>
                    <a:pt x="2132" y="2148"/>
                  </a:lnTo>
                  <a:lnTo>
                    <a:pt x="2132" y="2130"/>
                  </a:lnTo>
                  <a:lnTo>
                    <a:pt x="2137" y="2130"/>
                  </a:lnTo>
                  <a:close/>
                  <a:moveTo>
                    <a:pt x="2137" y="2161"/>
                  </a:moveTo>
                  <a:lnTo>
                    <a:pt x="2137" y="2178"/>
                  </a:lnTo>
                  <a:lnTo>
                    <a:pt x="2132" y="2178"/>
                  </a:lnTo>
                  <a:lnTo>
                    <a:pt x="2132" y="2161"/>
                  </a:lnTo>
                  <a:lnTo>
                    <a:pt x="2137" y="2161"/>
                  </a:lnTo>
                  <a:close/>
                  <a:moveTo>
                    <a:pt x="2137" y="2191"/>
                  </a:moveTo>
                  <a:lnTo>
                    <a:pt x="2137" y="2209"/>
                  </a:lnTo>
                  <a:lnTo>
                    <a:pt x="2132" y="2209"/>
                  </a:lnTo>
                  <a:lnTo>
                    <a:pt x="2132" y="2191"/>
                  </a:lnTo>
                  <a:lnTo>
                    <a:pt x="2137" y="2191"/>
                  </a:lnTo>
                  <a:close/>
                  <a:moveTo>
                    <a:pt x="2137" y="2222"/>
                  </a:moveTo>
                  <a:lnTo>
                    <a:pt x="2137" y="2240"/>
                  </a:lnTo>
                  <a:lnTo>
                    <a:pt x="2132" y="2240"/>
                  </a:lnTo>
                  <a:lnTo>
                    <a:pt x="2132" y="2222"/>
                  </a:lnTo>
                  <a:lnTo>
                    <a:pt x="2137" y="2222"/>
                  </a:lnTo>
                  <a:close/>
                  <a:moveTo>
                    <a:pt x="2137" y="2253"/>
                  </a:moveTo>
                  <a:lnTo>
                    <a:pt x="2137" y="2270"/>
                  </a:lnTo>
                  <a:lnTo>
                    <a:pt x="2132" y="2270"/>
                  </a:lnTo>
                  <a:lnTo>
                    <a:pt x="2132" y="2253"/>
                  </a:lnTo>
                  <a:lnTo>
                    <a:pt x="2137" y="2253"/>
                  </a:lnTo>
                  <a:close/>
                  <a:moveTo>
                    <a:pt x="2137" y="2283"/>
                  </a:moveTo>
                  <a:lnTo>
                    <a:pt x="2137" y="2301"/>
                  </a:lnTo>
                  <a:lnTo>
                    <a:pt x="2132" y="2301"/>
                  </a:lnTo>
                  <a:lnTo>
                    <a:pt x="2132" y="2283"/>
                  </a:lnTo>
                  <a:lnTo>
                    <a:pt x="2137" y="2283"/>
                  </a:lnTo>
                  <a:close/>
                  <a:moveTo>
                    <a:pt x="2137" y="2314"/>
                  </a:moveTo>
                  <a:lnTo>
                    <a:pt x="2137" y="2332"/>
                  </a:lnTo>
                  <a:lnTo>
                    <a:pt x="2132" y="2332"/>
                  </a:lnTo>
                  <a:lnTo>
                    <a:pt x="2132" y="2314"/>
                  </a:lnTo>
                  <a:lnTo>
                    <a:pt x="2137" y="2314"/>
                  </a:lnTo>
                  <a:close/>
                  <a:moveTo>
                    <a:pt x="2167" y="692"/>
                  </a:moveTo>
                  <a:lnTo>
                    <a:pt x="2167" y="710"/>
                  </a:lnTo>
                  <a:lnTo>
                    <a:pt x="2163" y="710"/>
                  </a:lnTo>
                  <a:lnTo>
                    <a:pt x="2163" y="692"/>
                  </a:lnTo>
                  <a:lnTo>
                    <a:pt x="2167" y="692"/>
                  </a:lnTo>
                  <a:close/>
                  <a:moveTo>
                    <a:pt x="2167" y="723"/>
                  </a:moveTo>
                  <a:lnTo>
                    <a:pt x="2167" y="741"/>
                  </a:lnTo>
                  <a:lnTo>
                    <a:pt x="2163" y="741"/>
                  </a:lnTo>
                  <a:lnTo>
                    <a:pt x="2163" y="723"/>
                  </a:lnTo>
                  <a:lnTo>
                    <a:pt x="2167" y="723"/>
                  </a:lnTo>
                  <a:close/>
                  <a:moveTo>
                    <a:pt x="2167" y="754"/>
                  </a:moveTo>
                  <a:lnTo>
                    <a:pt x="2167" y="771"/>
                  </a:lnTo>
                  <a:lnTo>
                    <a:pt x="2163" y="771"/>
                  </a:lnTo>
                  <a:lnTo>
                    <a:pt x="2163" y="754"/>
                  </a:lnTo>
                  <a:lnTo>
                    <a:pt x="2167" y="754"/>
                  </a:lnTo>
                  <a:close/>
                  <a:moveTo>
                    <a:pt x="2167" y="785"/>
                  </a:moveTo>
                  <a:lnTo>
                    <a:pt x="2167" y="802"/>
                  </a:lnTo>
                  <a:lnTo>
                    <a:pt x="2163" y="802"/>
                  </a:lnTo>
                  <a:lnTo>
                    <a:pt x="2163" y="785"/>
                  </a:lnTo>
                  <a:lnTo>
                    <a:pt x="2167" y="785"/>
                  </a:lnTo>
                  <a:close/>
                  <a:moveTo>
                    <a:pt x="2167" y="815"/>
                  </a:moveTo>
                  <a:lnTo>
                    <a:pt x="2167" y="833"/>
                  </a:lnTo>
                  <a:lnTo>
                    <a:pt x="2163" y="833"/>
                  </a:lnTo>
                  <a:lnTo>
                    <a:pt x="2163" y="815"/>
                  </a:lnTo>
                  <a:lnTo>
                    <a:pt x="2167" y="815"/>
                  </a:lnTo>
                  <a:close/>
                  <a:moveTo>
                    <a:pt x="2167" y="846"/>
                  </a:moveTo>
                  <a:lnTo>
                    <a:pt x="2167" y="863"/>
                  </a:lnTo>
                  <a:lnTo>
                    <a:pt x="2163" y="863"/>
                  </a:lnTo>
                  <a:lnTo>
                    <a:pt x="2163" y="846"/>
                  </a:lnTo>
                  <a:lnTo>
                    <a:pt x="2167" y="846"/>
                  </a:lnTo>
                  <a:close/>
                  <a:moveTo>
                    <a:pt x="2167" y="876"/>
                  </a:moveTo>
                  <a:lnTo>
                    <a:pt x="2167" y="894"/>
                  </a:lnTo>
                  <a:lnTo>
                    <a:pt x="2163" y="894"/>
                  </a:lnTo>
                  <a:lnTo>
                    <a:pt x="2163" y="876"/>
                  </a:lnTo>
                  <a:lnTo>
                    <a:pt x="2167" y="876"/>
                  </a:lnTo>
                  <a:close/>
                  <a:moveTo>
                    <a:pt x="2167" y="907"/>
                  </a:moveTo>
                  <a:lnTo>
                    <a:pt x="2167" y="925"/>
                  </a:lnTo>
                  <a:lnTo>
                    <a:pt x="2163" y="925"/>
                  </a:lnTo>
                  <a:lnTo>
                    <a:pt x="2163" y="907"/>
                  </a:lnTo>
                  <a:lnTo>
                    <a:pt x="2167" y="907"/>
                  </a:lnTo>
                  <a:close/>
                  <a:moveTo>
                    <a:pt x="2167" y="938"/>
                  </a:moveTo>
                  <a:lnTo>
                    <a:pt x="2167" y="955"/>
                  </a:lnTo>
                  <a:lnTo>
                    <a:pt x="2163" y="955"/>
                  </a:lnTo>
                  <a:lnTo>
                    <a:pt x="2163" y="938"/>
                  </a:lnTo>
                  <a:lnTo>
                    <a:pt x="2167" y="938"/>
                  </a:lnTo>
                  <a:close/>
                  <a:moveTo>
                    <a:pt x="2167" y="968"/>
                  </a:moveTo>
                  <a:lnTo>
                    <a:pt x="2167" y="986"/>
                  </a:lnTo>
                  <a:lnTo>
                    <a:pt x="2163" y="986"/>
                  </a:lnTo>
                  <a:lnTo>
                    <a:pt x="2163" y="968"/>
                  </a:lnTo>
                  <a:lnTo>
                    <a:pt x="2167" y="968"/>
                  </a:lnTo>
                  <a:close/>
                  <a:moveTo>
                    <a:pt x="2167" y="999"/>
                  </a:moveTo>
                  <a:lnTo>
                    <a:pt x="2167" y="1017"/>
                  </a:lnTo>
                  <a:lnTo>
                    <a:pt x="2163" y="1017"/>
                  </a:lnTo>
                  <a:lnTo>
                    <a:pt x="2163" y="999"/>
                  </a:lnTo>
                  <a:lnTo>
                    <a:pt x="2167" y="999"/>
                  </a:lnTo>
                  <a:close/>
                  <a:moveTo>
                    <a:pt x="2167" y="1030"/>
                  </a:moveTo>
                  <a:lnTo>
                    <a:pt x="2167" y="1048"/>
                  </a:lnTo>
                  <a:lnTo>
                    <a:pt x="2163" y="1048"/>
                  </a:lnTo>
                  <a:lnTo>
                    <a:pt x="2163" y="1030"/>
                  </a:lnTo>
                  <a:lnTo>
                    <a:pt x="2167" y="1030"/>
                  </a:lnTo>
                  <a:close/>
                  <a:moveTo>
                    <a:pt x="2167" y="1061"/>
                  </a:moveTo>
                  <a:lnTo>
                    <a:pt x="2167" y="1078"/>
                  </a:lnTo>
                  <a:lnTo>
                    <a:pt x="2163" y="1078"/>
                  </a:lnTo>
                  <a:lnTo>
                    <a:pt x="2163" y="1061"/>
                  </a:lnTo>
                  <a:lnTo>
                    <a:pt x="2167" y="1061"/>
                  </a:lnTo>
                  <a:close/>
                  <a:moveTo>
                    <a:pt x="2167" y="1091"/>
                  </a:moveTo>
                  <a:lnTo>
                    <a:pt x="2167" y="1109"/>
                  </a:lnTo>
                  <a:lnTo>
                    <a:pt x="2163" y="1109"/>
                  </a:lnTo>
                  <a:lnTo>
                    <a:pt x="2163" y="1091"/>
                  </a:lnTo>
                  <a:lnTo>
                    <a:pt x="2167" y="1091"/>
                  </a:lnTo>
                  <a:close/>
                  <a:moveTo>
                    <a:pt x="2167" y="1122"/>
                  </a:moveTo>
                  <a:lnTo>
                    <a:pt x="2167" y="1139"/>
                  </a:lnTo>
                  <a:lnTo>
                    <a:pt x="2163" y="1139"/>
                  </a:lnTo>
                  <a:lnTo>
                    <a:pt x="2163" y="1122"/>
                  </a:lnTo>
                  <a:lnTo>
                    <a:pt x="2167" y="1122"/>
                  </a:lnTo>
                  <a:close/>
                  <a:moveTo>
                    <a:pt x="2167" y="1153"/>
                  </a:moveTo>
                  <a:lnTo>
                    <a:pt x="2167" y="1170"/>
                  </a:lnTo>
                  <a:lnTo>
                    <a:pt x="2163" y="1170"/>
                  </a:lnTo>
                  <a:lnTo>
                    <a:pt x="2163" y="1153"/>
                  </a:lnTo>
                  <a:lnTo>
                    <a:pt x="2167" y="1153"/>
                  </a:lnTo>
                  <a:close/>
                  <a:moveTo>
                    <a:pt x="2167" y="1183"/>
                  </a:moveTo>
                  <a:lnTo>
                    <a:pt x="2167" y="1201"/>
                  </a:lnTo>
                  <a:lnTo>
                    <a:pt x="2163" y="1201"/>
                  </a:lnTo>
                  <a:lnTo>
                    <a:pt x="2163" y="1183"/>
                  </a:lnTo>
                  <a:lnTo>
                    <a:pt x="2167" y="1183"/>
                  </a:lnTo>
                  <a:close/>
                  <a:moveTo>
                    <a:pt x="2167" y="1214"/>
                  </a:moveTo>
                  <a:lnTo>
                    <a:pt x="2167" y="1231"/>
                  </a:lnTo>
                  <a:lnTo>
                    <a:pt x="2163" y="1231"/>
                  </a:lnTo>
                  <a:lnTo>
                    <a:pt x="2163" y="1214"/>
                  </a:lnTo>
                  <a:lnTo>
                    <a:pt x="2167" y="1214"/>
                  </a:lnTo>
                  <a:close/>
                  <a:moveTo>
                    <a:pt x="2167" y="1245"/>
                  </a:moveTo>
                  <a:lnTo>
                    <a:pt x="2167" y="1262"/>
                  </a:lnTo>
                  <a:lnTo>
                    <a:pt x="2163" y="1262"/>
                  </a:lnTo>
                  <a:lnTo>
                    <a:pt x="2163" y="1245"/>
                  </a:lnTo>
                  <a:lnTo>
                    <a:pt x="2167" y="1245"/>
                  </a:lnTo>
                  <a:close/>
                  <a:moveTo>
                    <a:pt x="2167" y="1275"/>
                  </a:moveTo>
                  <a:lnTo>
                    <a:pt x="2167" y="1293"/>
                  </a:lnTo>
                  <a:lnTo>
                    <a:pt x="2163" y="1293"/>
                  </a:lnTo>
                  <a:lnTo>
                    <a:pt x="2163" y="1275"/>
                  </a:lnTo>
                  <a:lnTo>
                    <a:pt x="2167" y="1275"/>
                  </a:lnTo>
                  <a:close/>
                  <a:moveTo>
                    <a:pt x="2167" y="1306"/>
                  </a:moveTo>
                  <a:lnTo>
                    <a:pt x="2167" y="1324"/>
                  </a:lnTo>
                  <a:lnTo>
                    <a:pt x="2163" y="1324"/>
                  </a:lnTo>
                  <a:lnTo>
                    <a:pt x="2163" y="1306"/>
                  </a:lnTo>
                  <a:lnTo>
                    <a:pt x="2167" y="1306"/>
                  </a:lnTo>
                  <a:close/>
                  <a:moveTo>
                    <a:pt x="2167" y="1337"/>
                  </a:moveTo>
                  <a:lnTo>
                    <a:pt x="2167" y="1354"/>
                  </a:lnTo>
                  <a:lnTo>
                    <a:pt x="2163" y="1354"/>
                  </a:lnTo>
                  <a:lnTo>
                    <a:pt x="2163" y="1337"/>
                  </a:lnTo>
                  <a:lnTo>
                    <a:pt x="2167" y="1337"/>
                  </a:lnTo>
                  <a:close/>
                  <a:moveTo>
                    <a:pt x="2167" y="1367"/>
                  </a:moveTo>
                  <a:lnTo>
                    <a:pt x="2167" y="1385"/>
                  </a:lnTo>
                  <a:lnTo>
                    <a:pt x="2163" y="1385"/>
                  </a:lnTo>
                  <a:lnTo>
                    <a:pt x="2163" y="1367"/>
                  </a:lnTo>
                  <a:lnTo>
                    <a:pt x="2167" y="1367"/>
                  </a:lnTo>
                  <a:close/>
                  <a:moveTo>
                    <a:pt x="2167" y="1398"/>
                  </a:moveTo>
                  <a:lnTo>
                    <a:pt x="2167" y="1416"/>
                  </a:lnTo>
                  <a:lnTo>
                    <a:pt x="2163" y="1416"/>
                  </a:lnTo>
                  <a:lnTo>
                    <a:pt x="2163" y="1398"/>
                  </a:lnTo>
                  <a:lnTo>
                    <a:pt x="2167" y="1398"/>
                  </a:lnTo>
                  <a:close/>
                  <a:moveTo>
                    <a:pt x="2167" y="1429"/>
                  </a:moveTo>
                  <a:lnTo>
                    <a:pt x="2167" y="1446"/>
                  </a:lnTo>
                  <a:lnTo>
                    <a:pt x="2163" y="1446"/>
                  </a:lnTo>
                  <a:lnTo>
                    <a:pt x="2163" y="1429"/>
                  </a:lnTo>
                  <a:lnTo>
                    <a:pt x="2167" y="1429"/>
                  </a:lnTo>
                  <a:close/>
                  <a:moveTo>
                    <a:pt x="2167" y="1459"/>
                  </a:moveTo>
                  <a:lnTo>
                    <a:pt x="2167" y="1477"/>
                  </a:lnTo>
                  <a:lnTo>
                    <a:pt x="2163" y="1477"/>
                  </a:lnTo>
                  <a:lnTo>
                    <a:pt x="2163" y="1459"/>
                  </a:lnTo>
                  <a:lnTo>
                    <a:pt x="2167" y="1459"/>
                  </a:lnTo>
                  <a:close/>
                  <a:moveTo>
                    <a:pt x="2167" y="1490"/>
                  </a:moveTo>
                  <a:lnTo>
                    <a:pt x="2167" y="1508"/>
                  </a:lnTo>
                  <a:lnTo>
                    <a:pt x="2163" y="1508"/>
                  </a:lnTo>
                  <a:lnTo>
                    <a:pt x="2163" y="1490"/>
                  </a:lnTo>
                  <a:lnTo>
                    <a:pt x="2167" y="1490"/>
                  </a:lnTo>
                  <a:close/>
                  <a:moveTo>
                    <a:pt x="2167" y="1521"/>
                  </a:moveTo>
                  <a:lnTo>
                    <a:pt x="2167" y="1538"/>
                  </a:lnTo>
                  <a:lnTo>
                    <a:pt x="2163" y="1538"/>
                  </a:lnTo>
                  <a:lnTo>
                    <a:pt x="2163" y="1521"/>
                  </a:lnTo>
                  <a:lnTo>
                    <a:pt x="2167" y="1521"/>
                  </a:lnTo>
                  <a:close/>
                  <a:moveTo>
                    <a:pt x="2167" y="1552"/>
                  </a:moveTo>
                  <a:lnTo>
                    <a:pt x="2167" y="1569"/>
                  </a:lnTo>
                  <a:lnTo>
                    <a:pt x="2163" y="1569"/>
                  </a:lnTo>
                  <a:lnTo>
                    <a:pt x="2163" y="1552"/>
                  </a:lnTo>
                  <a:lnTo>
                    <a:pt x="2167" y="1552"/>
                  </a:lnTo>
                  <a:close/>
                  <a:moveTo>
                    <a:pt x="2167" y="1582"/>
                  </a:moveTo>
                  <a:lnTo>
                    <a:pt x="2167" y="1600"/>
                  </a:lnTo>
                  <a:lnTo>
                    <a:pt x="2163" y="1600"/>
                  </a:lnTo>
                  <a:lnTo>
                    <a:pt x="2163" y="1582"/>
                  </a:lnTo>
                  <a:lnTo>
                    <a:pt x="2167" y="1582"/>
                  </a:lnTo>
                  <a:close/>
                  <a:moveTo>
                    <a:pt x="2167" y="1613"/>
                  </a:moveTo>
                  <a:lnTo>
                    <a:pt x="2167" y="1630"/>
                  </a:lnTo>
                  <a:lnTo>
                    <a:pt x="2163" y="1630"/>
                  </a:lnTo>
                  <a:lnTo>
                    <a:pt x="2163" y="1613"/>
                  </a:lnTo>
                  <a:lnTo>
                    <a:pt x="2167" y="1613"/>
                  </a:lnTo>
                  <a:close/>
                  <a:moveTo>
                    <a:pt x="2167" y="1644"/>
                  </a:moveTo>
                  <a:lnTo>
                    <a:pt x="2167" y="1661"/>
                  </a:lnTo>
                  <a:lnTo>
                    <a:pt x="2163" y="1661"/>
                  </a:lnTo>
                  <a:lnTo>
                    <a:pt x="2163" y="1644"/>
                  </a:lnTo>
                  <a:lnTo>
                    <a:pt x="2167" y="1644"/>
                  </a:lnTo>
                  <a:close/>
                  <a:moveTo>
                    <a:pt x="2167" y="1674"/>
                  </a:moveTo>
                  <a:lnTo>
                    <a:pt x="2167" y="1692"/>
                  </a:lnTo>
                  <a:lnTo>
                    <a:pt x="2163" y="1692"/>
                  </a:lnTo>
                  <a:lnTo>
                    <a:pt x="2163" y="1674"/>
                  </a:lnTo>
                  <a:lnTo>
                    <a:pt x="2167" y="1674"/>
                  </a:lnTo>
                  <a:close/>
                  <a:moveTo>
                    <a:pt x="2167" y="1705"/>
                  </a:moveTo>
                  <a:lnTo>
                    <a:pt x="2167" y="1722"/>
                  </a:lnTo>
                  <a:lnTo>
                    <a:pt x="2163" y="1722"/>
                  </a:lnTo>
                  <a:lnTo>
                    <a:pt x="2163" y="1705"/>
                  </a:lnTo>
                  <a:lnTo>
                    <a:pt x="2167" y="1705"/>
                  </a:lnTo>
                  <a:close/>
                  <a:moveTo>
                    <a:pt x="2167" y="1736"/>
                  </a:moveTo>
                  <a:lnTo>
                    <a:pt x="2167" y="1753"/>
                  </a:lnTo>
                  <a:lnTo>
                    <a:pt x="2163" y="1753"/>
                  </a:lnTo>
                  <a:lnTo>
                    <a:pt x="2163" y="1736"/>
                  </a:lnTo>
                  <a:lnTo>
                    <a:pt x="2167" y="1736"/>
                  </a:lnTo>
                  <a:close/>
                  <a:moveTo>
                    <a:pt x="2167" y="1766"/>
                  </a:moveTo>
                  <a:lnTo>
                    <a:pt x="2167" y="1784"/>
                  </a:lnTo>
                  <a:lnTo>
                    <a:pt x="2163" y="1784"/>
                  </a:lnTo>
                  <a:lnTo>
                    <a:pt x="2163" y="1766"/>
                  </a:lnTo>
                  <a:lnTo>
                    <a:pt x="2167" y="1766"/>
                  </a:lnTo>
                  <a:close/>
                  <a:moveTo>
                    <a:pt x="2167" y="1797"/>
                  </a:moveTo>
                  <a:lnTo>
                    <a:pt x="2167" y="1815"/>
                  </a:lnTo>
                  <a:lnTo>
                    <a:pt x="2163" y="1815"/>
                  </a:lnTo>
                  <a:lnTo>
                    <a:pt x="2163" y="1797"/>
                  </a:lnTo>
                  <a:lnTo>
                    <a:pt x="2167" y="1797"/>
                  </a:lnTo>
                  <a:close/>
                  <a:moveTo>
                    <a:pt x="2167" y="1828"/>
                  </a:moveTo>
                  <a:lnTo>
                    <a:pt x="2167" y="1845"/>
                  </a:lnTo>
                  <a:lnTo>
                    <a:pt x="2163" y="1845"/>
                  </a:lnTo>
                  <a:lnTo>
                    <a:pt x="2163" y="1828"/>
                  </a:lnTo>
                  <a:lnTo>
                    <a:pt x="2167" y="1828"/>
                  </a:lnTo>
                  <a:close/>
                  <a:moveTo>
                    <a:pt x="2167" y="1858"/>
                  </a:moveTo>
                  <a:lnTo>
                    <a:pt x="2167" y="1876"/>
                  </a:lnTo>
                  <a:lnTo>
                    <a:pt x="2163" y="1876"/>
                  </a:lnTo>
                  <a:lnTo>
                    <a:pt x="2163" y="1858"/>
                  </a:lnTo>
                  <a:lnTo>
                    <a:pt x="2167" y="1858"/>
                  </a:lnTo>
                  <a:close/>
                  <a:moveTo>
                    <a:pt x="2167" y="1889"/>
                  </a:moveTo>
                  <a:lnTo>
                    <a:pt x="2167" y="1907"/>
                  </a:lnTo>
                  <a:lnTo>
                    <a:pt x="2163" y="1907"/>
                  </a:lnTo>
                  <a:lnTo>
                    <a:pt x="2163" y="1889"/>
                  </a:lnTo>
                  <a:lnTo>
                    <a:pt x="2167" y="1889"/>
                  </a:lnTo>
                  <a:close/>
                  <a:moveTo>
                    <a:pt x="2167" y="1920"/>
                  </a:moveTo>
                  <a:lnTo>
                    <a:pt x="2167" y="1937"/>
                  </a:lnTo>
                  <a:lnTo>
                    <a:pt x="2163" y="1937"/>
                  </a:lnTo>
                  <a:lnTo>
                    <a:pt x="2163" y="1920"/>
                  </a:lnTo>
                  <a:lnTo>
                    <a:pt x="2167" y="1920"/>
                  </a:lnTo>
                  <a:close/>
                  <a:moveTo>
                    <a:pt x="2167" y="1950"/>
                  </a:moveTo>
                  <a:lnTo>
                    <a:pt x="2167" y="1968"/>
                  </a:lnTo>
                  <a:lnTo>
                    <a:pt x="2163" y="1968"/>
                  </a:lnTo>
                  <a:lnTo>
                    <a:pt x="2163" y="1950"/>
                  </a:lnTo>
                  <a:lnTo>
                    <a:pt x="2167" y="1950"/>
                  </a:lnTo>
                  <a:close/>
                  <a:moveTo>
                    <a:pt x="2167" y="1981"/>
                  </a:moveTo>
                  <a:lnTo>
                    <a:pt x="2167" y="1999"/>
                  </a:lnTo>
                  <a:lnTo>
                    <a:pt x="2163" y="1999"/>
                  </a:lnTo>
                  <a:lnTo>
                    <a:pt x="2163" y="1981"/>
                  </a:lnTo>
                  <a:lnTo>
                    <a:pt x="2167" y="1981"/>
                  </a:lnTo>
                  <a:close/>
                  <a:moveTo>
                    <a:pt x="2167" y="2012"/>
                  </a:moveTo>
                  <a:lnTo>
                    <a:pt x="2167" y="2029"/>
                  </a:lnTo>
                  <a:lnTo>
                    <a:pt x="2163" y="2029"/>
                  </a:lnTo>
                  <a:lnTo>
                    <a:pt x="2163" y="2012"/>
                  </a:lnTo>
                  <a:lnTo>
                    <a:pt x="2167" y="2012"/>
                  </a:lnTo>
                  <a:close/>
                  <a:moveTo>
                    <a:pt x="2167" y="2042"/>
                  </a:moveTo>
                  <a:lnTo>
                    <a:pt x="2167" y="2060"/>
                  </a:lnTo>
                  <a:lnTo>
                    <a:pt x="2163" y="2060"/>
                  </a:lnTo>
                  <a:lnTo>
                    <a:pt x="2163" y="2042"/>
                  </a:lnTo>
                  <a:lnTo>
                    <a:pt x="2167" y="2042"/>
                  </a:lnTo>
                  <a:close/>
                  <a:moveTo>
                    <a:pt x="2167" y="2073"/>
                  </a:moveTo>
                  <a:lnTo>
                    <a:pt x="2167" y="2091"/>
                  </a:lnTo>
                  <a:lnTo>
                    <a:pt x="2163" y="2091"/>
                  </a:lnTo>
                  <a:lnTo>
                    <a:pt x="2163" y="2073"/>
                  </a:lnTo>
                  <a:lnTo>
                    <a:pt x="2167" y="2073"/>
                  </a:lnTo>
                  <a:close/>
                  <a:moveTo>
                    <a:pt x="2167" y="2104"/>
                  </a:moveTo>
                  <a:lnTo>
                    <a:pt x="2167" y="2121"/>
                  </a:lnTo>
                  <a:lnTo>
                    <a:pt x="2163" y="2121"/>
                  </a:lnTo>
                  <a:lnTo>
                    <a:pt x="2163" y="2104"/>
                  </a:lnTo>
                  <a:lnTo>
                    <a:pt x="2167" y="2104"/>
                  </a:lnTo>
                  <a:close/>
                  <a:moveTo>
                    <a:pt x="2167" y="2135"/>
                  </a:moveTo>
                  <a:lnTo>
                    <a:pt x="2167" y="2152"/>
                  </a:lnTo>
                  <a:lnTo>
                    <a:pt x="2163" y="2152"/>
                  </a:lnTo>
                  <a:lnTo>
                    <a:pt x="2163" y="2135"/>
                  </a:lnTo>
                  <a:lnTo>
                    <a:pt x="2167" y="2135"/>
                  </a:lnTo>
                  <a:close/>
                  <a:moveTo>
                    <a:pt x="2167" y="2165"/>
                  </a:moveTo>
                  <a:lnTo>
                    <a:pt x="2167" y="2183"/>
                  </a:lnTo>
                  <a:lnTo>
                    <a:pt x="2163" y="2183"/>
                  </a:lnTo>
                  <a:lnTo>
                    <a:pt x="2163" y="2165"/>
                  </a:lnTo>
                  <a:lnTo>
                    <a:pt x="2167" y="2165"/>
                  </a:lnTo>
                  <a:close/>
                  <a:moveTo>
                    <a:pt x="2167" y="2196"/>
                  </a:moveTo>
                  <a:lnTo>
                    <a:pt x="2167" y="2213"/>
                  </a:lnTo>
                  <a:lnTo>
                    <a:pt x="2163" y="2213"/>
                  </a:lnTo>
                  <a:lnTo>
                    <a:pt x="2163" y="2196"/>
                  </a:lnTo>
                  <a:lnTo>
                    <a:pt x="2167" y="2196"/>
                  </a:lnTo>
                  <a:close/>
                  <a:moveTo>
                    <a:pt x="2167" y="2226"/>
                  </a:moveTo>
                  <a:lnTo>
                    <a:pt x="2167" y="2244"/>
                  </a:lnTo>
                  <a:lnTo>
                    <a:pt x="2163" y="2244"/>
                  </a:lnTo>
                  <a:lnTo>
                    <a:pt x="2163" y="2226"/>
                  </a:lnTo>
                  <a:lnTo>
                    <a:pt x="2167" y="2226"/>
                  </a:lnTo>
                  <a:close/>
                  <a:moveTo>
                    <a:pt x="2167" y="2257"/>
                  </a:moveTo>
                  <a:lnTo>
                    <a:pt x="2167" y="2275"/>
                  </a:lnTo>
                  <a:lnTo>
                    <a:pt x="2163" y="2275"/>
                  </a:lnTo>
                  <a:lnTo>
                    <a:pt x="2163" y="2257"/>
                  </a:lnTo>
                  <a:lnTo>
                    <a:pt x="2167" y="2257"/>
                  </a:lnTo>
                  <a:close/>
                  <a:moveTo>
                    <a:pt x="2167" y="2288"/>
                  </a:moveTo>
                  <a:lnTo>
                    <a:pt x="2167" y="2305"/>
                  </a:lnTo>
                  <a:lnTo>
                    <a:pt x="2163" y="2305"/>
                  </a:lnTo>
                  <a:lnTo>
                    <a:pt x="2163" y="2288"/>
                  </a:lnTo>
                  <a:lnTo>
                    <a:pt x="2167" y="2288"/>
                  </a:lnTo>
                  <a:close/>
                  <a:moveTo>
                    <a:pt x="2167" y="2318"/>
                  </a:moveTo>
                  <a:lnTo>
                    <a:pt x="2167" y="2336"/>
                  </a:lnTo>
                  <a:lnTo>
                    <a:pt x="2163" y="2336"/>
                  </a:lnTo>
                  <a:lnTo>
                    <a:pt x="2163" y="2318"/>
                  </a:lnTo>
                  <a:lnTo>
                    <a:pt x="2167" y="2318"/>
                  </a:lnTo>
                  <a:close/>
                  <a:moveTo>
                    <a:pt x="2193" y="662"/>
                  </a:moveTo>
                  <a:lnTo>
                    <a:pt x="2193" y="679"/>
                  </a:lnTo>
                  <a:lnTo>
                    <a:pt x="2189" y="679"/>
                  </a:lnTo>
                  <a:lnTo>
                    <a:pt x="2189" y="662"/>
                  </a:lnTo>
                  <a:lnTo>
                    <a:pt x="2193" y="662"/>
                  </a:lnTo>
                  <a:close/>
                  <a:moveTo>
                    <a:pt x="2193" y="693"/>
                  </a:moveTo>
                  <a:lnTo>
                    <a:pt x="2193" y="710"/>
                  </a:lnTo>
                  <a:lnTo>
                    <a:pt x="2189" y="710"/>
                  </a:lnTo>
                  <a:lnTo>
                    <a:pt x="2189" y="693"/>
                  </a:lnTo>
                  <a:lnTo>
                    <a:pt x="2193" y="693"/>
                  </a:lnTo>
                  <a:close/>
                  <a:moveTo>
                    <a:pt x="2193" y="723"/>
                  </a:moveTo>
                  <a:lnTo>
                    <a:pt x="2193" y="741"/>
                  </a:lnTo>
                  <a:lnTo>
                    <a:pt x="2189" y="741"/>
                  </a:lnTo>
                  <a:lnTo>
                    <a:pt x="2189" y="723"/>
                  </a:lnTo>
                  <a:lnTo>
                    <a:pt x="2193" y="723"/>
                  </a:lnTo>
                  <a:close/>
                  <a:moveTo>
                    <a:pt x="2193" y="754"/>
                  </a:moveTo>
                  <a:lnTo>
                    <a:pt x="2193" y="771"/>
                  </a:lnTo>
                  <a:lnTo>
                    <a:pt x="2189" y="771"/>
                  </a:lnTo>
                  <a:lnTo>
                    <a:pt x="2189" y="754"/>
                  </a:lnTo>
                  <a:lnTo>
                    <a:pt x="2193" y="754"/>
                  </a:lnTo>
                  <a:close/>
                  <a:moveTo>
                    <a:pt x="2193" y="785"/>
                  </a:moveTo>
                  <a:lnTo>
                    <a:pt x="2193" y="802"/>
                  </a:lnTo>
                  <a:lnTo>
                    <a:pt x="2189" y="802"/>
                  </a:lnTo>
                  <a:lnTo>
                    <a:pt x="2189" y="785"/>
                  </a:lnTo>
                  <a:lnTo>
                    <a:pt x="2193" y="785"/>
                  </a:lnTo>
                  <a:close/>
                  <a:moveTo>
                    <a:pt x="2193" y="815"/>
                  </a:moveTo>
                  <a:lnTo>
                    <a:pt x="2193" y="833"/>
                  </a:lnTo>
                  <a:lnTo>
                    <a:pt x="2189" y="833"/>
                  </a:lnTo>
                  <a:lnTo>
                    <a:pt x="2189" y="815"/>
                  </a:lnTo>
                  <a:lnTo>
                    <a:pt x="2193" y="815"/>
                  </a:lnTo>
                  <a:close/>
                  <a:moveTo>
                    <a:pt x="2193" y="846"/>
                  </a:moveTo>
                  <a:lnTo>
                    <a:pt x="2193" y="863"/>
                  </a:lnTo>
                  <a:lnTo>
                    <a:pt x="2189" y="863"/>
                  </a:lnTo>
                  <a:lnTo>
                    <a:pt x="2189" y="846"/>
                  </a:lnTo>
                  <a:lnTo>
                    <a:pt x="2193" y="846"/>
                  </a:lnTo>
                  <a:close/>
                  <a:moveTo>
                    <a:pt x="2193" y="876"/>
                  </a:moveTo>
                  <a:lnTo>
                    <a:pt x="2193" y="894"/>
                  </a:lnTo>
                  <a:lnTo>
                    <a:pt x="2189" y="894"/>
                  </a:lnTo>
                  <a:lnTo>
                    <a:pt x="2189" y="876"/>
                  </a:lnTo>
                  <a:lnTo>
                    <a:pt x="2193" y="876"/>
                  </a:lnTo>
                  <a:close/>
                  <a:moveTo>
                    <a:pt x="2193" y="907"/>
                  </a:moveTo>
                  <a:lnTo>
                    <a:pt x="2193" y="925"/>
                  </a:lnTo>
                  <a:lnTo>
                    <a:pt x="2189" y="925"/>
                  </a:lnTo>
                  <a:lnTo>
                    <a:pt x="2189" y="907"/>
                  </a:lnTo>
                  <a:lnTo>
                    <a:pt x="2193" y="907"/>
                  </a:lnTo>
                  <a:close/>
                  <a:moveTo>
                    <a:pt x="2193" y="938"/>
                  </a:moveTo>
                  <a:lnTo>
                    <a:pt x="2193" y="956"/>
                  </a:lnTo>
                  <a:lnTo>
                    <a:pt x="2189" y="956"/>
                  </a:lnTo>
                  <a:lnTo>
                    <a:pt x="2189" y="938"/>
                  </a:lnTo>
                  <a:lnTo>
                    <a:pt x="2193" y="938"/>
                  </a:lnTo>
                  <a:close/>
                  <a:moveTo>
                    <a:pt x="2193" y="969"/>
                  </a:moveTo>
                  <a:lnTo>
                    <a:pt x="2193" y="986"/>
                  </a:lnTo>
                  <a:lnTo>
                    <a:pt x="2189" y="986"/>
                  </a:lnTo>
                  <a:lnTo>
                    <a:pt x="2189" y="969"/>
                  </a:lnTo>
                  <a:lnTo>
                    <a:pt x="2193" y="969"/>
                  </a:lnTo>
                  <a:close/>
                  <a:moveTo>
                    <a:pt x="2193" y="999"/>
                  </a:moveTo>
                  <a:lnTo>
                    <a:pt x="2193" y="1017"/>
                  </a:lnTo>
                  <a:lnTo>
                    <a:pt x="2189" y="1017"/>
                  </a:lnTo>
                  <a:lnTo>
                    <a:pt x="2189" y="999"/>
                  </a:lnTo>
                  <a:lnTo>
                    <a:pt x="2193" y="999"/>
                  </a:lnTo>
                  <a:close/>
                  <a:moveTo>
                    <a:pt x="2193" y="1030"/>
                  </a:moveTo>
                  <a:lnTo>
                    <a:pt x="2193" y="1048"/>
                  </a:lnTo>
                  <a:lnTo>
                    <a:pt x="2189" y="1048"/>
                  </a:lnTo>
                  <a:lnTo>
                    <a:pt x="2189" y="1030"/>
                  </a:lnTo>
                  <a:lnTo>
                    <a:pt x="2193" y="1030"/>
                  </a:lnTo>
                  <a:close/>
                  <a:moveTo>
                    <a:pt x="2193" y="1061"/>
                  </a:moveTo>
                  <a:lnTo>
                    <a:pt x="2193" y="1078"/>
                  </a:lnTo>
                  <a:lnTo>
                    <a:pt x="2189" y="1078"/>
                  </a:lnTo>
                  <a:lnTo>
                    <a:pt x="2189" y="1061"/>
                  </a:lnTo>
                  <a:lnTo>
                    <a:pt x="2193" y="1061"/>
                  </a:lnTo>
                  <a:close/>
                  <a:moveTo>
                    <a:pt x="2193" y="1091"/>
                  </a:moveTo>
                  <a:lnTo>
                    <a:pt x="2193" y="1109"/>
                  </a:lnTo>
                  <a:lnTo>
                    <a:pt x="2189" y="1109"/>
                  </a:lnTo>
                  <a:lnTo>
                    <a:pt x="2189" y="1091"/>
                  </a:lnTo>
                  <a:lnTo>
                    <a:pt x="2193" y="1091"/>
                  </a:lnTo>
                  <a:close/>
                  <a:moveTo>
                    <a:pt x="2193" y="1122"/>
                  </a:moveTo>
                  <a:lnTo>
                    <a:pt x="2193" y="1139"/>
                  </a:lnTo>
                  <a:lnTo>
                    <a:pt x="2189" y="1139"/>
                  </a:lnTo>
                  <a:lnTo>
                    <a:pt x="2189" y="1122"/>
                  </a:lnTo>
                  <a:lnTo>
                    <a:pt x="2193" y="1122"/>
                  </a:lnTo>
                  <a:close/>
                  <a:moveTo>
                    <a:pt x="2193" y="1153"/>
                  </a:moveTo>
                  <a:lnTo>
                    <a:pt x="2193" y="1170"/>
                  </a:lnTo>
                  <a:lnTo>
                    <a:pt x="2189" y="1170"/>
                  </a:lnTo>
                  <a:lnTo>
                    <a:pt x="2189" y="1153"/>
                  </a:lnTo>
                  <a:lnTo>
                    <a:pt x="2193" y="1153"/>
                  </a:lnTo>
                  <a:close/>
                  <a:moveTo>
                    <a:pt x="2193" y="1183"/>
                  </a:moveTo>
                  <a:lnTo>
                    <a:pt x="2193" y="1201"/>
                  </a:lnTo>
                  <a:lnTo>
                    <a:pt x="2189" y="1201"/>
                  </a:lnTo>
                  <a:lnTo>
                    <a:pt x="2189" y="1183"/>
                  </a:lnTo>
                  <a:lnTo>
                    <a:pt x="2193" y="1183"/>
                  </a:lnTo>
                  <a:close/>
                  <a:moveTo>
                    <a:pt x="2193" y="1214"/>
                  </a:moveTo>
                  <a:lnTo>
                    <a:pt x="2193" y="1232"/>
                  </a:lnTo>
                  <a:lnTo>
                    <a:pt x="2189" y="1232"/>
                  </a:lnTo>
                  <a:lnTo>
                    <a:pt x="2189" y="1214"/>
                  </a:lnTo>
                  <a:lnTo>
                    <a:pt x="2193" y="1214"/>
                  </a:lnTo>
                  <a:close/>
                  <a:moveTo>
                    <a:pt x="2193" y="1245"/>
                  </a:moveTo>
                  <a:lnTo>
                    <a:pt x="2193" y="1262"/>
                  </a:lnTo>
                  <a:lnTo>
                    <a:pt x="2189" y="1262"/>
                  </a:lnTo>
                  <a:lnTo>
                    <a:pt x="2189" y="1245"/>
                  </a:lnTo>
                  <a:lnTo>
                    <a:pt x="2193" y="1245"/>
                  </a:lnTo>
                  <a:close/>
                  <a:moveTo>
                    <a:pt x="2193" y="1275"/>
                  </a:moveTo>
                  <a:lnTo>
                    <a:pt x="2193" y="1293"/>
                  </a:lnTo>
                  <a:lnTo>
                    <a:pt x="2189" y="1293"/>
                  </a:lnTo>
                  <a:lnTo>
                    <a:pt x="2189" y="1275"/>
                  </a:lnTo>
                  <a:lnTo>
                    <a:pt x="2193" y="1275"/>
                  </a:lnTo>
                  <a:close/>
                  <a:moveTo>
                    <a:pt x="2193" y="1306"/>
                  </a:moveTo>
                  <a:lnTo>
                    <a:pt x="2193" y="1324"/>
                  </a:lnTo>
                  <a:lnTo>
                    <a:pt x="2189" y="1324"/>
                  </a:lnTo>
                  <a:lnTo>
                    <a:pt x="2189" y="1306"/>
                  </a:lnTo>
                  <a:lnTo>
                    <a:pt x="2193" y="1306"/>
                  </a:lnTo>
                  <a:close/>
                  <a:moveTo>
                    <a:pt x="2193" y="1337"/>
                  </a:moveTo>
                  <a:lnTo>
                    <a:pt x="2193" y="1354"/>
                  </a:lnTo>
                  <a:lnTo>
                    <a:pt x="2189" y="1354"/>
                  </a:lnTo>
                  <a:lnTo>
                    <a:pt x="2189" y="1337"/>
                  </a:lnTo>
                  <a:lnTo>
                    <a:pt x="2193" y="1337"/>
                  </a:lnTo>
                  <a:close/>
                  <a:moveTo>
                    <a:pt x="2193" y="1367"/>
                  </a:moveTo>
                  <a:lnTo>
                    <a:pt x="2193" y="1385"/>
                  </a:lnTo>
                  <a:lnTo>
                    <a:pt x="2189" y="1385"/>
                  </a:lnTo>
                  <a:lnTo>
                    <a:pt x="2189" y="1367"/>
                  </a:lnTo>
                  <a:lnTo>
                    <a:pt x="2193" y="1367"/>
                  </a:lnTo>
                  <a:close/>
                  <a:moveTo>
                    <a:pt x="2193" y="1398"/>
                  </a:moveTo>
                  <a:lnTo>
                    <a:pt x="2193" y="1416"/>
                  </a:lnTo>
                  <a:lnTo>
                    <a:pt x="2189" y="1416"/>
                  </a:lnTo>
                  <a:lnTo>
                    <a:pt x="2189" y="1398"/>
                  </a:lnTo>
                  <a:lnTo>
                    <a:pt x="2193" y="1398"/>
                  </a:lnTo>
                  <a:close/>
                  <a:moveTo>
                    <a:pt x="2193" y="1429"/>
                  </a:moveTo>
                  <a:lnTo>
                    <a:pt x="2193" y="1446"/>
                  </a:lnTo>
                  <a:lnTo>
                    <a:pt x="2189" y="1446"/>
                  </a:lnTo>
                  <a:lnTo>
                    <a:pt x="2189" y="1429"/>
                  </a:lnTo>
                  <a:lnTo>
                    <a:pt x="2193" y="1429"/>
                  </a:lnTo>
                  <a:close/>
                  <a:moveTo>
                    <a:pt x="2193" y="1459"/>
                  </a:moveTo>
                  <a:lnTo>
                    <a:pt x="2193" y="1477"/>
                  </a:lnTo>
                  <a:lnTo>
                    <a:pt x="2189" y="1477"/>
                  </a:lnTo>
                  <a:lnTo>
                    <a:pt x="2189" y="1459"/>
                  </a:lnTo>
                  <a:lnTo>
                    <a:pt x="2193" y="1459"/>
                  </a:lnTo>
                  <a:close/>
                  <a:moveTo>
                    <a:pt x="2193" y="1490"/>
                  </a:moveTo>
                  <a:lnTo>
                    <a:pt x="2193" y="1508"/>
                  </a:lnTo>
                  <a:lnTo>
                    <a:pt x="2189" y="1508"/>
                  </a:lnTo>
                  <a:lnTo>
                    <a:pt x="2189" y="1490"/>
                  </a:lnTo>
                  <a:lnTo>
                    <a:pt x="2193" y="1490"/>
                  </a:lnTo>
                  <a:close/>
                  <a:moveTo>
                    <a:pt x="2193" y="1521"/>
                  </a:moveTo>
                  <a:lnTo>
                    <a:pt x="2193" y="1538"/>
                  </a:lnTo>
                  <a:lnTo>
                    <a:pt x="2189" y="1538"/>
                  </a:lnTo>
                  <a:lnTo>
                    <a:pt x="2189" y="1521"/>
                  </a:lnTo>
                  <a:lnTo>
                    <a:pt x="2193" y="1521"/>
                  </a:lnTo>
                  <a:close/>
                  <a:moveTo>
                    <a:pt x="2193" y="1552"/>
                  </a:moveTo>
                  <a:lnTo>
                    <a:pt x="2193" y="1569"/>
                  </a:lnTo>
                  <a:lnTo>
                    <a:pt x="2189" y="1569"/>
                  </a:lnTo>
                  <a:lnTo>
                    <a:pt x="2189" y="1552"/>
                  </a:lnTo>
                  <a:lnTo>
                    <a:pt x="2193" y="1552"/>
                  </a:lnTo>
                  <a:close/>
                  <a:moveTo>
                    <a:pt x="2193" y="1582"/>
                  </a:moveTo>
                  <a:lnTo>
                    <a:pt x="2193" y="1600"/>
                  </a:lnTo>
                  <a:lnTo>
                    <a:pt x="2189" y="1600"/>
                  </a:lnTo>
                  <a:lnTo>
                    <a:pt x="2189" y="1582"/>
                  </a:lnTo>
                  <a:lnTo>
                    <a:pt x="2193" y="1582"/>
                  </a:lnTo>
                  <a:close/>
                  <a:moveTo>
                    <a:pt x="2193" y="1613"/>
                  </a:moveTo>
                  <a:lnTo>
                    <a:pt x="2193" y="1630"/>
                  </a:lnTo>
                  <a:lnTo>
                    <a:pt x="2189" y="1630"/>
                  </a:lnTo>
                  <a:lnTo>
                    <a:pt x="2189" y="1613"/>
                  </a:lnTo>
                  <a:lnTo>
                    <a:pt x="2193" y="1613"/>
                  </a:lnTo>
                  <a:close/>
                  <a:moveTo>
                    <a:pt x="2193" y="1644"/>
                  </a:moveTo>
                  <a:lnTo>
                    <a:pt x="2193" y="1661"/>
                  </a:lnTo>
                  <a:lnTo>
                    <a:pt x="2189" y="1661"/>
                  </a:lnTo>
                  <a:lnTo>
                    <a:pt x="2189" y="1644"/>
                  </a:lnTo>
                  <a:lnTo>
                    <a:pt x="2193" y="1644"/>
                  </a:lnTo>
                  <a:close/>
                  <a:moveTo>
                    <a:pt x="2193" y="1674"/>
                  </a:moveTo>
                  <a:lnTo>
                    <a:pt x="2193" y="1692"/>
                  </a:lnTo>
                  <a:lnTo>
                    <a:pt x="2189" y="1692"/>
                  </a:lnTo>
                  <a:lnTo>
                    <a:pt x="2189" y="1674"/>
                  </a:lnTo>
                  <a:lnTo>
                    <a:pt x="2193" y="1674"/>
                  </a:lnTo>
                  <a:close/>
                  <a:moveTo>
                    <a:pt x="2193" y="1705"/>
                  </a:moveTo>
                  <a:lnTo>
                    <a:pt x="2193" y="1722"/>
                  </a:lnTo>
                  <a:lnTo>
                    <a:pt x="2189" y="1722"/>
                  </a:lnTo>
                  <a:lnTo>
                    <a:pt x="2189" y="1705"/>
                  </a:lnTo>
                  <a:lnTo>
                    <a:pt x="2193" y="1705"/>
                  </a:lnTo>
                  <a:close/>
                  <a:moveTo>
                    <a:pt x="2193" y="1736"/>
                  </a:moveTo>
                  <a:lnTo>
                    <a:pt x="2193" y="1753"/>
                  </a:lnTo>
                  <a:lnTo>
                    <a:pt x="2189" y="1753"/>
                  </a:lnTo>
                  <a:lnTo>
                    <a:pt x="2189" y="1736"/>
                  </a:lnTo>
                  <a:lnTo>
                    <a:pt x="2193" y="1736"/>
                  </a:lnTo>
                  <a:close/>
                  <a:moveTo>
                    <a:pt x="2193" y="1766"/>
                  </a:moveTo>
                  <a:lnTo>
                    <a:pt x="2193" y="1784"/>
                  </a:lnTo>
                  <a:lnTo>
                    <a:pt x="2189" y="1784"/>
                  </a:lnTo>
                  <a:lnTo>
                    <a:pt x="2189" y="1766"/>
                  </a:lnTo>
                  <a:lnTo>
                    <a:pt x="2193" y="1766"/>
                  </a:lnTo>
                  <a:close/>
                  <a:moveTo>
                    <a:pt x="2193" y="1797"/>
                  </a:moveTo>
                  <a:lnTo>
                    <a:pt x="2193" y="1815"/>
                  </a:lnTo>
                  <a:lnTo>
                    <a:pt x="2189" y="1815"/>
                  </a:lnTo>
                  <a:lnTo>
                    <a:pt x="2189" y="1797"/>
                  </a:lnTo>
                  <a:lnTo>
                    <a:pt x="2193" y="1797"/>
                  </a:lnTo>
                  <a:close/>
                  <a:moveTo>
                    <a:pt x="2193" y="1828"/>
                  </a:moveTo>
                  <a:lnTo>
                    <a:pt x="2193" y="1845"/>
                  </a:lnTo>
                  <a:lnTo>
                    <a:pt x="2189" y="1845"/>
                  </a:lnTo>
                  <a:lnTo>
                    <a:pt x="2189" y="1828"/>
                  </a:lnTo>
                  <a:lnTo>
                    <a:pt x="2193" y="1828"/>
                  </a:lnTo>
                  <a:close/>
                  <a:moveTo>
                    <a:pt x="2193" y="1858"/>
                  </a:moveTo>
                  <a:lnTo>
                    <a:pt x="2193" y="1876"/>
                  </a:lnTo>
                  <a:lnTo>
                    <a:pt x="2189" y="1876"/>
                  </a:lnTo>
                  <a:lnTo>
                    <a:pt x="2189" y="1858"/>
                  </a:lnTo>
                  <a:lnTo>
                    <a:pt x="2193" y="1858"/>
                  </a:lnTo>
                  <a:close/>
                  <a:moveTo>
                    <a:pt x="2193" y="1889"/>
                  </a:moveTo>
                  <a:lnTo>
                    <a:pt x="2193" y="1907"/>
                  </a:lnTo>
                  <a:lnTo>
                    <a:pt x="2189" y="1907"/>
                  </a:lnTo>
                  <a:lnTo>
                    <a:pt x="2189" y="1889"/>
                  </a:lnTo>
                  <a:lnTo>
                    <a:pt x="2193" y="1889"/>
                  </a:lnTo>
                  <a:close/>
                  <a:moveTo>
                    <a:pt x="2193" y="1920"/>
                  </a:moveTo>
                  <a:lnTo>
                    <a:pt x="2193" y="1937"/>
                  </a:lnTo>
                  <a:lnTo>
                    <a:pt x="2189" y="1937"/>
                  </a:lnTo>
                  <a:lnTo>
                    <a:pt x="2189" y="1920"/>
                  </a:lnTo>
                  <a:lnTo>
                    <a:pt x="2193" y="1920"/>
                  </a:lnTo>
                  <a:close/>
                  <a:moveTo>
                    <a:pt x="2193" y="1950"/>
                  </a:moveTo>
                  <a:lnTo>
                    <a:pt x="2193" y="1968"/>
                  </a:lnTo>
                  <a:lnTo>
                    <a:pt x="2189" y="1968"/>
                  </a:lnTo>
                  <a:lnTo>
                    <a:pt x="2189" y="1950"/>
                  </a:lnTo>
                  <a:lnTo>
                    <a:pt x="2193" y="1950"/>
                  </a:lnTo>
                  <a:close/>
                  <a:moveTo>
                    <a:pt x="2193" y="1981"/>
                  </a:moveTo>
                  <a:lnTo>
                    <a:pt x="2193" y="1999"/>
                  </a:lnTo>
                  <a:lnTo>
                    <a:pt x="2189" y="1999"/>
                  </a:lnTo>
                  <a:lnTo>
                    <a:pt x="2189" y="1981"/>
                  </a:lnTo>
                  <a:lnTo>
                    <a:pt x="2193" y="1981"/>
                  </a:lnTo>
                  <a:close/>
                  <a:moveTo>
                    <a:pt x="2193" y="2012"/>
                  </a:moveTo>
                  <a:lnTo>
                    <a:pt x="2193" y="2029"/>
                  </a:lnTo>
                  <a:lnTo>
                    <a:pt x="2189" y="2029"/>
                  </a:lnTo>
                  <a:lnTo>
                    <a:pt x="2189" y="2012"/>
                  </a:lnTo>
                  <a:lnTo>
                    <a:pt x="2193" y="2012"/>
                  </a:lnTo>
                  <a:close/>
                  <a:moveTo>
                    <a:pt x="2193" y="2043"/>
                  </a:moveTo>
                  <a:lnTo>
                    <a:pt x="2193" y="2060"/>
                  </a:lnTo>
                  <a:lnTo>
                    <a:pt x="2189" y="2060"/>
                  </a:lnTo>
                  <a:lnTo>
                    <a:pt x="2189" y="2043"/>
                  </a:lnTo>
                  <a:lnTo>
                    <a:pt x="2193" y="2043"/>
                  </a:lnTo>
                  <a:close/>
                  <a:moveTo>
                    <a:pt x="2193" y="2073"/>
                  </a:moveTo>
                  <a:lnTo>
                    <a:pt x="2193" y="2091"/>
                  </a:lnTo>
                  <a:lnTo>
                    <a:pt x="2189" y="2091"/>
                  </a:lnTo>
                  <a:lnTo>
                    <a:pt x="2189" y="2073"/>
                  </a:lnTo>
                  <a:lnTo>
                    <a:pt x="2193" y="2073"/>
                  </a:lnTo>
                  <a:close/>
                  <a:moveTo>
                    <a:pt x="2193" y="2104"/>
                  </a:moveTo>
                  <a:lnTo>
                    <a:pt x="2193" y="2121"/>
                  </a:lnTo>
                  <a:lnTo>
                    <a:pt x="2189" y="2121"/>
                  </a:lnTo>
                  <a:lnTo>
                    <a:pt x="2189" y="2104"/>
                  </a:lnTo>
                  <a:lnTo>
                    <a:pt x="2193" y="2104"/>
                  </a:lnTo>
                  <a:close/>
                  <a:moveTo>
                    <a:pt x="2193" y="2135"/>
                  </a:moveTo>
                  <a:lnTo>
                    <a:pt x="2193" y="2152"/>
                  </a:lnTo>
                  <a:lnTo>
                    <a:pt x="2189" y="2152"/>
                  </a:lnTo>
                  <a:lnTo>
                    <a:pt x="2189" y="2135"/>
                  </a:lnTo>
                  <a:lnTo>
                    <a:pt x="2193" y="2135"/>
                  </a:lnTo>
                  <a:close/>
                  <a:moveTo>
                    <a:pt x="2193" y="2165"/>
                  </a:moveTo>
                  <a:lnTo>
                    <a:pt x="2193" y="2183"/>
                  </a:lnTo>
                  <a:lnTo>
                    <a:pt x="2189" y="2183"/>
                  </a:lnTo>
                  <a:lnTo>
                    <a:pt x="2189" y="2165"/>
                  </a:lnTo>
                  <a:lnTo>
                    <a:pt x="2193" y="2165"/>
                  </a:lnTo>
                  <a:close/>
                  <a:moveTo>
                    <a:pt x="2193" y="2196"/>
                  </a:moveTo>
                  <a:lnTo>
                    <a:pt x="2193" y="2213"/>
                  </a:lnTo>
                  <a:lnTo>
                    <a:pt x="2189" y="2213"/>
                  </a:lnTo>
                  <a:lnTo>
                    <a:pt x="2189" y="2196"/>
                  </a:lnTo>
                  <a:lnTo>
                    <a:pt x="2193" y="2196"/>
                  </a:lnTo>
                  <a:close/>
                  <a:moveTo>
                    <a:pt x="2193" y="2226"/>
                  </a:moveTo>
                  <a:lnTo>
                    <a:pt x="2193" y="2244"/>
                  </a:lnTo>
                  <a:lnTo>
                    <a:pt x="2189" y="2244"/>
                  </a:lnTo>
                  <a:lnTo>
                    <a:pt x="2189" y="2226"/>
                  </a:lnTo>
                  <a:lnTo>
                    <a:pt x="2193" y="2226"/>
                  </a:lnTo>
                  <a:close/>
                  <a:moveTo>
                    <a:pt x="2193" y="2257"/>
                  </a:moveTo>
                  <a:lnTo>
                    <a:pt x="2193" y="2275"/>
                  </a:lnTo>
                  <a:lnTo>
                    <a:pt x="2189" y="2275"/>
                  </a:lnTo>
                  <a:lnTo>
                    <a:pt x="2189" y="2257"/>
                  </a:lnTo>
                  <a:lnTo>
                    <a:pt x="2193" y="2257"/>
                  </a:lnTo>
                  <a:close/>
                  <a:moveTo>
                    <a:pt x="2193" y="2288"/>
                  </a:moveTo>
                  <a:lnTo>
                    <a:pt x="2193" y="2305"/>
                  </a:lnTo>
                  <a:lnTo>
                    <a:pt x="2189" y="2305"/>
                  </a:lnTo>
                  <a:lnTo>
                    <a:pt x="2189" y="2288"/>
                  </a:lnTo>
                  <a:lnTo>
                    <a:pt x="2193" y="2288"/>
                  </a:lnTo>
                  <a:close/>
                  <a:moveTo>
                    <a:pt x="2193" y="2319"/>
                  </a:moveTo>
                  <a:lnTo>
                    <a:pt x="2193" y="2336"/>
                  </a:lnTo>
                  <a:lnTo>
                    <a:pt x="2189" y="2336"/>
                  </a:lnTo>
                  <a:lnTo>
                    <a:pt x="2189" y="2319"/>
                  </a:lnTo>
                  <a:lnTo>
                    <a:pt x="2193" y="2319"/>
                  </a:lnTo>
                  <a:close/>
                  <a:moveTo>
                    <a:pt x="2220" y="631"/>
                  </a:moveTo>
                  <a:lnTo>
                    <a:pt x="2220" y="649"/>
                  </a:lnTo>
                  <a:lnTo>
                    <a:pt x="2215" y="649"/>
                  </a:lnTo>
                  <a:lnTo>
                    <a:pt x="2215" y="631"/>
                  </a:lnTo>
                  <a:lnTo>
                    <a:pt x="2220" y="631"/>
                  </a:lnTo>
                  <a:close/>
                  <a:moveTo>
                    <a:pt x="2220" y="662"/>
                  </a:moveTo>
                  <a:lnTo>
                    <a:pt x="2220" y="679"/>
                  </a:lnTo>
                  <a:lnTo>
                    <a:pt x="2215" y="679"/>
                  </a:lnTo>
                  <a:lnTo>
                    <a:pt x="2215" y="662"/>
                  </a:lnTo>
                  <a:lnTo>
                    <a:pt x="2220" y="662"/>
                  </a:lnTo>
                  <a:close/>
                  <a:moveTo>
                    <a:pt x="2220" y="693"/>
                  </a:moveTo>
                  <a:lnTo>
                    <a:pt x="2220" y="710"/>
                  </a:lnTo>
                  <a:lnTo>
                    <a:pt x="2215" y="710"/>
                  </a:lnTo>
                  <a:lnTo>
                    <a:pt x="2215" y="693"/>
                  </a:lnTo>
                  <a:lnTo>
                    <a:pt x="2220" y="693"/>
                  </a:lnTo>
                  <a:close/>
                  <a:moveTo>
                    <a:pt x="2220" y="723"/>
                  </a:moveTo>
                  <a:lnTo>
                    <a:pt x="2220" y="741"/>
                  </a:lnTo>
                  <a:lnTo>
                    <a:pt x="2215" y="741"/>
                  </a:lnTo>
                  <a:lnTo>
                    <a:pt x="2215" y="723"/>
                  </a:lnTo>
                  <a:lnTo>
                    <a:pt x="2220" y="723"/>
                  </a:lnTo>
                  <a:close/>
                  <a:moveTo>
                    <a:pt x="2220" y="754"/>
                  </a:moveTo>
                  <a:lnTo>
                    <a:pt x="2220" y="771"/>
                  </a:lnTo>
                  <a:lnTo>
                    <a:pt x="2215" y="771"/>
                  </a:lnTo>
                  <a:lnTo>
                    <a:pt x="2215" y="754"/>
                  </a:lnTo>
                  <a:lnTo>
                    <a:pt x="2220" y="754"/>
                  </a:lnTo>
                  <a:close/>
                  <a:moveTo>
                    <a:pt x="2220" y="785"/>
                  </a:moveTo>
                  <a:lnTo>
                    <a:pt x="2220" y="802"/>
                  </a:lnTo>
                  <a:lnTo>
                    <a:pt x="2215" y="802"/>
                  </a:lnTo>
                  <a:lnTo>
                    <a:pt x="2215" y="785"/>
                  </a:lnTo>
                  <a:lnTo>
                    <a:pt x="2220" y="785"/>
                  </a:lnTo>
                  <a:close/>
                  <a:moveTo>
                    <a:pt x="2220" y="815"/>
                  </a:moveTo>
                  <a:lnTo>
                    <a:pt x="2220" y="833"/>
                  </a:lnTo>
                  <a:lnTo>
                    <a:pt x="2215" y="833"/>
                  </a:lnTo>
                  <a:lnTo>
                    <a:pt x="2215" y="815"/>
                  </a:lnTo>
                  <a:lnTo>
                    <a:pt x="2220" y="815"/>
                  </a:lnTo>
                  <a:close/>
                  <a:moveTo>
                    <a:pt x="2220" y="846"/>
                  </a:moveTo>
                  <a:lnTo>
                    <a:pt x="2220" y="863"/>
                  </a:lnTo>
                  <a:lnTo>
                    <a:pt x="2215" y="863"/>
                  </a:lnTo>
                  <a:lnTo>
                    <a:pt x="2215" y="846"/>
                  </a:lnTo>
                  <a:lnTo>
                    <a:pt x="2220" y="846"/>
                  </a:lnTo>
                  <a:close/>
                  <a:moveTo>
                    <a:pt x="2220" y="876"/>
                  </a:moveTo>
                  <a:lnTo>
                    <a:pt x="2220" y="894"/>
                  </a:lnTo>
                  <a:lnTo>
                    <a:pt x="2215" y="894"/>
                  </a:lnTo>
                  <a:lnTo>
                    <a:pt x="2215" y="876"/>
                  </a:lnTo>
                  <a:lnTo>
                    <a:pt x="2220" y="876"/>
                  </a:lnTo>
                  <a:close/>
                  <a:moveTo>
                    <a:pt x="2220" y="907"/>
                  </a:moveTo>
                  <a:lnTo>
                    <a:pt x="2220" y="925"/>
                  </a:lnTo>
                  <a:lnTo>
                    <a:pt x="2215" y="925"/>
                  </a:lnTo>
                  <a:lnTo>
                    <a:pt x="2215" y="907"/>
                  </a:lnTo>
                  <a:lnTo>
                    <a:pt x="2220" y="907"/>
                  </a:lnTo>
                  <a:close/>
                  <a:moveTo>
                    <a:pt x="2220" y="938"/>
                  </a:moveTo>
                  <a:lnTo>
                    <a:pt x="2220" y="956"/>
                  </a:lnTo>
                  <a:lnTo>
                    <a:pt x="2215" y="956"/>
                  </a:lnTo>
                  <a:lnTo>
                    <a:pt x="2215" y="938"/>
                  </a:lnTo>
                  <a:lnTo>
                    <a:pt x="2220" y="938"/>
                  </a:lnTo>
                  <a:close/>
                  <a:moveTo>
                    <a:pt x="2220" y="969"/>
                  </a:moveTo>
                  <a:lnTo>
                    <a:pt x="2220" y="986"/>
                  </a:lnTo>
                  <a:lnTo>
                    <a:pt x="2215" y="986"/>
                  </a:lnTo>
                  <a:lnTo>
                    <a:pt x="2215" y="969"/>
                  </a:lnTo>
                  <a:lnTo>
                    <a:pt x="2220" y="969"/>
                  </a:lnTo>
                  <a:close/>
                  <a:moveTo>
                    <a:pt x="2220" y="999"/>
                  </a:moveTo>
                  <a:lnTo>
                    <a:pt x="2220" y="1017"/>
                  </a:lnTo>
                  <a:lnTo>
                    <a:pt x="2215" y="1017"/>
                  </a:lnTo>
                  <a:lnTo>
                    <a:pt x="2215" y="999"/>
                  </a:lnTo>
                  <a:lnTo>
                    <a:pt x="2220" y="999"/>
                  </a:lnTo>
                  <a:close/>
                  <a:moveTo>
                    <a:pt x="2220" y="1030"/>
                  </a:moveTo>
                  <a:lnTo>
                    <a:pt x="2220" y="1048"/>
                  </a:lnTo>
                  <a:lnTo>
                    <a:pt x="2215" y="1048"/>
                  </a:lnTo>
                  <a:lnTo>
                    <a:pt x="2215" y="1030"/>
                  </a:lnTo>
                  <a:lnTo>
                    <a:pt x="2220" y="1030"/>
                  </a:lnTo>
                  <a:close/>
                  <a:moveTo>
                    <a:pt x="2220" y="1061"/>
                  </a:moveTo>
                  <a:lnTo>
                    <a:pt x="2220" y="1078"/>
                  </a:lnTo>
                  <a:lnTo>
                    <a:pt x="2215" y="1078"/>
                  </a:lnTo>
                  <a:lnTo>
                    <a:pt x="2215" y="1061"/>
                  </a:lnTo>
                  <a:lnTo>
                    <a:pt x="2220" y="1061"/>
                  </a:lnTo>
                  <a:close/>
                  <a:moveTo>
                    <a:pt x="2220" y="1091"/>
                  </a:moveTo>
                  <a:lnTo>
                    <a:pt x="2220" y="1109"/>
                  </a:lnTo>
                  <a:lnTo>
                    <a:pt x="2215" y="1109"/>
                  </a:lnTo>
                  <a:lnTo>
                    <a:pt x="2215" y="1091"/>
                  </a:lnTo>
                  <a:lnTo>
                    <a:pt x="2220" y="1091"/>
                  </a:lnTo>
                  <a:close/>
                  <a:moveTo>
                    <a:pt x="2220" y="1122"/>
                  </a:moveTo>
                  <a:lnTo>
                    <a:pt x="2220" y="1139"/>
                  </a:lnTo>
                  <a:lnTo>
                    <a:pt x="2215" y="1139"/>
                  </a:lnTo>
                  <a:lnTo>
                    <a:pt x="2215" y="1122"/>
                  </a:lnTo>
                  <a:lnTo>
                    <a:pt x="2220" y="1122"/>
                  </a:lnTo>
                  <a:close/>
                  <a:moveTo>
                    <a:pt x="2220" y="1153"/>
                  </a:moveTo>
                  <a:lnTo>
                    <a:pt x="2220" y="1170"/>
                  </a:lnTo>
                  <a:lnTo>
                    <a:pt x="2215" y="1170"/>
                  </a:lnTo>
                  <a:lnTo>
                    <a:pt x="2215" y="1153"/>
                  </a:lnTo>
                  <a:lnTo>
                    <a:pt x="2220" y="1153"/>
                  </a:lnTo>
                  <a:close/>
                  <a:moveTo>
                    <a:pt x="2220" y="1183"/>
                  </a:moveTo>
                  <a:lnTo>
                    <a:pt x="2220" y="1201"/>
                  </a:lnTo>
                  <a:lnTo>
                    <a:pt x="2215" y="1201"/>
                  </a:lnTo>
                  <a:lnTo>
                    <a:pt x="2215" y="1183"/>
                  </a:lnTo>
                  <a:lnTo>
                    <a:pt x="2220" y="1183"/>
                  </a:lnTo>
                  <a:close/>
                  <a:moveTo>
                    <a:pt x="2220" y="1214"/>
                  </a:moveTo>
                  <a:lnTo>
                    <a:pt x="2220" y="1232"/>
                  </a:lnTo>
                  <a:lnTo>
                    <a:pt x="2215" y="1232"/>
                  </a:lnTo>
                  <a:lnTo>
                    <a:pt x="2215" y="1214"/>
                  </a:lnTo>
                  <a:lnTo>
                    <a:pt x="2220" y="1214"/>
                  </a:lnTo>
                  <a:close/>
                  <a:moveTo>
                    <a:pt x="2220" y="1245"/>
                  </a:moveTo>
                  <a:lnTo>
                    <a:pt x="2220" y="1262"/>
                  </a:lnTo>
                  <a:lnTo>
                    <a:pt x="2215" y="1262"/>
                  </a:lnTo>
                  <a:lnTo>
                    <a:pt x="2215" y="1245"/>
                  </a:lnTo>
                  <a:lnTo>
                    <a:pt x="2220" y="1245"/>
                  </a:lnTo>
                  <a:close/>
                  <a:moveTo>
                    <a:pt x="2220" y="1275"/>
                  </a:moveTo>
                  <a:lnTo>
                    <a:pt x="2220" y="1293"/>
                  </a:lnTo>
                  <a:lnTo>
                    <a:pt x="2215" y="1293"/>
                  </a:lnTo>
                  <a:lnTo>
                    <a:pt x="2215" y="1275"/>
                  </a:lnTo>
                  <a:lnTo>
                    <a:pt x="2220" y="1275"/>
                  </a:lnTo>
                  <a:close/>
                  <a:moveTo>
                    <a:pt x="2220" y="1306"/>
                  </a:moveTo>
                  <a:lnTo>
                    <a:pt x="2220" y="1324"/>
                  </a:lnTo>
                  <a:lnTo>
                    <a:pt x="2215" y="1324"/>
                  </a:lnTo>
                  <a:lnTo>
                    <a:pt x="2215" y="1306"/>
                  </a:lnTo>
                  <a:lnTo>
                    <a:pt x="2220" y="1306"/>
                  </a:lnTo>
                  <a:close/>
                  <a:moveTo>
                    <a:pt x="2220" y="1337"/>
                  </a:moveTo>
                  <a:lnTo>
                    <a:pt x="2220" y="1354"/>
                  </a:lnTo>
                  <a:lnTo>
                    <a:pt x="2215" y="1354"/>
                  </a:lnTo>
                  <a:lnTo>
                    <a:pt x="2215" y="1337"/>
                  </a:lnTo>
                  <a:lnTo>
                    <a:pt x="2220" y="1337"/>
                  </a:lnTo>
                  <a:close/>
                  <a:moveTo>
                    <a:pt x="2220" y="1367"/>
                  </a:moveTo>
                  <a:lnTo>
                    <a:pt x="2220" y="1385"/>
                  </a:lnTo>
                  <a:lnTo>
                    <a:pt x="2215" y="1385"/>
                  </a:lnTo>
                  <a:lnTo>
                    <a:pt x="2215" y="1367"/>
                  </a:lnTo>
                  <a:lnTo>
                    <a:pt x="2220" y="1367"/>
                  </a:lnTo>
                  <a:close/>
                  <a:moveTo>
                    <a:pt x="2220" y="1398"/>
                  </a:moveTo>
                  <a:lnTo>
                    <a:pt x="2220" y="1416"/>
                  </a:lnTo>
                  <a:lnTo>
                    <a:pt x="2215" y="1416"/>
                  </a:lnTo>
                  <a:lnTo>
                    <a:pt x="2215" y="1398"/>
                  </a:lnTo>
                  <a:lnTo>
                    <a:pt x="2220" y="1398"/>
                  </a:lnTo>
                  <a:close/>
                  <a:moveTo>
                    <a:pt x="2220" y="1429"/>
                  </a:moveTo>
                  <a:lnTo>
                    <a:pt x="2220" y="1446"/>
                  </a:lnTo>
                  <a:lnTo>
                    <a:pt x="2215" y="1446"/>
                  </a:lnTo>
                  <a:lnTo>
                    <a:pt x="2215" y="1429"/>
                  </a:lnTo>
                  <a:lnTo>
                    <a:pt x="2220" y="1429"/>
                  </a:lnTo>
                  <a:close/>
                  <a:moveTo>
                    <a:pt x="2220" y="1459"/>
                  </a:moveTo>
                  <a:lnTo>
                    <a:pt x="2220" y="1477"/>
                  </a:lnTo>
                  <a:lnTo>
                    <a:pt x="2215" y="1477"/>
                  </a:lnTo>
                  <a:lnTo>
                    <a:pt x="2215" y="1459"/>
                  </a:lnTo>
                  <a:lnTo>
                    <a:pt x="2220" y="1459"/>
                  </a:lnTo>
                  <a:close/>
                  <a:moveTo>
                    <a:pt x="2220" y="1490"/>
                  </a:moveTo>
                  <a:lnTo>
                    <a:pt x="2220" y="1508"/>
                  </a:lnTo>
                  <a:lnTo>
                    <a:pt x="2215" y="1508"/>
                  </a:lnTo>
                  <a:lnTo>
                    <a:pt x="2215" y="1490"/>
                  </a:lnTo>
                  <a:lnTo>
                    <a:pt x="2220" y="1490"/>
                  </a:lnTo>
                  <a:close/>
                  <a:moveTo>
                    <a:pt x="2220" y="1521"/>
                  </a:moveTo>
                  <a:lnTo>
                    <a:pt x="2220" y="1538"/>
                  </a:lnTo>
                  <a:lnTo>
                    <a:pt x="2215" y="1538"/>
                  </a:lnTo>
                  <a:lnTo>
                    <a:pt x="2215" y="1521"/>
                  </a:lnTo>
                  <a:lnTo>
                    <a:pt x="2220" y="1521"/>
                  </a:lnTo>
                  <a:close/>
                  <a:moveTo>
                    <a:pt x="2220" y="1552"/>
                  </a:moveTo>
                  <a:lnTo>
                    <a:pt x="2220" y="1569"/>
                  </a:lnTo>
                  <a:lnTo>
                    <a:pt x="2215" y="1569"/>
                  </a:lnTo>
                  <a:lnTo>
                    <a:pt x="2215" y="1552"/>
                  </a:lnTo>
                  <a:lnTo>
                    <a:pt x="2220" y="1552"/>
                  </a:lnTo>
                  <a:close/>
                  <a:moveTo>
                    <a:pt x="2220" y="1582"/>
                  </a:moveTo>
                  <a:lnTo>
                    <a:pt x="2220" y="1600"/>
                  </a:lnTo>
                  <a:lnTo>
                    <a:pt x="2215" y="1600"/>
                  </a:lnTo>
                  <a:lnTo>
                    <a:pt x="2215" y="1582"/>
                  </a:lnTo>
                  <a:lnTo>
                    <a:pt x="2220" y="1582"/>
                  </a:lnTo>
                  <a:close/>
                  <a:moveTo>
                    <a:pt x="2220" y="1613"/>
                  </a:moveTo>
                  <a:lnTo>
                    <a:pt x="2220" y="1630"/>
                  </a:lnTo>
                  <a:lnTo>
                    <a:pt x="2215" y="1630"/>
                  </a:lnTo>
                  <a:lnTo>
                    <a:pt x="2215" y="1613"/>
                  </a:lnTo>
                  <a:lnTo>
                    <a:pt x="2220" y="1613"/>
                  </a:lnTo>
                  <a:close/>
                  <a:moveTo>
                    <a:pt x="2220" y="1644"/>
                  </a:moveTo>
                  <a:lnTo>
                    <a:pt x="2220" y="1661"/>
                  </a:lnTo>
                  <a:lnTo>
                    <a:pt x="2215" y="1661"/>
                  </a:lnTo>
                  <a:lnTo>
                    <a:pt x="2215" y="1644"/>
                  </a:lnTo>
                  <a:lnTo>
                    <a:pt x="2220" y="1644"/>
                  </a:lnTo>
                  <a:close/>
                  <a:moveTo>
                    <a:pt x="2220" y="1674"/>
                  </a:moveTo>
                  <a:lnTo>
                    <a:pt x="2220" y="1692"/>
                  </a:lnTo>
                  <a:lnTo>
                    <a:pt x="2215" y="1692"/>
                  </a:lnTo>
                  <a:lnTo>
                    <a:pt x="2215" y="1674"/>
                  </a:lnTo>
                  <a:lnTo>
                    <a:pt x="2220" y="1674"/>
                  </a:lnTo>
                  <a:close/>
                  <a:moveTo>
                    <a:pt x="2220" y="1705"/>
                  </a:moveTo>
                  <a:lnTo>
                    <a:pt x="2220" y="1722"/>
                  </a:lnTo>
                  <a:lnTo>
                    <a:pt x="2215" y="1722"/>
                  </a:lnTo>
                  <a:lnTo>
                    <a:pt x="2215" y="1705"/>
                  </a:lnTo>
                  <a:lnTo>
                    <a:pt x="2220" y="1705"/>
                  </a:lnTo>
                  <a:close/>
                  <a:moveTo>
                    <a:pt x="2220" y="1736"/>
                  </a:moveTo>
                  <a:lnTo>
                    <a:pt x="2220" y="1753"/>
                  </a:lnTo>
                  <a:lnTo>
                    <a:pt x="2215" y="1753"/>
                  </a:lnTo>
                  <a:lnTo>
                    <a:pt x="2215" y="1736"/>
                  </a:lnTo>
                  <a:lnTo>
                    <a:pt x="2220" y="1736"/>
                  </a:lnTo>
                  <a:close/>
                  <a:moveTo>
                    <a:pt x="2220" y="1766"/>
                  </a:moveTo>
                  <a:lnTo>
                    <a:pt x="2220" y="1784"/>
                  </a:lnTo>
                  <a:lnTo>
                    <a:pt x="2215" y="1784"/>
                  </a:lnTo>
                  <a:lnTo>
                    <a:pt x="2215" y="1766"/>
                  </a:lnTo>
                  <a:lnTo>
                    <a:pt x="2220" y="1766"/>
                  </a:lnTo>
                  <a:close/>
                  <a:moveTo>
                    <a:pt x="2220" y="1797"/>
                  </a:moveTo>
                  <a:lnTo>
                    <a:pt x="2220" y="1815"/>
                  </a:lnTo>
                  <a:lnTo>
                    <a:pt x="2215" y="1815"/>
                  </a:lnTo>
                  <a:lnTo>
                    <a:pt x="2215" y="1797"/>
                  </a:lnTo>
                  <a:lnTo>
                    <a:pt x="2220" y="1797"/>
                  </a:lnTo>
                  <a:close/>
                  <a:moveTo>
                    <a:pt x="2220" y="1828"/>
                  </a:moveTo>
                  <a:lnTo>
                    <a:pt x="2220" y="1845"/>
                  </a:lnTo>
                  <a:lnTo>
                    <a:pt x="2215" y="1845"/>
                  </a:lnTo>
                  <a:lnTo>
                    <a:pt x="2215" y="1828"/>
                  </a:lnTo>
                  <a:lnTo>
                    <a:pt x="2220" y="1828"/>
                  </a:lnTo>
                  <a:close/>
                  <a:moveTo>
                    <a:pt x="2220" y="1858"/>
                  </a:moveTo>
                  <a:lnTo>
                    <a:pt x="2220" y="1876"/>
                  </a:lnTo>
                  <a:lnTo>
                    <a:pt x="2215" y="1876"/>
                  </a:lnTo>
                  <a:lnTo>
                    <a:pt x="2215" y="1858"/>
                  </a:lnTo>
                  <a:lnTo>
                    <a:pt x="2220" y="1858"/>
                  </a:lnTo>
                  <a:close/>
                  <a:moveTo>
                    <a:pt x="2220" y="1889"/>
                  </a:moveTo>
                  <a:lnTo>
                    <a:pt x="2220" y="1907"/>
                  </a:lnTo>
                  <a:lnTo>
                    <a:pt x="2215" y="1907"/>
                  </a:lnTo>
                  <a:lnTo>
                    <a:pt x="2215" y="1889"/>
                  </a:lnTo>
                  <a:lnTo>
                    <a:pt x="2220" y="1889"/>
                  </a:lnTo>
                  <a:close/>
                  <a:moveTo>
                    <a:pt x="2220" y="1920"/>
                  </a:moveTo>
                  <a:lnTo>
                    <a:pt x="2220" y="1937"/>
                  </a:lnTo>
                  <a:lnTo>
                    <a:pt x="2215" y="1937"/>
                  </a:lnTo>
                  <a:lnTo>
                    <a:pt x="2215" y="1920"/>
                  </a:lnTo>
                  <a:lnTo>
                    <a:pt x="2220" y="1920"/>
                  </a:lnTo>
                  <a:close/>
                  <a:moveTo>
                    <a:pt x="2220" y="1950"/>
                  </a:moveTo>
                  <a:lnTo>
                    <a:pt x="2220" y="1968"/>
                  </a:lnTo>
                  <a:lnTo>
                    <a:pt x="2215" y="1968"/>
                  </a:lnTo>
                  <a:lnTo>
                    <a:pt x="2215" y="1950"/>
                  </a:lnTo>
                  <a:lnTo>
                    <a:pt x="2220" y="1950"/>
                  </a:lnTo>
                  <a:close/>
                  <a:moveTo>
                    <a:pt x="2220" y="1981"/>
                  </a:moveTo>
                  <a:lnTo>
                    <a:pt x="2220" y="1999"/>
                  </a:lnTo>
                  <a:lnTo>
                    <a:pt x="2215" y="1999"/>
                  </a:lnTo>
                  <a:lnTo>
                    <a:pt x="2215" y="1981"/>
                  </a:lnTo>
                  <a:lnTo>
                    <a:pt x="2220" y="1981"/>
                  </a:lnTo>
                  <a:close/>
                  <a:moveTo>
                    <a:pt x="2220" y="2012"/>
                  </a:moveTo>
                  <a:lnTo>
                    <a:pt x="2220" y="2029"/>
                  </a:lnTo>
                  <a:lnTo>
                    <a:pt x="2215" y="2029"/>
                  </a:lnTo>
                  <a:lnTo>
                    <a:pt x="2215" y="2012"/>
                  </a:lnTo>
                  <a:lnTo>
                    <a:pt x="2220" y="2012"/>
                  </a:lnTo>
                  <a:close/>
                  <a:moveTo>
                    <a:pt x="2220" y="2043"/>
                  </a:moveTo>
                  <a:lnTo>
                    <a:pt x="2220" y="2060"/>
                  </a:lnTo>
                  <a:lnTo>
                    <a:pt x="2215" y="2060"/>
                  </a:lnTo>
                  <a:lnTo>
                    <a:pt x="2215" y="2043"/>
                  </a:lnTo>
                  <a:lnTo>
                    <a:pt x="2220" y="2043"/>
                  </a:lnTo>
                  <a:close/>
                  <a:moveTo>
                    <a:pt x="2220" y="2073"/>
                  </a:moveTo>
                  <a:lnTo>
                    <a:pt x="2220" y="2091"/>
                  </a:lnTo>
                  <a:lnTo>
                    <a:pt x="2215" y="2091"/>
                  </a:lnTo>
                  <a:lnTo>
                    <a:pt x="2215" y="2073"/>
                  </a:lnTo>
                  <a:lnTo>
                    <a:pt x="2220" y="2073"/>
                  </a:lnTo>
                  <a:close/>
                  <a:moveTo>
                    <a:pt x="2220" y="2104"/>
                  </a:moveTo>
                  <a:lnTo>
                    <a:pt x="2220" y="2121"/>
                  </a:lnTo>
                  <a:lnTo>
                    <a:pt x="2215" y="2121"/>
                  </a:lnTo>
                  <a:lnTo>
                    <a:pt x="2215" y="2104"/>
                  </a:lnTo>
                  <a:lnTo>
                    <a:pt x="2220" y="2104"/>
                  </a:lnTo>
                  <a:close/>
                  <a:moveTo>
                    <a:pt x="2220" y="2135"/>
                  </a:moveTo>
                  <a:lnTo>
                    <a:pt x="2220" y="2152"/>
                  </a:lnTo>
                  <a:lnTo>
                    <a:pt x="2215" y="2152"/>
                  </a:lnTo>
                  <a:lnTo>
                    <a:pt x="2215" y="2135"/>
                  </a:lnTo>
                  <a:lnTo>
                    <a:pt x="2220" y="2135"/>
                  </a:lnTo>
                  <a:close/>
                  <a:moveTo>
                    <a:pt x="2220" y="2165"/>
                  </a:moveTo>
                  <a:lnTo>
                    <a:pt x="2220" y="2183"/>
                  </a:lnTo>
                  <a:lnTo>
                    <a:pt x="2215" y="2183"/>
                  </a:lnTo>
                  <a:lnTo>
                    <a:pt x="2215" y="2165"/>
                  </a:lnTo>
                  <a:lnTo>
                    <a:pt x="2220" y="2165"/>
                  </a:lnTo>
                  <a:close/>
                  <a:moveTo>
                    <a:pt x="2220" y="2196"/>
                  </a:moveTo>
                  <a:lnTo>
                    <a:pt x="2220" y="2213"/>
                  </a:lnTo>
                  <a:lnTo>
                    <a:pt x="2215" y="2213"/>
                  </a:lnTo>
                  <a:lnTo>
                    <a:pt x="2215" y="2196"/>
                  </a:lnTo>
                  <a:lnTo>
                    <a:pt x="2220" y="2196"/>
                  </a:lnTo>
                  <a:close/>
                  <a:moveTo>
                    <a:pt x="2220" y="2226"/>
                  </a:moveTo>
                  <a:lnTo>
                    <a:pt x="2220" y="2244"/>
                  </a:lnTo>
                  <a:lnTo>
                    <a:pt x="2215" y="2244"/>
                  </a:lnTo>
                  <a:lnTo>
                    <a:pt x="2215" y="2226"/>
                  </a:lnTo>
                  <a:lnTo>
                    <a:pt x="2220" y="2226"/>
                  </a:lnTo>
                  <a:close/>
                  <a:moveTo>
                    <a:pt x="2220" y="2257"/>
                  </a:moveTo>
                  <a:lnTo>
                    <a:pt x="2220" y="2275"/>
                  </a:lnTo>
                  <a:lnTo>
                    <a:pt x="2215" y="2275"/>
                  </a:lnTo>
                  <a:lnTo>
                    <a:pt x="2215" y="2257"/>
                  </a:lnTo>
                  <a:lnTo>
                    <a:pt x="2220" y="2257"/>
                  </a:lnTo>
                  <a:close/>
                  <a:moveTo>
                    <a:pt x="2220" y="2288"/>
                  </a:moveTo>
                  <a:lnTo>
                    <a:pt x="2220" y="2306"/>
                  </a:lnTo>
                  <a:lnTo>
                    <a:pt x="2215" y="2306"/>
                  </a:lnTo>
                  <a:lnTo>
                    <a:pt x="2215" y="2288"/>
                  </a:lnTo>
                  <a:lnTo>
                    <a:pt x="2220" y="2288"/>
                  </a:lnTo>
                  <a:close/>
                  <a:moveTo>
                    <a:pt x="2220" y="2319"/>
                  </a:moveTo>
                  <a:lnTo>
                    <a:pt x="2220" y="2336"/>
                  </a:lnTo>
                  <a:lnTo>
                    <a:pt x="2215" y="2336"/>
                  </a:lnTo>
                  <a:lnTo>
                    <a:pt x="2215" y="2319"/>
                  </a:lnTo>
                  <a:lnTo>
                    <a:pt x="2220" y="2319"/>
                  </a:lnTo>
                  <a:close/>
                  <a:moveTo>
                    <a:pt x="2250" y="600"/>
                  </a:moveTo>
                  <a:lnTo>
                    <a:pt x="2250" y="618"/>
                  </a:lnTo>
                  <a:lnTo>
                    <a:pt x="2246" y="618"/>
                  </a:lnTo>
                  <a:lnTo>
                    <a:pt x="2246" y="600"/>
                  </a:lnTo>
                  <a:lnTo>
                    <a:pt x="2250" y="600"/>
                  </a:lnTo>
                  <a:close/>
                  <a:moveTo>
                    <a:pt x="2250" y="631"/>
                  </a:moveTo>
                  <a:lnTo>
                    <a:pt x="2250" y="649"/>
                  </a:lnTo>
                  <a:lnTo>
                    <a:pt x="2246" y="649"/>
                  </a:lnTo>
                  <a:lnTo>
                    <a:pt x="2246" y="631"/>
                  </a:lnTo>
                  <a:lnTo>
                    <a:pt x="2250" y="631"/>
                  </a:lnTo>
                  <a:close/>
                  <a:moveTo>
                    <a:pt x="2250" y="662"/>
                  </a:moveTo>
                  <a:lnTo>
                    <a:pt x="2250" y="679"/>
                  </a:lnTo>
                  <a:lnTo>
                    <a:pt x="2246" y="679"/>
                  </a:lnTo>
                  <a:lnTo>
                    <a:pt x="2246" y="662"/>
                  </a:lnTo>
                  <a:lnTo>
                    <a:pt x="2250" y="662"/>
                  </a:lnTo>
                  <a:close/>
                  <a:moveTo>
                    <a:pt x="2250" y="693"/>
                  </a:moveTo>
                  <a:lnTo>
                    <a:pt x="2250" y="710"/>
                  </a:lnTo>
                  <a:lnTo>
                    <a:pt x="2246" y="710"/>
                  </a:lnTo>
                  <a:lnTo>
                    <a:pt x="2246" y="693"/>
                  </a:lnTo>
                  <a:lnTo>
                    <a:pt x="2250" y="693"/>
                  </a:lnTo>
                  <a:close/>
                  <a:moveTo>
                    <a:pt x="2250" y="723"/>
                  </a:moveTo>
                  <a:lnTo>
                    <a:pt x="2250" y="741"/>
                  </a:lnTo>
                  <a:lnTo>
                    <a:pt x="2246" y="741"/>
                  </a:lnTo>
                  <a:lnTo>
                    <a:pt x="2246" y="723"/>
                  </a:lnTo>
                  <a:lnTo>
                    <a:pt x="2250" y="723"/>
                  </a:lnTo>
                  <a:close/>
                  <a:moveTo>
                    <a:pt x="2250" y="754"/>
                  </a:moveTo>
                  <a:lnTo>
                    <a:pt x="2250" y="771"/>
                  </a:lnTo>
                  <a:lnTo>
                    <a:pt x="2246" y="771"/>
                  </a:lnTo>
                  <a:lnTo>
                    <a:pt x="2246" y="754"/>
                  </a:lnTo>
                  <a:lnTo>
                    <a:pt x="2250" y="754"/>
                  </a:lnTo>
                  <a:close/>
                  <a:moveTo>
                    <a:pt x="2250" y="785"/>
                  </a:moveTo>
                  <a:lnTo>
                    <a:pt x="2250" y="802"/>
                  </a:lnTo>
                  <a:lnTo>
                    <a:pt x="2246" y="802"/>
                  </a:lnTo>
                  <a:lnTo>
                    <a:pt x="2246" y="785"/>
                  </a:lnTo>
                  <a:lnTo>
                    <a:pt x="2250" y="785"/>
                  </a:lnTo>
                  <a:close/>
                  <a:moveTo>
                    <a:pt x="2250" y="815"/>
                  </a:moveTo>
                  <a:lnTo>
                    <a:pt x="2250" y="833"/>
                  </a:lnTo>
                  <a:lnTo>
                    <a:pt x="2246" y="833"/>
                  </a:lnTo>
                  <a:lnTo>
                    <a:pt x="2246" y="815"/>
                  </a:lnTo>
                  <a:lnTo>
                    <a:pt x="2250" y="815"/>
                  </a:lnTo>
                  <a:close/>
                  <a:moveTo>
                    <a:pt x="2250" y="846"/>
                  </a:moveTo>
                  <a:lnTo>
                    <a:pt x="2250" y="863"/>
                  </a:lnTo>
                  <a:lnTo>
                    <a:pt x="2246" y="863"/>
                  </a:lnTo>
                  <a:lnTo>
                    <a:pt x="2246" y="846"/>
                  </a:lnTo>
                  <a:lnTo>
                    <a:pt x="2250" y="846"/>
                  </a:lnTo>
                  <a:close/>
                  <a:moveTo>
                    <a:pt x="2250" y="876"/>
                  </a:moveTo>
                  <a:lnTo>
                    <a:pt x="2250" y="894"/>
                  </a:lnTo>
                  <a:lnTo>
                    <a:pt x="2246" y="894"/>
                  </a:lnTo>
                  <a:lnTo>
                    <a:pt x="2246" y="876"/>
                  </a:lnTo>
                  <a:lnTo>
                    <a:pt x="2250" y="876"/>
                  </a:lnTo>
                  <a:close/>
                  <a:moveTo>
                    <a:pt x="2250" y="907"/>
                  </a:moveTo>
                  <a:lnTo>
                    <a:pt x="2250" y="925"/>
                  </a:lnTo>
                  <a:lnTo>
                    <a:pt x="2246" y="925"/>
                  </a:lnTo>
                  <a:lnTo>
                    <a:pt x="2246" y="907"/>
                  </a:lnTo>
                  <a:lnTo>
                    <a:pt x="2250" y="907"/>
                  </a:lnTo>
                  <a:close/>
                  <a:moveTo>
                    <a:pt x="2250" y="938"/>
                  </a:moveTo>
                  <a:lnTo>
                    <a:pt x="2250" y="956"/>
                  </a:lnTo>
                  <a:lnTo>
                    <a:pt x="2246" y="956"/>
                  </a:lnTo>
                  <a:lnTo>
                    <a:pt x="2246" y="938"/>
                  </a:lnTo>
                  <a:lnTo>
                    <a:pt x="2250" y="938"/>
                  </a:lnTo>
                  <a:close/>
                  <a:moveTo>
                    <a:pt x="2250" y="969"/>
                  </a:moveTo>
                  <a:lnTo>
                    <a:pt x="2250" y="986"/>
                  </a:lnTo>
                  <a:lnTo>
                    <a:pt x="2246" y="986"/>
                  </a:lnTo>
                  <a:lnTo>
                    <a:pt x="2246" y="969"/>
                  </a:lnTo>
                  <a:lnTo>
                    <a:pt x="2250" y="969"/>
                  </a:lnTo>
                  <a:close/>
                  <a:moveTo>
                    <a:pt x="2250" y="999"/>
                  </a:moveTo>
                  <a:lnTo>
                    <a:pt x="2250" y="1017"/>
                  </a:lnTo>
                  <a:lnTo>
                    <a:pt x="2246" y="1017"/>
                  </a:lnTo>
                  <a:lnTo>
                    <a:pt x="2246" y="999"/>
                  </a:lnTo>
                  <a:lnTo>
                    <a:pt x="2250" y="999"/>
                  </a:lnTo>
                  <a:close/>
                  <a:moveTo>
                    <a:pt x="2250" y="1030"/>
                  </a:moveTo>
                  <a:lnTo>
                    <a:pt x="2250" y="1048"/>
                  </a:lnTo>
                  <a:lnTo>
                    <a:pt x="2246" y="1048"/>
                  </a:lnTo>
                  <a:lnTo>
                    <a:pt x="2246" y="1030"/>
                  </a:lnTo>
                  <a:lnTo>
                    <a:pt x="2250" y="1030"/>
                  </a:lnTo>
                  <a:close/>
                  <a:moveTo>
                    <a:pt x="2250" y="1061"/>
                  </a:moveTo>
                  <a:lnTo>
                    <a:pt x="2250" y="1078"/>
                  </a:lnTo>
                  <a:lnTo>
                    <a:pt x="2246" y="1078"/>
                  </a:lnTo>
                  <a:lnTo>
                    <a:pt x="2246" y="1061"/>
                  </a:lnTo>
                  <a:lnTo>
                    <a:pt x="2250" y="1061"/>
                  </a:lnTo>
                  <a:close/>
                  <a:moveTo>
                    <a:pt x="2250" y="1091"/>
                  </a:moveTo>
                  <a:lnTo>
                    <a:pt x="2250" y="1109"/>
                  </a:lnTo>
                  <a:lnTo>
                    <a:pt x="2246" y="1109"/>
                  </a:lnTo>
                  <a:lnTo>
                    <a:pt x="2246" y="1091"/>
                  </a:lnTo>
                  <a:lnTo>
                    <a:pt x="2250" y="1091"/>
                  </a:lnTo>
                  <a:close/>
                  <a:moveTo>
                    <a:pt x="2250" y="1122"/>
                  </a:moveTo>
                  <a:lnTo>
                    <a:pt x="2250" y="1139"/>
                  </a:lnTo>
                  <a:lnTo>
                    <a:pt x="2246" y="1139"/>
                  </a:lnTo>
                  <a:lnTo>
                    <a:pt x="2246" y="1122"/>
                  </a:lnTo>
                  <a:lnTo>
                    <a:pt x="2250" y="1122"/>
                  </a:lnTo>
                  <a:close/>
                  <a:moveTo>
                    <a:pt x="2250" y="1153"/>
                  </a:moveTo>
                  <a:lnTo>
                    <a:pt x="2250" y="1170"/>
                  </a:lnTo>
                  <a:lnTo>
                    <a:pt x="2246" y="1170"/>
                  </a:lnTo>
                  <a:lnTo>
                    <a:pt x="2246" y="1153"/>
                  </a:lnTo>
                  <a:lnTo>
                    <a:pt x="2250" y="1153"/>
                  </a:lnTo>
                  <a:close/>
                  <a:moveTo>
                    <a:pt x="2250" y="1184"/>
                  </a:moveTo>
                  <a:lnTo>
                    <a:pt x="2250" y="1201"/>
                  </a:lnTo>
                  <a:lnTo>
                    <a:pt x="2246" y="1201"/>
                  </a:lnTo>
                  <a:lnTo>
                    <a:pt x="2246" y="1184"/>
                  </a:lnTo>
                  <a:lnTo>
                    <a:pt x="2250" y="1184"/>
                  </a:lnTo>
                  <a:close/>
                  <a:moveTo>
                    <a:pt x="2250" y="1214"/>
                  </a:moveTo>
                  <a:lnTo>
                    <a:pt x="2250" y="1232"/>
                  </a:lnTo>
                  <a:lnTo>
                    <a:pt x="2246" y="1232"/>
                  </a:lnTo>
                  <a:lnTo>
                    <a:pt x="2246" y="1214"/>
                  </a:lnTo>
                  <a:lnTo>
                    <a:pt x="2250" y="1214"/>
                  </a:lnTo>
                  <a:close/>
                  <a:moveTo>
                    <a:pt x="2250" y="1245"/>
                  </a:moveTo>
                  <a:lnTo>
                    <a:pt x="2250" y="1262"/>
                  </a:lnTo>
                  <a:lnTo>
                    <a:pt x="2246" y="1262"/>
                  </a:lnTo>
                  <a:lnTo>
                    <a:pt x="2246" y="1245"/>
                  </a:lnTo>
                  <a:lnTo>
                    <a:pt x="2250" y="1245"/>
                  </a:lnTo>
                  <a:close/>
                  <a:moveTo>
                    <a:pt x="2250" y="1275"/>
                  </a:moveTo>
                  <a:lnTo>
                    <a:pt x="2250" y="1293"/>
                  </a:lnTo>
                  <a:lnTo>
                    <a:pt x="2246" y="1293"/>
                  </a:lnTo>
                  <a:lnTo>
                    <a:pt x="2246" y="1275"/>
                  </a:lnTo>
                  <a:lnTo>
                    <a:pt x="2250" y="1275"/>
                  </a:lnTo>
                  <a:close/>
                  <a:moveTo>
                    <a:pt x="2250" y="1306"/>
                  </a:moveTo>
                  <a:lnTo>
                    <a:pt x="2250" y="1324"/>
                  </a:lnTo>
                  <a:lnTo>
                    <a:pt x="2246" y="1324"/>
                  </a:lnTo>
                  <a:lnTo>
                    <a:pt x="2246" y="1306"/>
                  </a:lnTo>
                  <a:lnTo>
                    <a:pt x="2250" y="1306"/>
                  </a:lnTo>
                  <a:close/>
                  <a:moveTo>
                    <a:pt x="2250" y="1337"/>
                  </a:moveTo>
                  <a:lnTo>
                    <a:pt x="2250" y="1354"/>
                  </a:lnTo>
                  <a:lnTo>
                    <a:pt x="2246" y="1354"/>
                  </a:lnTo>
                  <a:lnTo>
                    <a:pt x="2246" y="1337"/>
                  </a:lnTo>
                  <a:lnTo>
                    <a:pt x="2250" y="1337"/>
                  </a:lnTo>
                  <a:close/>
                  <a:moveTo>
                    <a:pt x="2250" y="1367"/>
                  </a:moveTo>
                  <a:lnTo>
                    <a:pt x="2250" y="1385"/>
                  </a:lnTo>
                  <a:lnTo>
                    <a:pt x="2246" y="1385"/>
                  </a:lnTo>
                  <a:lnTo>
                    <a:pt x="2246" y="1367"/>
                  </a:lnTo>
                  <a:lnTo>
                    <a:pt x="2250" y="1367"/>
                  </a:lnTo>
                  <a:close/>
                  <a:moveTo>
                    <a:pt x="2250" y="1398"/>
                  </a:moveTo>
                  <a:lnTo>
                    <a:pt x="2250" y="1416"/>
                  </a:lnTo>
                  <a:lnTo>
                    <a:pt x="2246" y="1416"/>
                  </a:lnTo>
                  <a:lnTo>
                    <a:pt x="2246" y="1398"/>
                  </a:lnTo>
                  <a:lnTo>
                    <a:pt x="2250" y="1398"/>
                  </a:lnTo>
                  <a:close/>
                  <a:moveTo>
                    <a:pt x="2250" y="1429"/>
                  </a:moveTo>
                  <a:lnTo>
                    <a:pt x="2250" y="1447"/>
                  </a:lnTo>
                  <a:lnTo>
                    <a:pt x="2246" y="1447"/>
                  </a:lnTo>
                  <a:lnTo>
                    <a:pt x="2246" y="1429"/>
                  </a:lnTo>
                  <a:lnTo>
                    <a:pt x="2250" y="1429"/>
                  </a:lnTo>
                  <a:close/>
                  <a:moveTo>
                    <a:pt x="2250" y="1460"/>
                  </a:moveTo>
                  <a:lnTo>
                    <a:pt x="2250" y="1477"/>
                  </a:lnTo>
                  <a:lnTo>
                    <a:pt x="2246" y="1477"/>
                  </a:lnTo>
                  <a:lnTo>
                    <a:pt x="2246" y="1460"/>
                  </a:lnTo>
                  <a:lnTo>
                    <a:pt x="2250" y="1460"/>
                  </a:lnTo>
                  <a:close/>
                  <a:moveTo>
                    <a:pt x="2250" y="1490"/>
                  </a:moveTo>
                  <a:lnTo>
                    <a:pt x="2250" y="1508"/>
                  </a:lnTo>
                  <a:lnTo>
                    <a:pt x="2246" y="1508"/>
                  </a:lnTo>
                  <a:lnTo>
                    <a:pt x="2246" y="1490"/>
                  </a:lnTo>
                  <a:lnTo>
                    <a:pt x="2250" y="1490"/>
                  </a:lnTo>
                  <a:close/>
                  <a:moveTo>
                    <a:pt x="2250" y="1521"/>
                  </a:moveTo>
                  <a:lnTo>
                    <a:pt x="2250" y="1538"/>
                  </a:lnTo>
                  <a:lnTo>
                    <a:pt x="2246" y="1538"/>
                  </a:lnTo>
                  <a:lnTo>
                    <a:pt x="2246" y="1521"/>
                  </a:lnTo>
                  <a:lnTo>
                    <a:pt x="2250" y="1521"/>
                  </a:lnTo>
                  <a:close/>
                  <a:moveTo>
                    <a:pt x="2250" y="1552"/>
                  </a:moveTo>
                  <a:lnTo>
                    <a:pt x="2250" y="1569"/>
                  </a:lnTo>
                  <a:lnTo>
                    <a:pt x="2246" y="1569"/>
                  </a:lnTo>
                  <a:lnTo>
                    <a:pt x="2246" y="1552"/>
                  </a:lnTo>
                  <a:lnTo>
                    <a:pt x="2250" y="1552"/>
                  </a:lnTo>
                  <a:close/>
                  <a:moveTo>
                    <a:pt x="2250" y="1582"/>
                  </a:moveTo>
                  <a:lnTo>
                    <a:pt x="2250" y="1600"/>
                  </a:lnTo>
                  <a:lnTo>
                    <a:pt x="2246" y="1600"/>
                  </a:lnTo>
                  <a:lnTo>
                    <a:pt x="2246" y="1582"/>
                  </a:lnTo>
                  <a:lnTo>
                    <a:pt x="2250" y="1582"/>
                  </a:lnTo>
                  <a:close/>
                  <a:moveTo>
                    <a:pt x="2250" y="1613"/>
                  </a:moveTo>
                  <a:lnTo>
                    <a:pt x="2250" y="1630"/>
                  </a:lnTo>
                  <a:lnTo>
                    <a:pt x="2246" y="1630"/>
                  </a:lnTo>
                  <a:lnTo>
                    <a:pt x="2246" y="1613"/>
                  </a:lnTo>
                  <a:lnTo>
                    <a:pt x="2250" y="1613"/>
                  </a:lnTo>
                  <a:close/>
                  <a:moveTo>
                    <a:pt x="2250" y="1644"/>
                  </a:moveTo>
                  <a:lnTo>
                    <a:pt x="2250" y="1661"/>
                  </a:lnTo>
                  <a:lnTo>
                    <a:pt x="2246" y="1661"/>
                  </a:lnTo>
                  <a:lnTo>
                    <a:pt x="2246" y="1644"/>
                  </a:lnTo>
                  <a:lnTo>
                    <a:pt x="2250" y="1644"/>
                  </a:lnTo>
                  <a:close/>
                  <a:moveTo>
                    <a:pt x="2250" y="1674"/>
                  </a:moveTo>
                  <a:lnTo>
                    <a:pt x="2250" y="1692"/>
                  </a:lnTo>
                  <a:lnTo>
                    <a:pt x="2246" y="1692"/>
                  </a:lnTo>
                  <a:lnTo>
                    <a:pt x="2246" y="1674"/>
                  </a:lnTo>
                  <a:lnTo>
                    <a:pt x="2250" y="1674"/>
                  </a:lnTo>
                  <a:close/>
                  <a:moveTo>
                    <a:pt x="2250" y="1705"/>
                  </a:moveTo>
                  <a:lnTo>
                    <a:pt x="2250" y="1723"/>
                  </a:lnTo>
                  <a:lnTo>
                    <a:pt x="2246" y="1723"/>
                  </a:lnTo>
                  <a:lnTo>
                    <a:pt x="2246" y="1705"/>
                  </a:lnTo>
                  <a:lnTo>
                    <a:pt x="2250" y="1705"/>
                  </a:lnTo>
                  <a:close/>
                  <a:moveTo>
                    <a:pt x="2250" y="1736"/>
                  </a:moveTo>
                  <a:lnTo>
                    <a:pt x="2250" y="1753"/>
                  </a:lnTo>
                  <a:lnTo>
                    <a:pt x="2246" y="1753"/>
                  </a:lnTo>
                  <a:lnTo>
                    <a:pt x="2246" y="1736"/>
                  </a:lnTo>
                  <a:lnTo>
                    <a:pt x="2250" y="1736"/>
                  </a:lnTo>
                  <a:close/>
                  <a:moveTo>
                    <a:pt x="2250" y="1766"/>
                  </a:moveTo>
                  <a:lnTo>
                    <a:pt x="2250" y="1784"/>
                  </a:lnTo>
                  <a:lnTo>
                    <a:pt x="2246" y="1784"/>
                  </a:lnTo>
                  <a:lnTo>
                    <a:pt x="2246" y="1766"/>
                  </a:lnTo>
                  <a:lnTo>
                    <a:pt x="2250" y="1766"/>
                  </a:lnTo>
                  <a:close/>
                  <a:moveTo>
                    <a:pt x="2250" y="1797"/>
                  </a:moveTo>
                  <a:lnTo>
                    <a:pt x="2250" y="1815"/>
                  </a:lnTo>
                  <a:lnTo>
                    <a:pt x="2246" y="1815"/>
                  </a:lnTo>
                  <a:lnTo>
                    <a:pt x="2246" y="1797"/>
                  </a:lnTo>
                  <a:lnTo>
                    <a:pt x="2250" y="1797"/>
                  </a:lnTo>
                  <a:close/>
                  <a:moveTo>
                    <a:pt x="2250" y="1828"/>
                  </a:moveTo>
                  <a:lnTo>
                    <a:pt x="2250" y="1845"/>
                  </a:lnTo>
                  <a:lnTo>
                    <a:pt x="2246" y="1845"/>
                  </a:lnTo>
                  <a:lnTo>
                    <a:pt x="2246" y="1828"/>
                  </a:lnTo>
                  <a:lnTo>
                    <a:pt x="2250" y="1828"/>
                  </a:lnTo>
                  <a:close/>
                  <a:moveTo>
                    <a:pt x="2250" y="1858"/>
                  </a:moveTo>
                  <a:lnTo>
                    <a:pt x="2250" y="1876"/>
                  </a:lnTo>
                  <a:lnTo>
                    <a:pt x="2246" y="1876"/>
                  </a:lnTo>
                  <a:lnTo>
                    <a:pt x="2246" y="1858"/>
                  </a:lnTo>
                  <a:lnTo>
                    <a:pt x="2250" y="1858"/>
                  </a:lnTo>
                  <a:close/>
                  <a:moveTo>
                    <a:pt x="2250" y="1889"/>
                  </a:moveTo>
                  <a:lnTo>
                    <a:pt x="2250" y="1907"/>
                  </a:lnTo>
                  <a:lnTo>
                    <a:pt x="2246" y="1907"/>
                  </a:lnTo>
                  <a:lnTo>
                    <a:pt x="2246" y="1889"/>
                  </a:lnTo>
                  <a:lnTo>
                    <a:pt x="2250" y="1889"/>
                  </a:lnTo>
                  <a:close/>
                  <a:moveTo>
                    <a:pt x="2250" y="1920"/>
                  </a:moveTo>
                  <a:lnTo>
                    <a:pt x="2250" y="1937"/>
                  </a:lnTo>
                  <a:lnTo>
                    <a:pt x="2246" y="1937"/>
                  </a:lnTo>
                  <a:lnTo>
                    <a:pt x="2246" y="1920"/>
                  </a:lnTo>
                  <a:lnTo>
                    <a:pt x="2250" y="1920"/>
                  </a:lnTo>
                  <a:close/>
                  <a:moveTo>
                    <a:pt x="2250" y="1950"/>
                  </a:moveTo>
                  <a:lnTo>
                    <a:pt x="2250" y="1968"/>
                  </a:lnTo>
                  <a:lnTo>
                    <a:pt x="2246" y="1968"/>
                  </a:lnTo>
                  <a:lnTo>
                    <a:pt x="2246" y="1950"/>
                  </a:lnTo>
                  <a:lnTo>
                    <a:pt x="2250" y="1950"/>
                  </a:lnTo>
                  <a:close/>
                  <a:moveTo>
                    <a:pt x="2250" y="1981"/>
                  </a:moveTo>
                  <a:lnTo>
                    <a:pt x="2250" y="1999"/>
                  </a:lnTo>
                  <a:lnTo>
                    <a:pt x="2246" y="1999"/>
                  </a:lnTo>
                  <a:lnTo>
                    <a:pt x="2246" y="1981"/>
                  </a:lnTo>
                  <a:lnTo>
                    <a:pt x="2250" y="1981"/>
                  </a:lnTo>
                  <a:close/>
                  <a:moveTo>
                    <a:pt x="2250" y="2012"/>
                  </a:moveTo>
                  <a:lnTo>
                    <a:pt x="2250" y="2029"/>
                  </a:lnTo>
                  <a:lnTo>
                    <a:pt x="2246" y="2029"/>
                  </a:lnTo>
                  <a:lnTo>
                    <a:pt x="2246" y="2012"/>
                  </a:lnTo>
                  <a:lnTo>
                    <a:pt x="2250" y="2012"/>
                  </a:lnTo>
                  <a:close/>
                  <a:moveTo>
                    <a:pt x="2250" y="2043"/>
                  </a:moveTo>
                  <a:lnTo>
                    <a:pt x="2250" y="2060"/>
                  </a:lnTo>
                  <a:lnTo>
                    <a:pt x="2246" y="2060"/>
                  </a:lnTo>
                  <a:lnTo>
                    <a:pt x="2246" y="2043"/>
                  </a:lnTo>
                  <a:lnTo>
                    <a:pt x="2250" y="2043"/>
                  </a:lnTo>
                  <a:close/>
                  <a:moveTo>
                    <a:pt x="2250" y="2073"/>
                  </a:moveTo>
                  <a:lnTo>
                    <a:pt x="2250" y="2091"/>
                  </a:lnTo>
                  <a:lnTo>
                    <a:pt x="2246" y="2091"/>
                  </a:lnTo>
                  <a:lnTo>
                    <a:pt x="2246" y="2073"/>
                  </a:lnTo>
                  <a:lnTo>
                    <a:pt x="2250" y="2073"/>
                  </a:lnTo>
                  <a:close/>
                  <a:moveTo>
                    <a:pt x="2250" y="2104"/>
                  </a:moveTo>
                  <a:lnTo>
                    <a:pt x="2250" y="2121"/>
                  </a:lnTo>
                  <a:lnTo>
                    <a:pt x="2246" y="2121"/>
                  </a:lnTo>
                  <a:lnTo>
                    <a:pt x="2246" y="2104"/>
                  </a:lnTo>
                  <a:lnTo>
                    <a:pt x="2250" y="2104"/>
                  </a:lnTo>
                  <a:close/>
                  <a:moveTo>
                    <a:pt x="2250" y="2135"/>
                  </a:moveTo>
                  <a:lnTo>
                    <a:pt x="2250" y="2152"/>
                  </a:lnTo>
                  <a:lnTo>
                    <a:pt x="2246" y="2152"/>
                  </a:lnTo>
                  <a:lnTo>
                    <a:pt x="2246" y="2135"/>
                  </a:lnTo>
                  <a:lnTo>
                    <a:pt x="2250" y="2135"/>
                  </a:lnTo>
                  <a:close/>
                  <a:moveTo>
                    <a:pt x="2250" y="2165"/>
                  </a:moveTo>
                  <a:lnTo>
                    <a:pt x="2250" y="2183"/>
                  </a:lnTo>
                  <a:lnTo>
                    <a:pt x="2246" y="2183"/>
                  </a:lnTo>
                  <a:lnTo>
                    <a:pt x="2246" y="2165"/>
                  </a:lnTo>
                  <a:lnTo>
                    <a:pt x="2250" y="2165"/>
                  </a:lnTo>
                  <a:close/>
                  <a:moveTo>
                    <a:pt x="2250" y="2196"/>
                  </a:moveTo>
                  <a:lnTo>
                    <a:pt x="2250" y="2213"/>
                  </a:lnTo>
                  <a:lnTo>
                    <a:pt x="2246" y="2213"/>
                  </a:lnTo>
                  <a:lnTo>
                    <a:pt x="2246" y="2196"/>
                  </a:lnTo>
                  <a:lnTo>
                    <a:pt x="2250" y="2196"/>
                  </a:lnTo>
                  <a:close/>
                  <a:moveTo>
                    <a:pt x="2250" y="2226"/>
                  </a:moveTo>
                  <a:lnTo>
                    <a:pt x="2250" y="2244"/>
                  </a:lnTo>
                  <a:lnTo>
                    <a:pt x="2246" y="2244"/>
                  </a:lnTo>
                  <a:lnTo>
                    <a:pt x="2246" y="2226"/>
                  </a:lnTo>
                  <a:lnTo>
                    <a:pt x="2250" y="2226"/>
                  </a:lnTo>
                  <a:close/>
                  <a:moveTo>
                    <a:pt x="2250" y="2257"/>
                  </a:moveTo>
                  <a:lnTo>
                    <a:pt x="2250" y="2275"/>
                  </a:lnTo>
                  <a:lnTo>
                    <a:pt x="2246" y="2275"/>
                  </a:lnTo>
                  <a:lnTo>
                    <a:pt x="2246" y="2257"/>
                  </a:lnTo>
                  <a:lnTo>
                    <a:pt x="2250" y="2257"/>
                  </a:lnTo>
                  <a:close/>
                  <a:moveTo>
                    <a:pt x="2250" y="2288"/>
                  </a:moveTo>
                  <a:lnTo>
                    <a:pt x="2250" y="2306"/>
                  </a:lnTo>
                  <a:lnTo>
                    <a:pt x="2246" y="2306"/>
                  </a:lnTo>
                  <a:lnTo>
                    <a:pt x="2246" y="2288"/>
                  </a:lnTo>
                  <a:lnTo>
                    <a:pt x="2250" y="2288"/>
                  </a:lnTo>
                  <a:close/>
                  <a:moveTo>
                    <a:pt x="2250" y="2319"/>
                  </a:moveTo>
                  <a:lnTo>
                    <a:pt x="2250" y="2336"/>
                  </a:lnTo>
                  <a:lnTo>
                    <a:pt x="2246" y="2336"/>
                  </a:lnTo>
                  <a:lnTo>
                    <a:pt x="2246" y="2319"/>
                  </a:lnTo>
                  <a:lnTo>
                    <a:pt x="2250" y="2319"/>
                  </a:lnTo>
                  <a:close/>
                  <a:moveTo>
                    <a:pt x="2277" y="570"/>
                  </a:moveTo>
                  <a:lnTo>
                    <a:pt x="2277" y="587"/>
                  </a:lnTo>
                  <a:lnTo>
                    <a:pt x="2272" y="587"/>
                  </a:lnTo>
                  <a:lnTo>
                    <a:pt x="2272" y="570"/>
                  </a:lnTo>
                  <a:lnTo>
                    <a:pt x="2277" y="570"/>
                  </a:lnTo>
                  <a:close/>
                  <a:moveTo>
                    <a:pt x="2277" y="601"/>
                  </a:moveTo>
                  <a:lnTo>
                    <a:pt x="2277" y="618"/>
                  </a:lnTo>
                  <a:lnTo>
                    <a:pt x="2272" y="618"/>
                  </a:lnTo>
                  <a:lnTo>
                    <a:pt x="2272" y="601"/>
                  </a:lnTo>
                  <a:lnTo>
                    <a:pt x="2277" y="601"/>
                  </a:lnTo>
                  <a:close/>
                  <a:moveTo>
                    <a:pt x="2277" y="631"/>
                  </a:moveTo>
                  <a:lnTo>
                    <a:pt x="2277" y="649"/>
                  </a:lnTo>
                  <a:lnTo>
                    <a:pt x="2272" y="649"/>
                  </a:lnTo>
                  <a:lnTo>
                    <a:pt x="2272" y="631"/>
                  </a:lnTo>
                  <a:lnTo>
                    <a:pt x="2277" y="631"/>
                  </a:lnTo>
                  <a:close/>
                  <a:moveTo>
                    <a:pt x="2277" y="662"/>
                  </a:moveTo>
                  <a:lnTo>
                    <a:pt x="2277" y="679"/>
                  </a:lnTo>
                  <a:lnTo>
                    <a:pt x="2272" y="679"/>
                  </a:lnTo>
                  <a:lnTo>
                    <a:pt x="2272" y="662"/>
                  </a:lnTo>
                  <a:lnTo>
                    <a:pt x="2277" y="662"/>
                  </a:lnTo>
                  <a:close/>
                  <a:moveTo>
                    <a:pt x="2277" y="693"/>
                  </a:moveTo>
                  <a:lnTo>
                    <a:pt x="2277" y="710"/>
                  </a:lnTo>
                  <a:lnTo>
                    <a:pt x="2272" y="710"/>
                  </a:lnTo>
                  <a:lnTo>
                    <a:pt x="2272" y="693"/>
                  </a:lnTo>
                  <a:lnTo>
                    <a:pt x="2277" y="693"/>
                  </a:lnTo>
                  <a:close/>
                  <a:moveTo>
                    <a:pt x="2277" y="723"/>
                  </a:moveTo>
                  <a:lnTo>
                    <a:pt x="2277" y="741"/>
                  </a:lnTo>
                  <a:lnTo>
                    <a:pt x="2272" y="741"/>
                  </a:lnTo>
                  <a:lnTo>
                    <a:pt x="2272" y="723"/>
                  </a:lnTo>
                  <a:lnTo>
                    <a:pt x="2277" y="723"/>
                  </a:lnTo>
                  <a:close/>
                  <a:moveTo>
                    <a:pt x="2277" y="754"/>
                  </a:moveTo>
                  <a:lnTo>
                    <a:pt x="2277" y="771"/>
                  </a:lnTo>
                  <a:lnTo>
                    <a:pt x="2272" y="771"/>
                  </a:lnTo>
                  <a:lnTo>
                    <a:pt x="2272" y="754"/>
                  </a:lnTo>
                  <a:lnTo>
                    <a:pt x="2277" y="754"/>
                  </a:lnTo>
                  <a:close/>
                  <a:moveTo>
                    <a:pt x="2277" y="785"/>
                  </a:moveTo>
                  <a:lnTo>
                    <a:pt x="2277" y="802"/>
                  </a:lnTo>
                  <a:lnTo>
                    <a:pt x="2272" y="802"/>
                  </a:lnTo>
                  <a:lnTo>
                    <a:pt x="2272" y="785"/>
                  </a:lnTo>
                  <a:lnTo>
                    <a:pt x="2277" y="785"/>
                  </a:lnTo>
                  <a:close/>
                  <a:moveTo>
                    <a:pt x="2277" y="815"/>
                  </a:moveTo>
                  <a:lnTo>
                    <a:pt x="2277" y="833"/>
                  </a:lnTo>
                  <a:lnTo>
                    <a:pt x="2272" y="833"/>
                  </a:lnTo>
                  <a:lnTo>
                    <a:pt x="2272" y="815"/>
                  </a:lnTo>
                  <a:lnTo>
                    <a:pt x="2277" y="815"/>
                  </a:lnTo>
                  <a:close/>
                  <a:moveTo>
                    <a:pt x="2277" y="846"/>
                  </a:moveTo>
                  <a:lnTo>
                    <a:pt x="2277" y="864"/>
                  </a:lnTo>
                  <a:lnTo>
                    <a:pt x="2272" y="864"/>
                  </a:lnTo>
                  <a:lnTo>
                    <a:pt x="2272" y="846"/>
                  </a:lnTo>
                  <a:lnTo>
                    <a:pt x="2277" y="846"/>
                  </a:lnTo>
                  <a:close/>
                  <a:moveTo>
                    <a:pt x="2277" y="877"/>
                  </a:moveTo>
                  <a:lnTo>
                    <a:pt x="2277" y="894"/>
                  </a:lnTo>
                  <a:lnTo>
                    <a:pt x="2272" y="894"/>
                  </a:lnTo>
                  <a:lnTo>
                    <a:pt x="2272" y="877"/>
                  </a:lnTo>
                  <a:lnTo>
                    <a:pt x="2277" y="877"/>
                  </a:lnTo>
                  <a:close/>
                  <a:moveTo>
                    <a:pt x="2277" y="907"/>
                  </a:moveTo>
                  <a:lnTo>
                    <a:pt x="2277" y="925"/>
                  </a:lnTo>
                  <a:lnTo>
                    <a:pt x="2272" y="925"/>
                  </a:lnTo>
                  <a:lnTo>
                    <a:pt x="2272" y="907"/>
                  </a:lnTo>
                  <a:lnTo>
                    <a:pt x="2277" y="907"/>
                  </a:lnTo>
                  <a:close/>
                  <a:moveTo>
                    <a:pt x="2277" y="938"/>
                  </a:moveTo>
                  <a:lnTo>
                    <a:pt x="2277" y="956"/>
                  </a:lnTo>
                  <a:lnTo>
                    <a:pt x="2272" y="956"/>
                  </a:lnTo>
                  <a:lnTo>
                    <a:pt x="2272" y="938"/>
                  </a:lnTo>
                  <a:lnTo>
                    <a:pt x="2277" y="938"/>
                  </a:lnTo>
                  <a:close/>
                  <a:moveTo>
                    <a:pt x="2277" y="969"/>
                  </a:moveTo>
                  <a:lnTo>
                    <a:pt x="2277" y="986"/>
                  </a:lnTo>
                  <a:lnTo>
                    <a:pt x="2272" y="986"/>
                  </a:lnTo>
                  <a:lnTo>
                    <a:pt x="2272" y="969"/>
                  </a:lnTo>
                  <a:lnTo>
                    <a:pt x="2277" y="969"/>
                  </a:lnTo>
                  <a:close/>
                  <a:moveTo>
                    <a:pt x="2277" y="999"/>
                  </a:moveTo>
                  <a:lnTo>
                    <a:pt x="2277" y="1017"/>
                  </a:lnTo>
                  <a:lnTo>
                    <a:pt x="2272" y="1017"/>
                  </a:lnTo>
                  <a:lnTo>
                    <a:pt x="2272" y="999"/>
                  </a:lnTo>
                  <a:lnTo>
                    <a:pt x="2277" y="999"/>
                  </a:lnTo>
                  <a:close/>
                  <a:moveTo>
                    <a:pt x="2277" y="1030"/>
                  </a:moveTo>
                  <a:lnTo>
                    <a:pt x="2277" y="1048"/>
                  </a:lnTo>
                  <a:lnTo>
                    <a:pt x="2272" y="1048"/>
                  </a:lnTo>
                  <a:lnTo>
                    <a:pt x="2272" y="1030"/>
                  </a:lnTo>
                  <a:lnTo>
                    <a:pt x="2277" y="1030"/>
                  </a:lnTo>
                  <a:close/>
                  <a:moveTo>
                    <a:pt x="2277" y="1061"/>
                  </a:moveTo>
                  <a:lnTo>
                    <a:pt x="2277" y="1078"/>
                  </a:lnTo>
                  <a:lnTo>
                    <a:pt x="2272" y="1078"/>
                  </a:lnTo>
                  <a:lnTo>
                    <a:pt x="2272" y="1061"/>
                  </a:lnTo>
                  <a:lnTo>
                    <a:pt x="2277" y="1061"/>
                  </a:lnTo>
                  <a:close/>
                  <a:moveTo>
                    <a:pt x="2277" y="1091"/>
                  </a:moveTo>
                  <a:lnTo>
                    <a:pt x="2277" y="1109"/>
                  </a:lnTo>
                  <a:lnTo>
                    <a:pt x="2272" y="1109"/>
                  </a:lnTo>
                  <a:lnTo>
                    <a:pt x="2272" y="1091"/>
                  </a:lnTo>
                  <a:lnTo>
                    <a:pt x="2277" y="1091"/>
                  </a:lnTo>
                  <a:close/>
                  <a:moveTo>
                    <a:pt x="2277" y="1122"/>
                  </a:moveTo>
                  <a:lnTo>
                    <a:pt x="2277" y="1140"/>
                  </a:lnTo>
                  <a:lnTo>
                    <a:pt x="2272" y="1140"/>
                  </a:lnTo>
                  <a:lnTo>
                    <a:pt x="2272" y="1122"/>
                  </a:lnTo>
                  <a:lnTo>
                    <a:pt x="2277" y="1122"/>
                  </a:lnTo>
                  <a:close/>
                  <a:moveTo>
                    <a:pt x="2277" y="1153"/>
                  </a:moveTo>
                  <a:lnTo>
                    <a:pt x="2277" y="1170"/>
                  </a:lnTo>
                  <a:lnTo>
                    <a:pt x="2272" y="1170"/>
                  </a:lnTo>
                  <a:lnTo>
                    <a:pt x="2272" y="1153"/>
                  </a:lnTo>
                  <a:lnTo>
                    <a:pt x="2277" y="1153"/>
                  </a:lnTo>
                  <a:close/>
                  <a:moveTo>
                    <a:pt x="2277" y="1184"/>
                  </a:moveTo>
                  <a:lnTo>
                    <a:pt x="2277" y="1201"/>
                  </a:lnTo>
                  <a:lnTo>
                    <a:pt x="2272" y="1201"/>
                  </a:lnTo>
                  <a:lnTo>
                    <a:pt x="2272" y="1184"/>
                  </a:lnTo>
                  <a:lnTo>
                    <a:pt x="2277" y="1184"/>
                  </a:lnTo>
                  <a:close/>
                  <a:moveTo>
                    <a:pt x="2277" y="1214"/>
                  </a:moveTo>
                  <a:lnTo>
                    <a:pt x="2277" y="1232"/>
                  </a:lnTo>
                  <a:lnTo>
                    <a:pt x="2272" y="1232"/>
                  </a:lnTo>
                  <a:lnTo>
                    <a:pt x="2272" y="1214"/>
                  </a:lnTo>
                  <a:lnTo>
                    <a:pt x="2277" y="1214"/>
                  </a:lnTo>
                  <a:close/>
                  <a:moveTo>
                    <a:pt x="2277" y="1245"/>
                  </a:moveTo>
                  <a:lnTo>
                    <a:pt x="2277" y="1262"/>
                  </a:lnTo>
                  <a:lnTo>
                    <a:pt x="2272" y="1262"/>
                  </a:lnTo>
                  <a:lnTo>
                    <a:pt x="2272" y="1245"/>
                  </a:lnTo>
                  <a:lnTo>
                    <a:pt x="2277" y="1245"/>
                  </a:lnTo>
                  <a:close/>
                  <a:moveTo>
                    <a:pt x="2277" y="1275"/>
                  </a:moveTo>
                  <a:lnTo>
                    <a:pt x="2277" y="1293"/>
                  </a:lnTo>
                  <a:lnTo>
                    <a:pt x="2272" y="1293"/>
                  </a:lnTo>
                  <a:lnTo>
                    <a:pt x="2272" y="1275"/>
                  </a:lnTo>
                  <a:lnTo>
                    <a:pt x="2277" y="1275"/>
                  </a:lnTo>
                  <a:close/>
                  <a:moveTo>
                    <a:pt x="2277" y="1306"/>
                  </a:moveTo>
                  <a:lnTo>
                    <a:pt x="2277" y="1324"/>
                  </a:lnTo>
                  <a:lnTo>
                    <a:pt x="2272" y="1324"/>
                  </a:lnTo>
                  <a:lnTo>
                    <a:pt x="2272" y="1306"/>
                  </a:lnTo>
                  <a:lnTo>
                    <a:pt x="2277" y="1306"/>
                  </a:lnTo>
                  <a:close/>
                  <a:moveTo>
                    <a:pt x="2277" y="1337"/>
                  </a:moveTo>
                  <a:lnTo>
                    <a:pt x="2277" y="1354"/>
                  </a:lnTo>
                  <a:lnTo>
                    <a:pt x="2272" y="1354"/>
                  </a:lnTo>
                  <a:lnTo>
                    <a:pt x="2272" y="1337"/>
                  </a:lnTo>
                  <a:lnTo>
                    <a:pt x="2277" y="1337"/>
                  </a:lnTo>
                  <a:close/>
                  <a:moveTo>
                    <a:pt x="2277" y="1367"/>
                  </a:moveTo>
                  <a:lnTo>
                    <a:pt x="2277" y="1385"/>
                  </a:lnTo>
                  <a:lnTo>
                    <a:pt x="2272" y="1385"/>
                  </a:lnTo>
                  <a:lnTo>
                    <a:pt x="2272" y="1367"/>
                  </a:lnTo>
                  <a:lnTo>
                    <a:pt x="2277" y="1367"/>
                  </a:lnTo>
                  <a:close/>
                  <a:moveTo>
                    <a:pt x="2277" y="1398"/>
                  </a:moveTo>
                  <a:lnTo>
                    <a:pt x="2277" y="1416"/>
                  </a:lnTo>
                  <a:lnTo>
                    <a:pt x="2272" y="1416"/>
                  </a:lnTo>
                  <a:lnTo>
                    <a:pt x="2272" y="1398"/>
                  </a:lnTo>
                  <a:lnTo>
                    <a:pt x="2277" y="1398"/>
                  </a:lnTo>
                  <a:close/>
                  <a:moveTo>
                    <a:pt x="2277" y="1429"/>
                  </a:moveTo>
                  <a:lnTo>
                    <a:pt x="2277" y="1447"/>
                  </a:lnTo>
                  <a:lnTo>
                    <a:pt x="2272" y="1447"/>
                  </a:lnTo>
                  <a:lnTo>
                    <a:pt x="2272" y="1429"/>
                  </a:lnTo>
                  <a:lnTo>
                    <a:pt x="2277" y="1429"/>
                  </a:lnTo>
                  <a:close/>
                  <a:moveTo>
                    <a:pt x="2277" y="1460"/>
                  </a:moveTo>
                  <a:lnTo>
                    <a:pt x="2277" y="1477"/>
                  </a:lnTo>
                  <a:lnTo>
                    <a:pt x="2272" y="1477"/>
                  </a:lnTo>
                  <a:lnTo>
                    <a:pt x="2272" y="1460"/>
                  </a:lnTo>
                  <a:lnTo>
                    <a:pt x="2277" y="1460"/>
                  </a:lnTo>
                  <a:close/>
                  <a:moveTo>
                    <a:pt x="2277" y="1490"/>
                  </a:moveTo>
                  <a:lnTo>
                    <a:pt x="2277" y="1508"/>
                  </a:lnTo>
                  <a:lnTo>
                    <a:pt x="2272" y="1508"/>
                  </a:lnTo>
                  <a:lnTo>
                    <a:pt x="2272" y="1490"/>
                  </a:lnTo>
                  <a:lnTo>
                    <a:pt x="2277" y="1490"/>
                  </a:lnTo>
                  <a:close/>
                  <a:moveTo>
                    <a:pt x="2277" y="1521"/>
                  </a:moveTo>
                  <a:lnTo>
                    <a:pt x="2277" y="1538"/>
                  </a:lnTo>
                  <a:lnTo>
                    <a:pt x="2272" y="1538"/>
                  </a:lnTo>
                  <a:lnTo>
                    <a:pt x="2272" y="1521"/>
                  </a:lnTo>
                  <a:lnTo>
                    <a:pt x="2277" y="1521"/>
                  </a:lnTo>
                  <a:close/>
                  <a:moveTo>
                    <a:pt x="2277" y="1552"/>
                  </a:moveTo>
                  <a:lnTo>
                    <a:pt x="2277" y="1569"/>
                  </a:lnTo>
                  <a:lnTo>
                    <a:pt x="2272" y="1569"/>
                  </a:lnTo>
                  <a:lnTo>
                    <a:pt x="2272" y="1552"/>
                  </a:lnTo>
                  <a:lnTo>
                    <a:pt x="2277" y="1552"/>
                  </a:lnTo>
                  <a:close/>
                  <a:moveTo>
                    <a:pt x="2277" y="1582"/>
                  </a:moveTo>
                  <a:lnTo>
                    <a:pt x="2277" y="1600"/>
                  </a:lnTo>
                  <a:lnTo>
                    <a:pt x="2272" y="1600"/>
                  </a:lnTo>
                  <a:lnTo>
                    <a:pt x="2272" y="1582"/>
                  </a:lnTo>
                  <a:lnTo>
                    <a:pt x="2277" y="1582"/>
                  </a:lnTo>
                  <a:close/>
                  <a:moveTo>
                    <a:pt x="2277" y="1613"/>
                  </a:moveTo>
                  <a:lnTo>
                    <a:pt x="2277" y="1630"/>
                  </a:lnTo>
                  <a:lnTo>
                    <a:pt x="2272" y="1630"/>
                  </a:lnTo>
                  <a:lnTo>
                    <a:pt x="2272" y="1613"/>
                  </a:lnTo>
                  <a:lnTo>
                    <a:pt x="2277" y="1613"/>
                  </a:lnTo>
                  <a:close/>
                  <a:moveTo>
                    <a:pt x="2277" y="1644"/>
                  </a:moveTo>
                  <a:lnTo>
                    <a:pt x="2277" y="1661"/>
                  </a:lnTo>
                  <a:lnTo>
                    <a:pt x="2272" y="1661"/>
                  </a:lnTo>
                  <a:lnTo>
                    <a:pt x="2272" y="1644"/>
                  </a:lnTo>
                  <a:lnTo>
                    <a:pt x="2277" y="1644"/>
                  </a:lnTo>
                  <a:close/>
                  <a:moveTo>
                    <a:pt x="2277" y="1674"/>
                  </a:moveTo>
                  <a:lnTo>
                    <a:pt x="2277" y="1692"/>
                  </a:lnTo>
                  <a:lnTo>
                    <a:pt x="2272" y="1692"/>
                  </a:lnTo>
                  <a:lnTo>
                    <a:pt x="2272" y="1674"/>
                  </a:lnTo>
                  <a:lnTo>
                    <a:pt x="2277" y="1674"/>
                  </a:lnTo>
                  <a:close/>
                  <a:moveTo>
                    <a:pt x="2277" y="1705"/>
                  </a:moveTo>
                  <a:lnTo>
                    <a:pt x="2277" y="1723"/>
                  </a:lnTo>
                  <a:lnTo>
                    <a:pt x="2272" y="1723"/>
                  </a:lnTo>
                  <a:lnTo>
                    <a:pt x="2272" y="1705"/>
                  </a:lnTo>
                  <a:lnTo>
                    <a:pt x="2277" y="1705"/>
                  </a:lnTo>
                  <a:close/>
                  <a:moveTo>
                    <a:pt x="2277" y="1736"/>
                  </a:moveTo>
                  <a:lnTo>
                    <a:pt x="2277" y="1753"/>
                  </a:lnTo>
                  <a:lnTo>
                    <a:pt x="2272" y="1753"/>
                  </a:lnTo>
                  <a:lnTo>
                    <a:pt x="2272" y="1736"/>
                  </a:lnTo>
                  <a:lnTo>
                    <a:pt x="2277" y="1736"/>
                  </a:lnTo>
                  <a:close/>
                  <a:moveTo>
                    <a:pt x="2277" y="1766"/>
                  </a:moveTo>
                  <a:lnTo>
                    <a:pt x="2277" y="1784"/>
                  </a:lnTo>
                  <a:lnTo>
                    <a:pt x="2272" y="1784"/>
                  </a:lnTo>
                  <a:lnTo>
                    <a:pt x="2272" y="1766"/>
                  </a:lnTo>
                  <a:lnTo>
                    <a:pt x="2277" y="1766"/>
                  </a:lnTo>
                  <a:close/>
                  <a:moveTo>
                    <a:pt x="2277" y="1797"/>
                  </a:moveTo>
                  <a:lnTo>
                    <a:pt x="2277" y="1815"/>
                  </a:lnTo>
                  <a:lnTo>
                    <a:pt x="2272" y="1815"/>
                  </a:lnTo>
                  <a:lnTo>
                    <a:pt x="2272" y="1797"/>
                  </a:lnTo>
                  <a:lnTo>
                    <a:pt x="2277" y="1797"/>
                  </a:lnTo>
                  <a:close/>
                  <a:moveTo>
                    <a:pt x="2277" y="1828"/>
                  </a:moveTo>
                  <a:lnTo>
                    <a:pt x="2277" y="1845"/>
                  </a:lnTo>
                  <a:lnTo>
                    <a:pt x="2272" y="1845"/>
                  </a:lnTo>
                  <a:lnTo>
                    <a:pt x="2272" y="1828"/>
                  </a:lnTo>
                  <a:lnTo>
                    <a:pt x="2277" y="1828"/>
                  </a:lnTo>
                  <a:close/>
                  <a:moveTo>
                    <a:pt x="2277" y="1858"/>
                  </a:moveTo>
                  <a:lnTo>
                    <a:pt x="2277" y="1876"/>
                  </a:lnTo>
                  <a:lnTo>
                    <a:pt x="2272" y="1876"/>
                  </a:lnTo>
                  <a:lnTo>
                    <a:pt x="2272" y="1858"/>
                  </a:lnTo>
                  <a:lnTo>
                    <a:pt x="2277" y="1858"/>
                  </a:lnTo>
                  <a:close/>
                  <a:moveTo>
                    <a:pt x="2277" y="1889"/>
                  </a:moveTo>
                  <a:lnTo>
                    <a:pt x="2277" y="1907"/>
                  </a:lnTo>
                  <a:lnTo>
                    <a:pt x="2272" y="1907"/>
                  </a:lnTo>
                  <a:lnTo>
                    <a:pt x="2272" y="1889"/>
                  </a:lnTo>
                  <a:lnTo>
                    <a:pt x="2277" y="1889"/>
                  </a:lnTo>
                  <a:close/>
                  <a:moveTo>
                    <a:pt x="2277" y="1920"/>
                  </a:moveTo>
                  <a:lnTo>
                    <a:pt x="2277" y="1937"/>
                  </a:lnTo>
                  <a:lnTo>
                    <a:pt x="2272" y="1937"/>
                  </a:lnTo>
                  <a:lnTo>
                    <a:pt x="2272" y="1920"/>
                  </a:lnTo>
                  <a:lnTo>
                    <a:pt x="2277" y="1920"/>
                  </a:lnTo>
                  <a:close/>
                  <a:moveTo>
                    <a:pt x="2277" y="1951"/>
                  </a:moveTo>
                  <a:lnTo>
                    <a:pt x="2277" y="1968"/>
                  </a:lnTo>
                  <a:lnTo>
                    <a:pt x="2272" y="1968"/>
                  </a:lnTo>
                  <a:lnTo>
                    <a:pt x="2272" y="1951"/>
                  </a:lnTo>
                  <a:lnTo>
                    <a:pt x="2277" y="1951"/>
                  </a:lnTo>
                  <a:close/>
                  <a:moveTo>
                    <a:pt x="2277" y="1981"/>
                  </a:moveTo>
                  <a:lnTo>
                    <a:pt x="2277" y="1999"/>
                  </a:lnTo>
                  <a:lnTo>
                    <a:pt x="2272" y="1999"/>
                  </a:lnTo>
                  <a:lnTo>
                    <a:pt x="2272" y="1981"/>
                  </a:lnTo>
                  <a:lnTo>
                    <a:pt x="2277" y="1981"/>
                  </a:lnTo>
                  <a:close/>
                  <a:moveTo>
                    <a:pt x="2277" y="2012"/>
                  </a:moveTo>
                  <a:lnTo>
                    <a:pt x="2277" y="2029"/>
                  </a:lnTo>
                  <a:lnTo>
                    <a:pt x="2272" y="2029"/>
                  </a:lnTo>
                  <a:lnTo>
                    <a:pt x="2272" y="2012"/>
                  </a:lnTo>
                  <a:lnTo>
                    <a:pt x="2277" y="2012"/>
                  </a:lnTo>
                  <a:close/>
                  <a:moveTo>
                    <a:pt x="2277" y="2043"/>
                  </a:moveTo>
                  <a:lnTo>
                    <a:pt x="2277" y="2060"/>
                  </a:lnTo>
                  <a:lnTo>
                    <a:pt x="2272" y="2060"/>
                  </a:lnTo>
                  <a:lnTo>
                    <a:pt x="2272" y="2043"/>
                  </a:lnTo>
                  <a:lnTo>
                    <a:pt x="2277" y="2043"/>
                  </a:lnTo>
                  <a:close/>
                  <a:moveTo>
                    <a:pt x="2277" y="2073"/>
                  </a:moveTo>
                  <a:lnTo>
                    <a:pt x="2277" y="2091"/>
                  </a:lnTo>
                  <a:lnTo>
                    <a:pt x="2272" y="2091"/>
                  </a:lnTo>
                  <a:lnTo>
                    <a:pt x="2272" y="2073"/>
                  </a:lnTo>
                  <a:lnTo>
                    <a:pt x="2277" y="2073"/>
                  </a:lnTo>
                  <a:close/>
                  <a:moveTo>
                    <a:pt x="2277" y="2104"/>
                  </a:moveTo>
                  <a:lnTo>
                    <a:pt x="2277" y="2121"/>
                  </a:lnTo>
                  <a:lnTo>
                    <a:pt x="2272" y="2121"/>
                  </a:lnTo>
                  <a:lnTo>
                    <a:pt x="2272" y="2104"/>
                  </a:lnTo>
                  <a:lnTo>
                    <a:pt x="2277" y="2104"/>
                  </a:lnTo>
                  <a:close/>
                  <a:moveTo>
                    <a:pt x="2277" y="2135"/>
                  </a:moveTo>
                  <a:lnTo>
                    <a:pt x="2277" y="2152"/>
                  </a:lnTo>
                  <a:lnTo>
                    <a:pt x="2272" y="2152"/>
                  </a:lnTo>
                  <a:lnTo>
                    <a:pt x="2272" y="2135"/>
                  </a:lnTo>
                  <a:lnTo>
                    <a:pt x="2277" y="2135"/>
                  </a:lnTo>
                  <a:close/>
                  <a:moveTo>
                    <a:pt x="2277" y="2165"/>
                  </a:moveTo>
                  <a:lnTo>
                    <a:pt x="2277" y="2183"/>
                  </a:lnTo>
                  <a:lnTo>
                    <a:pt x="2272" y="2183"/>
                  </a:lnTo>
                  <a:lnTo>
                    <a:pt x="2272" y="2165"/>
                  </a:lnTo>
                  <a:lnTo>
                    <a:pt x="2277" y="2165"/>
                  </a:lnTo>
                  <a:close/>
                  <a:moveTo>
                    <a:pt x="2277" y="2196"/>
                  </a:moveTo>
                  <a:lnTo>
                    <a:pt x="2277" y="2213"/>
                  </a:lnTo>
                  <a:lnTo>
                    <a:pt x="2272" y="2213"/>
                  </a:lnTo>
                  <a:lnTo>
                    <a:pt x="2272" y="2196"/>
                  </a:lnTo>
                  <a:lnTo>
                    <a:pt x="2277" y="2196"/>
                  </a:lnTo>
                  <a:close/>
                  <a:moveTo>
                    <a:pt x="2277" y="2227"/>
                  </a:moveTo>
                  <a:lnTo>
                    <a:pt x="2277" y="2244"/>
                  </a:lnTo>
                  <a:lnTo>
                    <a:pt x="2272" y="2244"/>
                  </a:lnTo>
                  <a:lnTo>
                    <a:pt x="2272" y="2227"/>
                  </a:lnTo>
                  <a:lnTo>
                    <a:pt x="2277" y="2227"/>
                  </a:lnTo>
                  <a:close/>
                  <a:moveTo>
                    <a:pt x="2277" y="2257"/>
                  </a:moveTo>
                  <a:lnTo>
                    <a:pt x="2277" y="2275"/>
                  </a:lnTo>
                  <a:lnTo>
                    <a:pt x="2272" y="2275"/>
                  </a:lnTo>
                  <a:lnTo>
                    <a:pt x="2272" y="2257"/>
                  </a:lnTo>
                  <a:lnTo>
                    <a:pt x="2277" y="2257"/>
                  </a:lnTo>
                  <a:close/>
                  <a:moveTo>
                    <a:pt x="2277" y="2288"/>
                  </a:moveTo>
                  <a:lnTo>
                    <a:pt x="2277" y="2306"/>
                  </a:lnTo>
                  <a:lnTo>
                    <a:pt x="2272" y="2306"/>
                  </a:lnTo>
                  <a:lnTo>
                    <a:pt x="2272" y="2288"/>
                  </a:lnTo>
                  <a:lnTo>
                    <a:pt x="2277" y="2288"/>
                  </a:lnTo>
                  <a:close/>
                  <a:moveTo>
                    <a:pt x="2277" y="2319"/>
                  </a:moveTo>
                  <a:lnTo>
                    <a:pt x="2277" y="2336"/>
                  </a:lnTo>
                  <a:lnTo>
                    <a:pt x="2272" y="2336"/>
                  </a:lnTo>
                  <a:lnTo>
                    <a:pt x="2272" y="2319"/>
                  </a:lnTo>
                  <a:lnTo>
                    <a:pt x="2277" y="2319"/>
                  </a:lnTo>
                  <a:close/>
                  <a:moveTo>
                    <a:pt x="2307" y="543"/>
                  </a:moveTo>
                  <a:lnTo>
                    <a:pt x="2307" y="561"/>
                  </a:lnTo>
                  <a:lnTo>
                    <a:pt x="2303" y="561"/>
                  </a:lnTo>
                  <a:lnTo>
                    <a:pt x="2303" y="543"/>
                  </a:lnTo>
                  <a:lnTo>
                    <a:pt x="2307" y="543"/>
                  </a:lnTo>
                  <a:close/>
                  <a:moveTo>
                    <a:pt x="2307" y="574"/>
                  </a:moveTo>
                  <a:lnTo>
                    <a:pt x="2307" y="592"/>
                  </a:lnTo>
                  <a:lnTo>
                    <a:pt x="2303" y="592"/>
                  </a:lnTo>
                  <a:lnTo>
                    <a:pt x="2303" y="574"/>
                  </a:lnTo>
                  <a:lnTo>
                    <a:pt x="2307" y="574"/>
                  </a:lnTo>
                  <a:close/>
                  <a:moveTo>
                    <a:pt x="2307" y="605"/>
                  </a:moveTo>
                  <a:lnTo>
                    <a:pt x="2307" y="622"/>
                  </a:lnTo>
                  <a:lnTo>
                    <a:pt x="2303" y="622"/>
                  </a:lnTo>
                  <a:lnTo>
                    <a:pt x="2303" y="605"/>
                  </a:lnTo>
                  <a:lnTo>
                    <a:pt x="2307" y="605"/>
                  </a:lnTo>
                  <a:close/>
                  <a:moveTo>
                    <a:pt x="2307" y="636"/>
                  </a:moveTo>
                  <a:lnTo>
                    <a:pt x="2307" y="653"/>
                  </a:lnTo>
                  <a:lnTo>
                    <a:pt x="2303" y="653"/>
                  </a:lnTo>
                  <a:lnTo>
                    <a:pt x="2303" y="636"/>
                  </a:lnTo>
                  <a:lnTo>
                    <a:pt x="2307" y="636"/>
                  </a:lnTo>
                  <a:close/>
                  <a:moveTo>
                    <a:pt x="2307" y="666"/>
                  </a:moveTo>
                  <a:lnTo>
                    <a:pt x="2307" y="684"/>
                  </a:lnTo>
                  <a:lnTo>
                    <a:pt x="2303" y="684"/>
                  </a:lnTo>
                  <a:lnTo>
                    <a:pt x="2303" y="666"/>
                  </a:lnTo>
                  <a:lnTo>
                    <a:pt x="2307" y="666"/>
                  </a:lnTo>
                  <a:close/>
                  <a:moveTo>
                    <a:pt x="2307" y="697"/>
                  </a:moveTo>
                  <a:lnTo>
                    <a:pt x="2307" y="714"/>
                  </a:lnTo>
                  <a:lnTo>
                    <a:pt x="2303" y="714"/>
                  </a:lnTo>
                  <a:lnTo>
                    <a:pt x="2303" y="697"/>
                  </a:lnTo>
                  <a:lnTo>
                    <a:pt x="2307" y="697"/>
                  </a:lnTo>
                  <a:close/>
                  <a:moveTo>
                    <a:pt x="2307" y="728"/>
                  </a:moveTo>
                  <a:lnTo>
                    <a:pt x="2307" y="745"/>
                  </a:lnTo>
                  <a:lnTo>
                    <a:pt x="2303" y="745"/>
                  </a:lnTo>
                  <a:lnTo>
                    <a:pt x="2303" y="728"/>
                  </a:lnTo>
                  <a:lnTo>
                    <a:pt x="2307" y="728"/>
                  </a:lnTo>
                  <a:close/>
                  <a:moveTo>
                    <a:pt x="2307" y="758"/>
                  </a:moveTo>
                  <a:lnTo>
                    <a:pt x="2307" y="776"/>
                  </a:lnTo>
                  <a:lnTo>
                    <a:pt x="2303" y="776"/>
                  </a:lnTo>
                  <a:lnTo>
                    <a:pt x="2303" y="758"/>
                  </a:lnTo>
                  <a:lnTo>
                    <a:pt x="2307" y="758"/>
                  </a:lnTo>
                  <a:close/>
                  <a:moveTo>
                    <a:pt x="2307" y="789"/>
                  </a:moveTo>
                  <a:lnTo>
                    <a:pt x="2307" y="806"/>
                  </a:lnTo>
                  <a:lnTo>
                    <a:pt x="2303" y="806"/>
                  </a:lnTo>
                  <a:lnTo>
                    <a:pt x="2303" y="789"/>
                  </a:lnTo>
                  <a:lnTo>
                    <a:pt x="2307" y="789"/>
                  </a:lnTo>
                  <a:close/>
                  <a:moveTo>
                    <a:pt x="2307" y="820"/>
                  </a:moveTo>
                  <a:lnTo>
                    <a:pt x="2307" y="837"/>
                  </a:lnTo>
                  <a:lnTo>
                    <a:pt x="2303" y="837"/>
                  </a:lnTo>
                  <a:lnTo>
                    <a:pt x="2303" y="820"/>
                  </a:lnTo>
                  <a:lnTo>
                    <a:pt x="2307" y="820"/>
                  </a:lnTo>
                  <a:close/>
                  <a:moveTo>
                    <a:pt x="2307" y="850"/>
                  </a:moveTo>
                  <a:lnTo>
                    <a:pt x="2307" y="868"/>
                  </a:lnTo>
                  <a:lnTo>
                    <a:pt x="2303" y="868"/>
                  </a:lnTo>
                  <a:lnTo>
                    <a:pt x="2303" y="850"/>
                  </a:lnTo>
                  <a:lnTo>
                    <a:pt x="2307" y="850"/>
                  </a:lnTo>
                  <a:close/>
                  <a:moveTo>
                    <a:pt x="2307" y="881"/>
                  </a:moveTo>
                  <a:lnTo>
                    <a:pt x="2307" y="899"/>
                  </a:lnTo>
                  <a:lnTo>
                    <a:pt x="2303" y="899"/>
                  </a:lnTo>
                  <a:lnTo>
                    <a:pt x="2303" y="881"/>
                  </a:lnTo>
                  <a:lnTo>
                    <a:pt x="2307" y="881"/>
                  </a:lnTo>
                  <a:close/>
                  <a:moveTo>
                    <a:pt x="2307" y="912"/>
                  </a:moveTo>
                  <a:lnTo>
                    <a:pt x="2307" y="929"/>
                  </a:lnTo>
                  <a:lnTo>
                    <a:pt x="2303" y="929"/>
                  </a:lnTo>
                  <a:lnTo>
                    <a:pt x="2303" y="912"/>
                  </a:lnTo>
                  <a:lnTo>
                    <a:pt x="2307" y="912"/>
                  </a:lnTo>
                  <a:close/>
                  <a:moveTo>
                    <a:pt x="2307" y="942"/>
                  </a:moveTo>
                  <a:lnTo>
                    <a:pt x="2307" y="960"/>
                  </a:lnTo>
                  <a:lnTo>
                    <a:pt x="2303" y="960"/>
                  </a:lnTo>
                  <a:lnTo>
                    <a:pt x="2303" y="942"/>
                  </a:lnTo>
                  <a:lnTo>
                    <a:pt x="2307" y="942"/>
                  </a:lnTo>
                  <a:close/>
                  <a:moveTo>
                    <a:pt x="2307" y="973"/>
                  </a:moveTo>
                  <a:lnTo>
                    <a:pt x="2307" y="991"/>
                  </a:lnTo>
                  <a:lnTo>
                    <a:pt x="2303" y="991"/>
                  </a:lnTo>
                  <a:lnTo>
                    <a:pt x="2303" y="973"/>
                  </a:lnTo>
                  <a:lnTo>
                    <a:pt x="2307" y="973"/>
                  </a:lnTo>
                  <a:close/>
                  <a:moveTo>
                    <a:pt x="2307" y="1004"/>
                  </a:moveTo>
                  <a:lnTo>
                    <a:pt x="2307" y="1021"/>
                  </a:lnTo>
                  <a:lnTo>
                    <a:pt x="2303" y="1021"/>
                  </a:lnTo>
                  <a:lnTo>
                    <a:pt x="2303" y="1004"/>
                  </a:lnTo>
                  <a:lnTo>
                    <a:pt x="2307" y="1004"/>
                  </a:lnTo>
                  <a:close/>
                  <a:moveTo>
                    <a:pt x="2307" y="1034"/>
                  </a:moveTo>
                  <a:lnTo>
                    <a:pt x="2307" y="1052"/>
                  </a:lnTo>
                  <a:lnTo>
                    <a:pt x="2303" y="1052"/>
                  </a:lnTo>
                  <a:lnTo>
                    <a:pt x="2303" y="1034"/>
                  </a:lnTo>
                  <a:lnTo>
                    <a:pt x="2307" y="1034"/>
                  </a:lnTo>
                  <a:close/>
                  <a:moveTo>
                    <a:pt x="2307" y="1065"/>
                  </a:moveTo>
                  <a:lnTo>
                    <a:pt x="2307" y="1083"/>
                  </a:lnTo>
                  <a:lnTo>
                    <a:pt x="2303" y="1083"/>
                  </a:lnTo>
                  <a:lnTo>
                    <a:pt x="2303" y="1065"/>
                  </a:lnTo>
                  <a:lnTo>
                    <a:pt x="2307" y="1065"/>
                  </a:lnTo>
                  <a:close/>
                  <a:moveTo>
                    <a:pt x="2307" y="1096"/>
                  </a:moveTo>
                  <a:lnTo>
                    <a:pt x="2307" y="1113"/>
                  </a:lnTo>
                  <a:lnTo>
                    <a:pt x="2303" y="1113"/>
                  </a:lnTo>
                  <a:lnTo>
                    <a:pt x="2303" y="1096"/>
                  </a:lnTo>
                  <a:lnTo>
                    <a:pt x="2307" y="1096"/>
                  </a:lnTo>
                  <a:close/>
                  <a:moveTo>
                    <a:pt x="2307" y="1127"/>
                  </a:moveTo>
                  <a:lnTo>
                    <a:pt x="2307" y="1144"/>
                  </a:lnTo>
                  <a:lnTo>
                    <a:pt x="2303" y="1144"/>
                  </a:lnTo>
                  <a:lnTo>
                    <a:pt x="2303" y="1127"/>
                  </a:lnTo>
                  <a:lnTo>
                    <a:pt x="2307" y="1127"/>
                  </a:lnTo>
                  <a:close/>
                  <a:moveTo>
                    <a:pt x="2307" y="1157"/>
                  </a:moveTo>
                  <a:lnTo>
                    <a:pt x="2307" y="1175"/>
                  </a:lnTo>
                  <a:lnTo>
                    <a:pt x="2303" y="1175"/>
                  </a:lnTo>
                  <a:lnTo>
                    <a:pt x="2303" y="1157"/>
                  </a:lnTo>
                  <a:lnTo>
                    <a:pt x="2307" y="1157"/>
                  </a:lnTo>
                  <a:close/>
                  <a:moveTo>
                    <a:pt x="2307" y="1188"/>
                  </a:moveTo>
                  <a:lnTo>
                    <a:pt x="2307" y="1205"/>
                  </a:lnTo>
                  <a:lnTo>
                    <a:pt x="2303" y="1205"/>
                  </a:lnTo>
                  <a:lnTo>
                    <a:pt x="2303" y="1188"/>
                  </a:lnTo>
                  <a:lnTo>
                    <a:pt x="2307" y="1188"/>
                  </a:lnTo>
                  <a:close/>
                  <a:moveTo>
                    <a:pt x="2307" y="1219"/>
                  </a:moveTo>
                  <a:lnTo>
                    <a:pt x="2307" y="1236"/>
                  </a:lnTo>
                  <a:lnTo>
                    <a:pt x="2303" y="1236"/>
                  </a:lnTo>
                  <a:lnTo>
                    <a:pt x="2303" y="1219"/>
                  </a:lnTo>
                  <a:lnTo>
                    <a:pt x="2307" y="1219"/>
                  </a:lnTo>
                  <a:close/>
                  <a:moveTo>
                    <a:pt x="2307" y="1249"/>
                  </a:moveTo>
                  <a:lnTo>
                    <a:pt x="2307" y="1267"/>
                  </a:lnTo>
                  <a:lnTo>
                    <a:pt x="2303" y="1267"/>
                  </a:lnTo>
                  <a:lnTo>
                    <a:pt x="2303" y="1249"/>
                  </a:lnTo>
                  <a:lnTo>
                    <a:pt x="2307" y="1249"/>
                  </a:lnTo>
                  <a:close/>
                  <a:moveTo>
                    <a:pt x="2307" y="1280"/>
                  </a:moveTo>
                  <a:lnTo>
                    <a:pt x="2307" y="1297"/>
                  </a:lnTo>
                  <a:lnTo>
                    <a:pt x="2303" y="1297"/>
                  </a:lnTo>
                  <a:lnTo>
                    <a:pt x="2303" y="1280"/>
                  </a:lnTo>
                  <a:lnTo>
                    <a:pt x="2307" y="1280"/>
                  </a:lnTo>
                  <a:close/>
                  <a:moveTo>
                    <a:pt x="2307" y="1311"/>
                  </a:moveTo>
                  <a:lnTo>
                    <a:pt x="2307" y="1328"/>
                  </a:lnTo>
                  <a:lnTo>
                    <a:pt x="2303" y="1328"/>
                  </a:lnTo>
                  <a:lnTo>
                    <a:pt x="2303" y="1311"/>
                  </a:lnTo>
                  <a:lnTo>
                    <a:pt x="2307" y="1311"/>
                  </a:lnTo>
                  <a:close/>
                  <a:moveTo>
                    <a:pt x="2307" y="1341"/>
                  </a:moveTo>
                  <a:lnTo>
                    <a:pt x="2307" y="1359"/>
                  </a:lnTo>
                  <a:lnTo>
                    <a:pt x="2303" y="1359"/>
                  </a:lnTo>
                  <a:lnTo>
                    <a:pt x="2303" y="1341"/>
                  </a:lnTo>
                  <a:lnTo>
                    <a:pt x="2307" y="1341"/>
                  </a:lnTo>
                  <a:close/>
                  <a:moveTo>
                    <a:pt x="2307" y="1372"/>
                  </a:moveTo>
                  <a:lnTo>
                    <a:pt x="2307" y="1390"/>
                  </a:lnTo>
                  <a:lnTo>
                    <a:pt x="2303" y="1390"/>
                  </a:lnTo>
                  <a:lnTo>
                    <a:pt x="2303" y="1372"/>
                  </a:lnTo>
                  <a:lnTo>
                    <a:pt x="2307" y="1372"/>
                  </a:lnTo>
                  <a:close/>
                  <a:moveTo>
                    <a:pt x="2307" y="1403"/>
                  </a:moveTo>
                  <a:lnTo>
                    <a:pt x="2307" y="1420"/>
                  </a:lnTo>
                  <a:lnTo>
                    <a:pt x="2303" y="1420"/>
                  </a:lnTo>
                  <a:lnTo>
                    <a:pt x="2303" y="1403"/>
                  </a:lnTo>
                  <a:lnTo>
                    <a:pt x="2307" y="1403"/>
                  </a:lnTo>
                  <a:close/>
                  <a:moveTo>
                    <a:pt x="2307" y="1433"/>
                  </a:moveTo>
                  <a:lnTo>
                    <a:pt x="2307" y="1451"/>
                  </a:lnTo>
                  <a:lnTo>
                    <a:pt x="2303" y="1451"/>
                  </a:lnTo>
                  <a:lnTo>
                    <a:pt x="2303" y="1433"/>
                  </a:lnTo>
                  <a:lnTo>
                    <a:pt x="2307" y="1433"/>
                  </a:lnTo>
                  <a:close/>
                  <a:moveTo>
                    <a:pt x="2307" y="1464"/>
                  </a:moveTo>
                  <a:lnTo>
                    <a:pt x="2307" y="1482"/>
                  </a:lnTo>
                  <a:lnTo>
                    <a:pt x="2303" y="1482"/>
                  </a:lnTo>
                  <a:lnTo>
                    <a:pt x="2303" y="1464"/>
                  </a:lnTo>
                  <a:lnTo>
                    <a:pt x="2307" y="1464"/>
                  </a:lnTo>
                  <a:close/>
                  <a:moveTo>
                    <a:pt x="2307" y="1495"/>
                  </a:moveTo>
                  <a:lnTo>
                    <a:pt x="2307" y="1512"/>
                  </a:lnTo>
                  <a:lnTo>
                    <a:pt x="2303" y="1512"/>
                  </a:lnTo>
                  <a:lnTo>
                    <a:pt x="2303" y="1495"/>
                  </a:lnTo>
                  <a:lnTo>
                    <a:pt x="2307" y="1495"/>
                  </a:lnTo>
                  <a:close/>
                  <a:moveTo>
                    <a:pt x="2307" y="1525"/>
                  </a:moveTo>
                  <a:lnTo>
                    <a:pt x="2307" y="1543"/>
                  </a:lnTo>
                  <a:lnTo>
                    <a:pt x="2303" y="1543"/>
                  </a:lnTo>
                  <a:lnTo>
                    <a:pt x="2303" y="1525"/>
                  </a:lnTo>
                  <a:lnTo>
                    <a:pt x="2307" y="1525"/>
                  </a:lnTo>
                  <a:close/>
                  <a:moveTo>
                    <a:pt x="2307" y="1556"/>
                  </a:moveTo>
                  <a:lnTo>
                    <a:pt x="2307" y="1574"/>
                  </a:lnTo>
                  <a:lnTo>
                    <a:pt x="2303" y="1574"/>
                  </a:lnTo>
                  <a:lnTo>
                    <a:pt x="2303" y="1556"/>
                  </a:lnTo>
                  <a:lnTo>
                    <a:pt x="2307" y="1556"/>
                  </a:lnTo>
                  <a:close/>
                  <a:moveTo>
                    <a:pt x="2307" y="1587"/>
                  </a:moveTo>
                  <a:lnTo>
                    <a:pt x="2307" y="1604"/>
                  </a:lnTo>
                  <a:lnTo>
                    <a:pt x="2303" y="1604"/>
                  </a:lnTo>
                  <a:lnTo>
                    <a:pt x="2303" y="1587"/>
                  </a:lnTo>
                  <a:lnTo>
                    <a:pt x="2307" y="1587"/>
                  </a:lnTo>
                  <a:close/>
                  <a:moveTo>
                    <a:pt x="2307" y="1617"/>
                  </a:moveTo>
                  <a:lnTo>
                    <a:pt x="2307" y="1635"/>
                  </a:lnTo>
                  <a:lnTo>
                    <a:pt x="2303" y="1635"/>
                  </a:lnTo>
                  <a:lnTo>
                    <a:pt x="2303" y="1617"/>
                  </a:lnTo>
                  <a:lnTo>
                    <a:pt x="2307" y="1617"/>
                  </a:lnTo>
                  <a:close/>
                  <a:moveTo>
                    <a:pt x="2307" y="1648"/>
                  </a:moveTo>
                  <a:lnTo>
                    <a:pt x="2307" y="1666"/>
                  </a:lnTo>
                  <a:lnTo>
                    <a:pt x="2303" y="1666"/>
                  </a:lnTo>
                  <a:lnTo>
                    <a:pt x="2303" y="1648"/>
                  </a:lnTo>
                  <a:lnTo>
                    <a:pt x="2307" y="1648"/>
                  </a:lnTo>
                  <a:close/>
                  <a:moveTo>
                    <a:pt x="2307" y="1679"/>
                  </a:moveTo>
                  <a:lnTo>
                    <a:pt x="2307" y="1696"/>
                  </a:lnTo>
                  <a:lnTo>
                    <a:pt x="2303" y="1696"/>
                  </a:lnTo>
                  <a:lnTo>
                    <a:pt x="2303" y="1679"/>
                  </a:lnTo>
                  <a:lnTo>
                    <a:pt x="2307" y="1679"/>
                  </a:lnTo>
                  <a:close/>
                  <a:moveTo>
                    <a:pt x="2307" y="1710"/>
                  </a:moveTo>
                  <a:lnTo>
                    <a:pt x="2307" y="1727"/>
                  </a:lnTo>
                  <a:lnTo>
                    <a:pt x="2303" y="1727"/>
                  </a:lnTo>
                  <a:lnTo>
                    <a:pt x="2303" y="1710"/>
                  </a:lnTo>
                  <a:lnTo>
                    <a:pt x="2307" y="1710"/>
                  </a:lnTo>
                  <a:close/>
                  <a:moveTo>
                    <a:pt x="2307" y="1740"/>
                  </a:moveTo>
                  <a:lnTo>
                    <a:pt x="2307" y="1758"/>
                  </a:lnTo>
                  <a:lnTo>
                    <a:pt x="2303" y="1758"/>
                  </a:lnTo>
                  <a:lnTo>
                    <a:pt x="2303" y="1740"/>
                  </a:lnTo>
                  <a:lnTo>
                    <a:pt x="2307" y="1740"/>
                  </a:lnTo>
                  <a:close/>
                  <a:moveTo>
                    <a:pt x="2307" y="1771"/>
                  </a:moveTo>
                  <a:lnTo>
                    <a:pt x="2307" y="1788"/>
                  </a:lnTo>
                  <a:lnTo>
                    <a:pt x="2303" y="1788"/>
                  </a:lnTo>
                  <a:lnTo>
                    <a:pt x="2303" y="1771"/>
                  </a:lnTo>
                  <a:lnTo>
                    <a:pt x="2307" y="1771"/>
                  </a:lnTo>
                  <a:close/>
                  <a:moveTo>
                    <a:pt x="2307" y="1801"/>
                  </a:moveTo>
                  <a:lnTo>
                    <a:pt x="2307" y="1819"/>
                  </a:lnTo>
                  <a:lnTo>
                    <a:pt x="2303" y="1819"/>
                  </a:lnTo>
                  <a:lnTo>
                    <a:pt x="2303" y="1801"/>
                  </a:lnTo>
                  <a:lnTo>
                    <a:pt x="2307" y="1801"/>
                  </a:lnTo>
                  <a:close/>
                  <a:moveTo>
                    <a:pt x="2307" y="1832"/>
                  </a:moveTo>
                  <a:lnTo>
                    <a:pt x="2307" y="1850"/>
                  </a:lnTo>
                  <a:lnTo>
                    <a:pt x="2303" y="1850"/>
                  </a:lnTo>
                  <a:lnTo>
                    <a:pt x="2303" y="1832"/>
                  </a:lnTo>
                  <a:lnTo>
                    <a:pt x="2307" y="1832"/>
                  </a:lnTo>
                  <a:close/>
                  <a:moveTo>
                    <a:pt x="2307" y="1863"/>
                  </a:moveTo>
                  <a:lnTo>
                    <a:pt x="2307" y="1880"/>
                  </a:lnTo>
                  <a:lnTo>
                    <a:pt x="2303" y="1880"/>
                  </a:lnTo>
                  <a:lnTo>
                    <a:pt x="2303" y="1863"/>
                  </a:lnTo>
                  <a:lnTo>
                    <a:pt x="2307" y="1863"/>
                  </a:lnTo>
                  <a:close/>
                  <a:moveTo>
                    <a:pt x="2307" y="1893"/>
                  </a:moveTo>
                  <a:lnTo>
                    <a:pt x="2307" y="1911"/>
                  </a:lnTo>
                  <a:lnTo>
                    <a:pt x="2303" y="1911"/>
                  </a:lnTo>
                  <a:lnTo>
                    <a:pt x="2303" y="1893"/>
                  </a:lnTo>
                  <a:lnTo>
                    <a:pt x="2307" y="1893"/>
                  </a:lnTo>
                  <a:close/>
                  <a:moveTo>
                    <a:pt x="2307" y="1924"/>
                  </a:moveTo>
                  <a:lnTo>
                    <a:pt x="2307" y="1942"/>
                  </a:lnTo>
                  <a:lnTo>
                    <a:pt x="2303" y="1942"/>
                  </a:lnTo>
                  <a:lnTo>
                    <a:pt x="2303" y="1924"/>
                  </a:lnTo>
                  <a:lnTo>
                    <a:pt x="2307" y="1924"/>
                  </a:lnTo>
                  <a:close/>
                  <a:moveTo>
                    <a:pt x="2307" y="1955"/>
                  </a:moveTo>
                  <a:lnTo>
                    <a:pt x="2307" y="1973"/>
                  </a:lnTo>
                  <a:lnTo>
                    <a:pt x="2303" y="1973"/>
                  </a:lnTo>
                  <a:lnTo>
                    <a:pt x="2303" y="1955"/>
                  </a:lnTo>
                  <a:lnTo>
                    <a:pt x="2307" y="1955"/>
                  </a:lnTo>
                  <a:close/>
                  <a:moveTo>
                    <a:pt x="2307" y="1986"/>
                  </a:moveTo>
                  <a:lnTo>
                    <a:pt x="2307" y="2003"/>
                  </a:lnTo>
                  <a:lnTo>
                    <a:pt x="2303" y="2003"/>
                  </a:lnTo>
                  <a:lnTo>
                    <a:pt x="2303" y="1986"/>
                  </a:lnTo>
                  <a:lnTo>
                    <a:pt x="2307" y="1986"/>
                  </a:lnTo>
                  <a:close/>
                  <a:moveTo>
                    <a:pt x="2307" y="2016"/>
                  </a:moveTo>
                  <a:lnTo>
                    <a:pt x="2307" y="2034"/>
                  </a:lnTo>
                  <a:lnTo>
                    <a:pt x="2303" y="2034"/>
                  </a:lnTo>
                  <a:lnTo>
                    <a:pt x="2303" y="2016"/>
                  </a:lnTo>
                  <a:lnTo>
                    <a:pt x="2307" y="2016"/>
                  </a:lnTo>
                  <a:close/>
                  <a:moveTo>
                    <a:pt x="2307" y="2047"/>
                  </a:moveTo>
                  <a:lnTo>
                    <a:pt x="2307" y="2064"/>
                  </a:lnTo>
                  <a:lnTo>
                    <a:pt x="2303" y="2064"/>
                  </a:lnTo>
                  <a:lnTo>
                    <a:pt x="2303" y="2047"/>
                  </a:lnTo>
                  <a:lnTo>
                    <a:pt x="2307" y="2047"/>
                  </a:lnTo>
                  <a:close/>
                  <a:moveTo>
                    <a:pt x="2307" y="2078"/>
                  </a:moveTo>
                  <a:lnTo>
                    <a:pt x="2307" y="2095"/>
                  </a:lnTo>
                  <a:lnTo>
                    <a:pt x="2303" y="2095"/>
                  </a:lnTo>
                  <a:lnTo>
                    <a:pt x="2303" y="2078"/>
                  </a:lnTo>
                  <a:lnTo>
                    <a:pt x="2307" y="2078"/>
                  </a:lnTo>
                  <a:close/>
                  <a:moveTo>
                    <a:pt x="2307" y="2108"/>
                  </a:moveTo>
                  <a:lnTo>
                    <a:pt x="2307" y="2126"/>
                  </a:lnTo>
                  <a:lnTo>
                    <a:pt x="2303" y="2126"/>
                  </a:lnTo>
                  <a:lnTo>
                    <a:pt x="2303" y="2108"/>
                  </a:lnTo>
                  <a:lnTo>
                    <a:pt x="2307" y="2108"/>
                  </a:lnTo>
                  <a:close/>
                  <a:moveTo>
                    <a:pt x="2307" y="2139"/>
                  </a:moveTo>
                  <a:lnTo>
                    <a:pt x="2307" y="2156"/>
                  </a:lnTo>
                  <a:lnTo>
                    <a:pt x="2303" y="2156"/>
                  </a:lnTo>
                  <a:lnTo>
                    <a:pt x="2303" y="2139"/>
                  </a:lnTo>
                  <a:lnTo>
                    <a:pt x="2307" y="2139"/>
                  </a:lnTo>
                  <a:close/>
                  <a:moveTo>
                    <a:pt x="2307" y="2170"/>
                  </a:moveTo>
                  <a:lnTo>
                    <a:pt x="2307" y="2187"/>
                  </a:lnTo>
                  <a:lnTo>
                    <a:pt x="2303" y="2187"/>
                  </a:lnTo>
                  <a:lnTo>
                    <a:pt x="2303" y="2170"/>
                  </a:lnTo>
                  <a:lnTo>
                    <a:pt x="2307" y="2170"/>
                  </a:lnTo>
                  <a:close/>
                  <a:moveTo>
                    <a:pt x="2307" y="2200"/>
                  </a:moveTo>
                  <a:lnTo>
                    <a:pt x="2307" y="2218"/>
                  </a:lnTo>
                  <a:lnTo>
                    <a:pt x="2303" y="2218"/>
                  </a:lnTo>
                  <a:lnTo>
                    <a:pt x="2303" y="2200"/>
                  </a:lnTo>
                  <a:lnTo>
                    <a:pt x="2307" y="2200"/>
                  </a:lnTo>
                  <a:close/>
                  <a:moveTo>
                    <a:pt x="2307" y="2231"/>
                  </a:moveTo>
                  <a:lnTo>
                    <a:pt x="2307" y="2249"/>
                  </a:lnTo>
                  <a:lnTo>
                    <a:pt x="2303" y="2249"/>
                  </a:lnTo>
                  <a:lnTo>
                    <a:pt x="2303" y="2231"/>
                  </a:lnTo>
                  <a:lnTo>
                    <a:pt x="2307" y="2231"/>
                  </a:lnTo>
                  <a:close/>
                  <a:moveTo>
                    <a:pt x="2307" y="2262"/>
                  </a:moveTo>
                  <a:lnTo>
                    <a:pt x="2307" y="2279"/>
                  </a:lnTo>
                  <a:lnTo>
                    <a:pt x="2303" y="2279"/>
                  </a:lnTo>
                  <a:lnTo>
                    <a:pt x="2303" y="2262"/>
                  </a:lnTo>
                  <a:lnTo>
                    <a:pt x="2307" y="2262"/>
                  </a:lnTo>
                  <a:close/>
                  <a:moveTo>
                    <a:pt x="2307" y="2292"/>
                  </a:moveTo>
                  <a:lnTo>
                    <a:pt x="2307" y="2310"/>
                  </a:lnTo>
                  <a:lnTo>
                    <a:pt x="2303" y="2310"/>
                  </a:lnTo>
                  <a:lnTo>
                    <a:pt x="2303" y="2292"/>
                  </a:lnTo>
                  <a:lnTo>
                    <a:pt x="2307" y="2292"/>
                  </a:lnTo>
                  <a:close/>
                  <a:moveTo>
                    <a:pt x="2307" y="2323"/>
                  </a:moveTo>
                  <a:lnTo>
                    <a:pt x="2307" y="2339"/>
                  </a:lnTo>
                  <a:lnTo>
                    <a:pt x="2303" y="2339"/>
                  </a:lnTo>
                  <a:lnTo>
                    <a:pt x="2303" y="2323"/>
                  </a:lnTo>
                  <a:lnTo>
                    <a:pt x="2307" y="2323"/>
                  </a:lnTo>
                  <a:close/>
                  <a:moveTo>
                    <a:pt x="2334" y="513"/>
                  </a:moveTo>
                  <a:lnTo>
                    <a:pt x="2334" y="531"/>
                  </a:lnTo>
                  <a:lnTo>
                    <a:pt x="2329" y="531"/>
                  </a:lnTo>
                  <a:lnTo>
                    <a:pt x="2329" y="513"/>
                  </a:lnTo>
                  <a:lnTo>
                    <a:pt x="2334" y="513"/>
                  </a:lnTo>
                  <a:close/>
                  <a:moveTo>
                    <a:pt x="2334" y="544"/>
                  </a:moveTo>
                  <a:lnTo>
                    <a:pt x="2334" y="561"/>
                  </a:lnTo>
                  <a:lnTo>
                    <a:pt x="2329" y="561"/>
                  </a:lnTo>
                  <a:lnTo>
                    <a:pt x="2329" y="544"/>
                  </a:lnTo>
                  <a:lnTo>
                    <a:pt x="2334" y="544"/>
                  </a:lnTo>
                  <a:close/>
                  <a:moveTo>
                    <a:pt x="2334" y="574"/>
                  </a:moveTo>
                  <a:lnTo>
                    <a:pt x="2334" y="592"/>
                  </a:lnTo>
                  <a:lnTo>
                    <a:pt x="2329" y="592"/>
                  </a:lnTo>
                  <a:lnTo>
                    <a:pt x="2329" y="574"/>
                  </a:lnTo>
                  <a:lnTo>
                    <a:pt x="2334" y="574"/>
                  </a:lnTo>
                  <a:close/>
                  <a:moveTo>
                    <a:pt x="2334" y="605"/>
                  </a:moveTo>
                  <a:lnTo>
                    <a:pt x="2334" y="622"/>
                  </a:lnTo>
                  <a:lnTo>
                    <a:pt x="2329" y="622"/>
                  </a:lnTo>
                  <a:lnTo>
                    <a:pt x="2329" y="605"/>
                  </a:lnTo>
                  <a:lnTo>
                    <a:pt x="2334" y="605"/>
                  </a:lnTo>
                  <a:close/>
                  <a:moveTo>
                    <a:pt x="2334" y="636"/>
                  </a:moveTo>
                  <a:lnTo>
                    <a:pt x="2334" y="653"/>
                  </a:lnTo>
                  <a:lnTo>
                    <a:pt x="2329" y="653"/>
                  </a:lnTo>
                  <a:lnTo>
                    <a:pt x="2329" y="636"/>
                  </a:lnTo>
                  <a:lnTo>
                    <a:pt x="2334" y="636"/>
                  </a:lnTo>
                  <a:close/>
                  <a:moveTo>
                    <a:pt x="2334" y="666"/>
                  </a:moveTo>
                  <a:lnTo>
                    <a:pt x="2334" y="684"/>
                  </a:lnTo>
                  <a:lnTo>
                    <a:pt x="2329" y="684"/>
                  </a:lnTo>
                  <a:lnTo>
                    <a:pt x="2329" y="666"/>
                  </a:lnTo>
                  <a:lnTo>
                    <a:pt x="2334" y="666"/>
                  </a:lnTo>
                  <a:close/>
                  <a:moveTo>
                    <a:pt x="2334" y="697"/>
                  </a:moveTo>
                  <a:lnTo>
                    <a:pt x="2334" y="714"/>
                  </a:lnTo>
                  <a:lnTo>
                    <a:pt x="2329" y="714"/>
                  </a:lnTo>
                  <a:lnTo>
                    <a:pt x="2329" y="697"/>
                  </a:lnTo>
                  <a:lnTo>
                    <a:pt x="2334" y="697"/>
                  </a:lnTo>
                  <a:close/>
                  <a:moveTo>
                    <a:pt x="2334" y="728"/>
                  </a:moveTo>
                  <a:lnTo>
                    <a:pt x="2334" y="745"/>
                  </a:lnTo>
                  <a:lnTo>
                    <a:pt x="2329" y="745"/>
                  </a:lnTo>
                  <a:lnTo>
                    <a:pt x="2329" y="728"/>
                  </a:lnTo>
                  <a:lnTo>
                    <a:pt x="2334" y="728"/>
                  </a:lnTo>
                  <a:close/>
                  <a:moveTo>
                    <a:pt x="2334" y="758"/>
                  </a:moveTo>
                  <a:lnTo>
                    <a:pt x="2334" y="776"/>
                  </a:lnTo>
                  <a:lnTo>
                    <a:pt x="2329" y="776"/>
                  </a:lnTo>
                  <a:lnTo>
                    <a:pt x="2329" y="758"/>
                  </a:lnTo>
                  <a:lnTo>
                    <a:pt x="2334" y="758"/>
                  </a:lnTo>
                  <a:close/>
                  <a:moveTo>
                    <a:pt x="2334" y="789"/>
                  </a:moveTo>
                  <a:lnTo>
                    <a:pt x="2334" y="807"/>
                  </a:lnTo>
                  <a:lnTo>
                    <a:pt x="2329" y="807"/>
                  </a:lnTo>
                  <a:lnTo>
                    <a:pt x="2329" y="789"/>
                  </a:lnTo>
                  <a:lnTo>
                    <a:pt x="2334" y="789"/>
                  </a:lnTo>
                  <a:close/>
                  <a:moveTo>
                    <a:pt x="2334" y="820"/>
                  </a:moveTo>
                  <a:lnTo>
                    <a:pt x="2334" y="837"/>
                  </a:lnTo>
                  <a:lnTo>
                    <a:pt x="2329" y="837"/>
                  </a:lnTo>
                  <a:lnTo>
                    <a:pt x="2329" y="820"/>
                  </a:lnTo>
                  <a:lnTo>
                    <a:pt x="2334" y="820"/>
                  </a:lnTo>
                  <a:close/>
                  <a:moveTo>
                    <a:pt x="2334" y="850"/>
                  </a:moveTo>
                  <a:lnTo>
                    <a:pt x="2334" y="868"/>
                  </a:lnTo>
                  <a:lnTo>
                    <a:pt x="2329" y="868"/>
                  </a:lnTo>
                  <a:lnTo>
                    <a:pt x="2329" y="850"/>
                  </a:lnTo>
                  <a:lnTo>
                    <a:pt x="2334" y="850"/>
                  </a:lnTo>
                  <a:close/>
                  <a:moveTo>
                    <a:pt x="2334" y="881"/>
                  </a:moveTo>
                  <a:lnTo>
                    <a:pt x="2334" y="899"/>
                  </a:lnTo>
                  <a:lnTo>
                    <a:pt x="2329" y="899"/>
                  </a:lnTo>
                  <a:lnTo>
                    <a:pt x="2329" y="881"/>
                  </a:lnTo>
                  <a:lnTo>
                    <a:pt x="2334" y="881"/>
                  </a:lnTo>
                  <a:close/>
                  <a:moveTo>
                    <a:pt x="2334" y="912"/>
                  </a:moveTo>
                  <a:lnTo>
                    <a:pt x="2334" y="929"/>
                  </a:lnTo>
                  <a:lnTo>
                    <a:pt x="2329" y="929"/>
                  </a:lnTo>
                  <a:lnTo>
                    <a:pt x="2329" y="912"/>
                  </a:lnTo>
                  <a:lnTo>
                    <a:pt x="2334" y="912"/>
                  </a:lnTo>
                  <a:close/>
                  <a:moveTo>
                    <a:pt x="2334" y="942"/>
                  </a:moveTo>
                  <a:lnTo>
                    <a:pt x="2334" y="960"/>
                  </a:lnTo>
                  <a:lnTo>
                    <a:pt x="2329" y="960"/>
                  </a:lnTo>
                  <a:lnTo>
                    <a:pt x="2329" y="942"/>
                  </a:lnTo>
                  <a:lnTo>
                    <a:pt x="2334" y="942"/>
                  </a:lnTo>
                  <a:close/>
                  <a:moveTo>
                    <a:pt x="2334" y="973"/>
                  </a:moveTo>
                  <a:lnTo>
                    <a:pt x="2334" y="991"/>
                  </a:lnTo>
                  <a:lnTo>
                    <a:pt x="2329" y="991"/>
                  </a:lnTo>
                  <a:lnTo>
                    <a:pt x="2329" y="973"/>
                  </a:lnTo>
                  <a:lnTo>
                    <a:pt x="2334" y="973"/>
                  </a:lnTo>
                  <a:close/>
                  <a:moveTo>
                    <a:pt x="2334" y="1004"/>
                  </a:moveTo>
                  <a:lnTo>
                    <a:pt x="2334" y="1021"/>
                  </a:lnTo>
                  <a:lnTo>
                    <a:pt x="2329" y="1021"/>
                  </a:lnTo>
                  <a:lnTo>
                    <a:pt x="2329" y="1004"/>
                  </a:lnTo>
                  <a:lnTo>
                    <a:pt x="2334" y="1004"/>
                  </a:lnTo>
                  <a:close/>
                  <a:moveTo>
                    <a:pt x="2334" y="1034"/>
                  </a:moveTo>
                  <a:lnTo>
                    <a:pt x="2334" y="1052"/>
                  </a:lnTo>
                  <a:lnTo>
                    <a:pt x="2329" y="1052"/>
                  </a:lnTo>
                  <a:lnTo>
                    <a:pt x="2329" y="1034"/>
                  </a:lnTo>
                  <a:lnTo>
                    <a:pt x="2334" y="1034"/>
                  </a:lnTo>
                  <a:close/>
                  <a:moveTo>
                    <a:pt x="2334" y="1065"/>
                  </a:moveTo>
                  <a:lnTo>
                    <a:pt x="2334" y="1083"/>
                  </a:lnTo>
                  <a:lnTo>
                    <a:pt x="2329" y="1083"/>
                  </a:lnTo>
                  <a:lnTo>
                    <a:pt x="2329" y="1065"/>
                  </a:lnTo>
                  <a:lnTo>
                    <a:pt x="2334" y="1065"/>
                  </a:lnTo>
                  <a:close/>
                  <a:moveTo>
                    <a:pt x="2334" y="1096"/>
                  </a:moveTo>
                  <a:lnTo>
                    <a:pt x="2334" y="1113"/>
                  </a:lnTo>
                  <a:lnTo>
                    <a:pt x="2329" y="1113"/>
                  </a:lnTo>
                  <a:lnTo>
                    <a:pt x="2329" y="1096"/>
                  </a:lnTo>
                  <a:lnTo>
                    <a:pt x="2334" y="1096"/>
                  </a:lnTo>
                  <a:close/>
                  <a:moveTo>
                    <a:pt x="2334" y="1127"/>
                  </a:moveTo>
                  <a:lnTo>
                    <a:pt x="2334" y="1144"/>
                  </a:lnTo>
                  <a:lnTo>
                    <a:pt x="2329" y="1144"/>
                  </a:lnTo>
                  <a:lnTo>
                    <a:pt x="2329" y="1127"/>
                  </a:lnTo>
                  <a:lnTo>
                    <a:pt x="2334" y="1127"/>
                  </a:lnTo>
                  <a:close/>
                  <a:moveTo>
                    <a:pt x="2334" y="1157"/>
                  </a:moveTo>
                  <a:lnTo>
                    <a:pt x="2334" y="1175"/>
                  </a:lnTo>
                  <a:lnTo>
                    <a:pt x="2329" y="1175"/>
                  </a:lnTo>
                  <a:lnTo>
                    <a:pt x="2329" y="1157"/>
                  </a:lnTo>
                  <a:lnTo>
                    <a:pt x="2334" y="1157"/>
                  </a:lnTo>
                  <a:close/>
                  <a:moveTo>
                    <a:pt x="2334" y="1188"/>
                  </a:moveTo>
                  <a:lnTo>
                    <a:pt x="2334" y="1205"/>
                  </a:lnTo>
                  <a:lnTo>
                    <a:pt x="2329" y="1205"/>
                  </a:lnTo>
                  <a:lnTo>
                    <a:pt x="2329" y="1188"/>
                  </a:lnTo>
                  <a:lnTo>
                    <a:pt x="2334" y="1188"/>
                  </a:lnTo>
                  <a:close/>
                  <a:moveTo>
                    <a:pt x="2334" y="1219"/>
                  </a:moveTo>
                  <a:lnTo>
                    <a:pt x="2334" y="1236"/>
                  </a:lnTo>
                  <a:lnTo>
                    <a:pt x="2329" y="1236"/>
                  </a:lnTo>
                  <a:lnTo>
                    <a:pt x="2329" y="1219"/>
                  </a:lnTo>
                  <a:lnTo>
                    <a:pt x="2334" y="1219"/>
                  </a:lnTo>
                  <a:close/>
                  <a:moveTo>
                    <a:pt x="2334" y="1249"/>
                  </a:moveTo>
                  <a:lnTo>
                    <a:pt x="2334" y="1267"/>
                  </a:lnTo>
                  <a:lnTo>
                    <a:pt x="2329" y="1267"/>
                  </a:lnTo>
                  <a:lnTo>
                    <a:pt x="2329" y="1249"/>
                  </a:lnTo>
                  <a:lnTo>
                    <a:pt x="2334" y="1249"/>
                  </a:lnTo>
                  <a:close/>
                  <a:moveTo>
                    <a:pt x="2334" y="1280"/>
                  </a:moveTo>
                  <a:lnTo>
                    <a:pt x="2334" y="1297"/>
                  </a:lnTo>
                  <a:lnTo>
                    <a:pt x="2329" y="1297"/>
                  </a:lnTo>
                  <a:lnTo>
                    <a:pt x="2329" y="1280"/>
                  </a:lnTo>
                  <a:lnTo>
                    <a:pt x="2334" y="1280"/>
                  </a:lnTo>
                  <a:close/>
                  <a:moveTo>
                    <a:pt x="2334" y="1311"/>
                  </a:moveTo>
                  <a:lnTo>
                    <a:pt x="2334" y="1328"/>
                  </a:lnTo>
                  <a:lnTo>
                    <a:pt x="2329" y="1328"/>
                  </a:lnTo>
                  <a:lnTo>
                    <a:pt x="2329" y="1311"/>
                  </a:lnTo>
                  <a:lnTo>
                    <a:pt x="2334" y="1311"/>
                  </a:lnTo>
                  <a:close/>
                  <a:moveTo>
                    <a:pt x="2334" y="1341"/>
                  </a:moveTo>
                  <a:lnTo>
                    <a:pt x="2334" y="1359"/>
                  </a:lnTo>
                  <a:lnTo>
                    <a:pt x="2329" y="1359"/>
                  </a:lnTo>
                  <a:lnTo>
                    <a:pt x="2329" y="1341"/>
                  </a:lnTo>
                  <a:lnTo>
                    <a:pt x="2334" y="1341"/>
                  </a:lnTo>
                  <a:close/>
                  <a:moveTo>
                    <a:pt x="2334" y="1372"/>
                  </a:moveTo>
                  <a:lnTo>
                    <a:pt x="2334" y="1390"/>
                  </a:lnTo>
                  <a:lnTo>
                    <a:pt x="2329" y="1390"/>
                  </a:lnTo>
                  <a:lnTo>
                    <a:pt x="2329" y="1372"/>
                  </a:lnTo>
                  <a:lnTo>
                    <a:pt x="2334" y="1372"/>
                  </a:lnTo>
                  <a:close/>
                  <a:moveTo>
                    <a:pt x="2334" y="1403"/>
                  </a:moveTo>
                  <a:lnTo>
                    <a:pt x="2334" y="1420"/>
                  </a:lnTo>
                  <a:lnTo>
                    <a:pt x="2329" y="1420"/>
                  </a:lnTo>
                  <a:lnTo>
                    <a:pt x="2329" y="1403"/>
                  </a:lnTo>
                  <a:lnTo>
                    <a:pt x="2334" y="1403"/>
                  </a:lnTo>
                  <a:close/>
                  <a:moveTo>
                    <a:pt x="2334" y="1433"/>
                  </a:moveTo>
                  <a:lnTo>
                    <a:pt x="2334" y="1451"/>
                  </a:lnTo>
                  <a:lnTo>
                    <a:pt x="2329" y="1451"/>
                  </a:lnTo>
                  <a:lnTo>
                    <a:pt x="2329" y="1433"/>
                  </a:lnTo>
                  <a:lnTo>
                    <a:pt x="2334" y="1433"/>
                  </a:lnTo>
                  <a:close/>
                  <a:moveTo>
                    <a:pt x="2334" y="1464"/>
                  </a:moveTo>
                  <a:lnTo>
                    <a:pt x="2334" y="1482"/>
                  </a:lnTo>
                  <a:lnTo>
                    <a:pt x="2329" y="1482"/>
                  </a:lnTo>
                  <a:lnTo>
                    <a:pt x="2329" y="1464"/>
                  </a:lnTo>
                  <a:lnTo>
                    <a:pt x="2334" y="1464"/>
                  </a:lnTo>
                  <a:close/>
                  <a:moveTo>
                    <a:pt x="2334" y="1495"/>
                  </a:moveTo>
                  <a:lnTo>
                    <a:pt x="2334" y="1512"/>
                  </a:lnTo>
                  <a:lnTo>
                    <a:pt x="2329" y="1512"/>
                  </a:lnTo>
                  <a:lnTo>
                    <a:pt x="2329" y="1495"/>
                  </a:lnTo>
                  <a:lnTo>
                    <a:pt x="2334" y="1495"/>
                  </a:lnTo>
                  <a:close/>
                  <a:moveTo>
                    <a:pt x="2334" y="1525"/>
                  </a:moveTo>
                  <a:lnTo>
                    <a:pt x="2334" y="1543"/>
                  </a:lnTo>
                  <a:lnTo>
                    <a:pt x="2329" y="1543"/>
                  </a:lnTo>
                  <a:lnTo>
                    <a:pt x="2329" y="1525"/>
                  </a:lnTo>
                  <a:lnTo>
                    <a:pt x="2334" y="1525"/>
                  </a:lnTo>
                  <a:close/>
                  <a:moveTo>
                    <a:pt x="2334" y="1556"/>
                  </a:moveTo>
                  <a:lnTo>
                    <a:pt x="2334" y="1574"/>
                  </a:lnTo>
                  <a:lnTo>
                    <a:pt x="2329" y="1574"/>
                  </a:lnTo>
                  <a:lnTo>
                    <a:pt x="2329" y="1556"/>
                  </a:lnTo>
                  <a:lnTo>
                    <a:pt x="2334" y="1556"/>
                  </a:lnTo>
                  <a:close/>
                  <a:moveTo>
                    <a:pt x="2334" y="1587"/>
                  </a:moveTo>
                  <a:lnTo>
                    <a:pt x="2334" y="1604"/>
                  </a:lnTo>
                  <a:lnTo>
                    <a:pt x="2329" y="1604"/>
                  </a:lnTo>
                  <a:lnTo>
                    <a:pt x="2329" y="1587"/>
                  </a:lnTo>
                  <a:lnTo>
                    <a:pt x="2334" y="1587"/>
                  </a:lnTo>
                  <a:close/>
                  <a:moveTo>
                    <a:pt x="2334" y="1617"/>
                  </a:moveTo>
                  <a:lnTo>
                    <a:pt x="2334" y="1635"/>
                  </a:lnTo>
                  <a:lnTo>
                    <a:pt x="2329" y="1635"/>
                  </a:lnTo>
                  <a:lnTo>
                    <a:pt x="2329" y="1617"/>
                  </a:lnTo>
                  <a:lnTo>
                    <a:pt x="2334" y="1617"/>
                  </a:lnTo>
                  <a:close/>
                  <a:moveTo>
                    <a:pt x="2334" y="1648"/>
                  </a:moveTo>
                  <a:lnTo>
                    <a:pt x="2334" y="1666"/>
                  </a:lnTo>
                  <a:lnTo>
                    <a:pt x="2329" y="1666"/>
                  </a:lnTo>
                  <a:lnTo>
                    <a:pt x="2329" y="1648"/>
                  </a:lnTo>
                  <a:lnTo>
                    <a:pt x="2334" y="1648"/>
                  </a:lnTo>
                  <a:close/>
                  <a:moveTo>
                    <a:pt x="2334" y="1679"/>
                  </a:moveTo>
                  <a:lnTo>
                    <a:pt x="2334" y="1696"/>
                  </a:lnTo>
                  <a:lnTo>
                    <a:pt x="2329" y="1696"/>
                  </a:lnTo>
                  <a:lnTo>
                    <a:pt x="2329" y="1679"/>
                  </a:lnTo>
                  <a:lnTo>
                    <a:pt x="2334" y="1679"/>
                  </a:lnTo>
                  <a:close/>
                  <a:moveTo>
                    <a:pt x="2334" y="1710"/>
                  </a:moveTo>
                  <a:lnTo>
                    <a:pt x="2334" y="1727"/>
                  </a:lnTo>
                  <a:lnTo>
                    <a:pt x="2329" y="1727"/>
                  </a:lnTo>
                  <a:lnTo>
                    <a:pt x="2329" y="1710"/>
                  </a:lnTo>
                  <a:lnTo>
                    <a:pt x="2334" y="1710"/>
                  </a:lnTo>
                  <a:close/>
                  <a:moveTo>
                    <a:pt x="2334" y="1740"/>
                  </a:moveTo>
                  <a:lnTo>
                    <a:pt x="2334" y="1758"/>
                  </a:lnTo>
                  <a:lnTo>
                    <a:pt x="2329" y="1758"/>
                  </a:lnTo>
                  <a:lnTo>
                    <a:pt x="2329" y="1740"/>
                  </a:lnTo>
                  <a:lnTo>
                    <a:pt x="2334" y="1740"/>
                  </a:lnTo>
                  <a:close/>
                  <a:moveTo>
                    <a:pt x="2334" y="1771"/>
                  </a:moveTo>
                  <a:lnTo>
                    <a:pt x="2334" y="1788"/>
                  </a:lnTo>
                  <a:lnTo>
                    <a:pt x="2329" y="1788"/>
                  </a:lnTo>
                  <a:lnTo>
                    <a:pt x="2329" y="1771"/>
                  </a:lnTo>
                  <a:lnTo>
                    <a:pt x="2334" y="1771"/>
                  </a:lnTo>
                  <a:close/>
                  <a:moveTo>
                    <a:pt x="2334" y="1801"/>
                  </a:moveTo>
                  <a:lnTo>
                    <a:pt x="2334" y="1819"/>
                  </a:lnTo>
                  <a:lnTo>
                    <a:pt x="2329" y="1819"/>
                  </a:lnTo>
                  <a:lnTo>
                    <a:pt x="2329" y="1801"/>
                  </a:lnTo>
                  <a:lnTo>
                    <a:pt x="2334" y="1801"/>
                  </a:lnTo>
                  <a:close/>
                  <a:moveTo>
                    <a:pt x="2334" y="1832"/>
                  </a:moveTo>
                  <a:lnTo>
                    <a:pt x="2334" y="1850"/>
                  </a:lnTo>
                  <a:lnTo>
                    <a:pt x="2329" y="1850"/>
                  </a:lnTo>
                  <a:lnTo>
                    <a:pt x="2329" y="1832"/>
                  </a:lnTo>
                  <a:lnTo>
                    <a:pt x="2334" y="1832"/>
                  </a:lnTo>
                  <a:close/>
                  <a:moveTo>
                    <a:pt x="2334" y="1863"/>
                  </a:moveTo>
                  <a:lnTo>
                    <a:pt x="2334" y="1880"/>
                  </a:lnTo>
                  <a:lnTo>
                    <a:pt x="2329" y="1880"/>
                  </a:lnTo>
                  <a:lnTo>
                    <a:pt x="2329" y="1863"/>
                  </a:lnTo>
                  <a:lnTo>
                    <a:pt x="2334" y="1863"/>
                  </a:lnTo>
                  <a:close/>
                  <a:moveTo>
                    <a:pt x="2334" y="1894"/>
                  </a:moveTo>
                  <a:lnTo>
                    <a:pt x="2334" y="1911"/>
                  </a:lnTo>
                  <a:lnTo>
                    <a:pt x="2329" y="1911"/>
                  </a:lnTo>
                  <a:lnTo>
                    <a:pt x="2329" y="1894"/>
                  </a:lnTo>
                  <a:lnTo>
                    <a:pt x="2334" y="1894"/>
                  </a:lnTo>
                  <a:close/>
                  <a:moveTo>
                    <a:pt x="2334" y="1924"/>
                  </a:moveTo>
                  <a:lnTo>
                    <a:pt x="2334" y="1942"/>
                  </a:lnTo>
                  <a:lnTo>
                    <a:pt x="2329" y="1942"/>
                  </a:lnTo>
                  <a:lnTo>
                    <a:pt x="2329" y="1924"/>
                  </a:lnTo>
                  <a:lnTo>
                    <a:pt x="2334" y="1924"/>
                  </a:lnTo>
                  <a:close/>
                  <a:moveTo>
                    <a:pt x="2334" y="1955"/>
                  </a:moveTo>
                  <a:lnTo>
                    <a:pt x="2334" y="1973"/>
                  </a:lnTo>
                  <a:lnTo>
                    <a:pt x="2329" y="1973"/>
                  </a:lnTo>
                  <a:lnTo>
                    <a:pt x="2329" y="1955"/>
                  </a:lnTo>
                  <a:lnTo>
                    <a:pt x="2334" y="1955"/>
                  </a:lnTo>
                  <a:close/>
                  <a:moveTo>
                    <a:pt x="2334" y="1986"/>
                  </a:moveTo>
                  <a:lnTo>
                    <a:pt x="2334" y="2003"/>
                  </a:lnTo>
                  <a:lnTo>
                    <a:pt x="2329" y="2003"/>
                  </a:lnTo>
                  <a:lnTo>
                    <a:pt x="2329" y="1986"/>
                  </a:lnTo>
                  <a:lnTo>
                    <a:pt x="2334" y="1986"/>
                  </a:lnTo>
                  <a:close/>
                  <a:moveTo>
                    <a:pt x="2334" y="2016"/>
                  </a:moveTo>
                  <a:lnTo>
                    <a:pt x="2334" y="2034"/>
                  </a:lnTo>
                  <a:lnTo>
                    <a:pt x="2329" y="2034"/>
                  </a:lnTo>
                  <a:lnTo>
                    <a:pt x="2329" y="2016"/>
                  </a:lnTo>
                  <a:lnTo>
                    <a:pt x="2334" y="2016"/>
                  </a:lnTo>
                  <a:close/>
                  <a:moveTo>
                    <a:pt x="2334" y="2047"/>
                  </a:moveTo>
                  <a:lnTo>
                    <a:pt x="2334" y="2064"/>
                  </a:lnTo>
                  <a:lnTo>
                    <a:pt x="2329" y="2064"/>
                  </a:lnTo>
                  <a:lnTo>
                    <a:pt x="2329" y="2047"/>
                  </a:lnTo>
                  <a:lnTo>
                    <a:pt x="2334" y="2047"/>
                  </a:lnTo>
                  <a:close/>
                  <a:moveTo>
                    <a:pt x="2334" y="2078"/>
                  </a:moveTo>
                  <a:lnTo>
                    <a:pt x="2334" y="2095"/>
                  </a:lnTo>
                  <a:lnTo>
                    <a:pt x="2329" y="2095"/>
                  </a:lnTo>
                  <a:lnTo>
                    <a:pt x="2329" y="2078"/>
                  </a:lnTo>
                  <a:lnTo>
                    <a:pt x="2334" y="2078"/>
                  </a:lnTo>
                  <a:close/>
                  <a:moveTo>
                    <a:pt x="2334" y="2108"/>
                  </a:moveTo>
                  <a:lnTo>
                    <a:pt x="2334" y="2126"/>
                  </a:lnTo>
                  <a:lnTo>
                    <a:pt x="2329" y="2126"/>
                  </a:lnTo>
                  <a:lnTo>
                    <a:pt x="2329" y="2108"/>
                  </a:lnTo>
                  <a:lnTo>
                    <a:pt x="2334" y="2108"/>
                  </a:lnTo>
                  <a:close/>
                  <a:moveTo>
                    <a:pt x="2334" y="2139"/>
                  </a:moveTo>
                  <a:lnTo>
                    <a:pt x="2334" y="2156"/>
                  </a:lnTo>
                  <a:lnTo>
                    <a:pt x="2329" y="2156"/>
                  </a:lnTo>
                  <a:lnTo>
                    <a:pt x="2329" y="2139"/>
                  </a:lnTo>
                  <a:lnTo>
                    <a:pt x="2334" y="2139"/>
                  </a:lnTo>
                  <a:close/>
                  <a:moveTo>
                    <a:pt x="2334" y="2170"/>
                  </a:moveTo>
                  <a:lnTo>
                    <a:pt x="2334" y="2187"/>
                  </a:lnTo>
                  <a:lnTo>
                    <a:pt x="2329" y="2187"/>
                  </a:lnTo>
                  <a:lnTo>
                    <a:pt x="2329" y="2170"/>
                  </a:lnTo>
                  <a:lnTo>
                    <a:pt x="2334" y="2170"/>
                  </a:lnTo>
                  <a:close/>
                  <a:moveTo>
                    <a:pt x="2334" y="2200"/>
                  </a:moveTo>
                  <a:lnTo>
                    <a:pt x="2334" y="2218"/>
                  </a:lnTo>
                  <a:lnTo>
                    <a:pt x="2329" y="2218"/>
                  </a:lnTo>
                  <a:lnTo>
                    <a:pt x="2329" y="2200"/>
                  </a:lnTo>
                  <a:lnTo>
                    <a:pt x="2334" y="2200"/>
                  </a:lnTo>
                  <a:close/>
                  <a:moveTo>
                    <a:pt x="2334" y="2231"/>
                  </a:moveTo>
                  <a:lnTo>
                    <a:pt x="2334" y="2249"/>
                  </a:lnTo>
                  <a:lnTo>
                    <a:pt x="2329" y="2249"/>
                  </a:lnTo>
                  <a:lnTo>
                    <a:pt x="2329" y="2231"/>
                  </a:lnTo>
                  <a:lnTo>
                    <a:pt x="2334" y="2231"/>
                  </a:lnTo>
                  <a:close/>
                  <a:moveTo>
                    <a:pt x="2334" y="2262"/>
                  </a:moveTo>
                  <a:lnTo>
                    <a:pt x="2334" y="2279"/>
                  </a:lnTo>
                  <a:lnTo>
                    <a:pt x="2329" y="2279"/>
                  </a:lnTo>
                  <a:lnTo>
                    <a:pt x="2329" y="2262"/>
                  </a:lnTo>
                  <a:lnTo>
                    <a:pt x="2334" y="2262"/>
                  </a:lnTo>
                  <a:close/>
                  <a:moveTo>
                    <a:pt x="2334" y="2292"/>
                  </a:moveTo>
                  <a:lnTo>
                    <a:pt x="2334" y="2310"/>
                  </a:lnTo>
                  <a:lnTo>
                    <a:pt x="2329" y="2310"/>
                  </a:lnTo>
                  <a:lnTo>
                    <a:pt x="2329" y="2292"/>
                  </a:lnTo>
                  <a:lnTo>
                    <a:pt x="2334" y="2292"/>
                  </a:lnTo>
                  <a:close/>
                  <a:moveTo>
                    <a:pt x="2334" y="2323"/>
                  </a:moveTo>
                  <a:lnTo>
                    <a:pt x="2334" y="2339"/>
                  </a:lnTo>
                  <a:lnTo>
                    <a:pt x="2329" y="2339"/>
                  </a:lnTo>
                  <a:lnTo>
                    <a:pt x="2329" y="2323"/>
                  </a:lnTo>
                  <a:lnTo>
                    <a:pt x="2334" y="2323"/>
                  </a:lnTo>
                  <a:close/>
                  <a:moveTo>
                    <a:pt x="2364" y="482"/>
                  </a:moveTo>
                  <a:lnTo>
                    <a:pt x="2364" y="500"/>
                  </a:lnTo>
                  <a:lnTo>
                    <a:pt x="2360" y="500"/>
                  </a:lnTo>
                  <a:lnTo>
                    <a:pt x="2360" y="482"/>
                  </a:lnTo>
                  <a:lnTo>
                    <a:pt x="2364" y="482"/>
                  </a:lnTo>
                  <a:close/>
                  <a:moveTo>
                    <a:pt x="2364" y="513"/>
                  </a:moveTo>
                  <a:lnTo>
                    <a:pt x="2364" y="531"/>
                  </a:lnTo>
                  <a:lnTo>
                    <a:pt x="2360" y="531"/>
                  </a:lnTo>
                  <a:lnTo>
                    <a:pt x="2360" y="513"/>
                  </a:lnTo>
                  <a:lnTo>
                    <a:pt x="2364" y="513"/>
                  </a:lnTo>
                  <a:close/>
                  <a:moveTo>
                    <a:pt x="2364" y="544"/>
                  </a:moveTo>
                  <a:lnTo>
                    <a:pt x="2364" y="561"/>
                  </a:lnTo>
                  <a:lnTo>
                    <a:pt x="2360" y="561"/>
                  </a:lnTo>
                  <a:lnTo>
                    <a:pt x="2360" y="544"/>
                  </a:lnTo>
                  <a:lnTo>
                    <a:pt x="2364" y="544"/>
                  </a:lnTo>
                  <a:close/>
                  <a:moveTo>
                    <a:pt x="2364" y="574"/>
                  </a:moveTo>
                  <a:lnTo>
                    <a:pt x="2364" y="592"/>
                  </a:lnTo>
                  <a:lnTo>
                    <a:pt x="2360" y="592"/>
                  </a:lnTo>
                  <a:lnTo>
                    <a:pt x="2360" y="574"/>
                  </a:lnTo>
                  <a:lnTo>
                    <a:pt x="2364" y="574"/>
                  </a:lnTo>
                  <a:close/>
                  <a:moveTo>
                    <a:pt x="2364" y="605"/>
                  </a:moveTo>
                  <a:lnTo>
                    <a:pt x="2364" y="622"/>
                  </a:lnTo>
                  <a:lnTo>
                    <a:pt x="2360" y="622"/>
                  </a:lnTo>
                  <a:lnTo>
                    <a:pt x="2360" y="605"/>
                  </a:lnTo>
                  <a:lnTo>
                    <a:pt x="2364" y="605"/>
                  </a:lnTo>
                  <a:close/>
                  <a:moveTo>
                    <a:pt x="2364" y="636"/>
                  </a:moveTo>
                  <a:lnTo>
                    <a:pt x="2364" y="653"/>
                  </a:lnTo>
                  <a:lnTo>
                    <a:pt x="2360" y="653"/>
                  </a:lnTo>
                  <a:lnTo>
                    <a:pt x="2360" y="636"/>
                  </a:lnTo>
                  <a:lnTo>
                    <a:pt x="2364" y="636"/>
                  </a:lnTo>
                  <a:close/>
                  <a:moveTo>
                    <a:pt x="2364" y="666"/>
                  </a:moveTo>
                  <a:lnTo>
                    <a:pt x="2364" y="684"/>
                  </a:lnTo>
                  <a:lnTo>
                    <a:pt x="2360" y="684"/>
                  </a:lnTo>
                  <a:lnTo>
                    <a:pt x="2360" y="666"/>
                  </a:lnTo>
                  <a:lnTo>
                    <a:pt x="2364" y="666"/>
                  </a:lnTo>
                  <a:close/>
                  <a:moveTo>
                    <a:pt x="2364" y="697"/>
                  </a:moveTo>
                  <a:lnTo>
                    <a:pt x="2364" y="714"/>
                  </a:lnTo>
                  <a:lnTo>
                    <a:pt x="2360" y="714"/>
                  </a:lnTo>
                  <a:lnTo>
                    <a:pt x="2360" y="697"/>
                  </a:lnTo>
                  <a:lnTo>
                    <a:pt x="2364" y="697"/>
                  </a:lnTo>
                  <a:close/>
                  <a:moveTo>
                    <a:pt x="2364" y="728"/>
                  </a:moveTo>
                  <a:lnTo>
                    <a:pt x="2364" y="745"/>
                  </a:lnTo>
                  <a:lnTo>
                    <a:pt x="2360" y="745"/>
                  </a:lnTo>
                  <a:lnTo>
                    <a:pt x="2360" y="728"/>
                  </a:lnTo>
                  <a:lnTo>
                    <a:pt x="2364" y="728"/>
                  </a:lnTo>
                  <a:close/>
                  <a:moveTo>
                    <a:pt x="2364" y="758"/>
                  </a:moveTo>
                  <a:lnTo>
                    <a:pt x="2364" y="776"/>
                  </a:lnTo>
                  <a:lnTo>
                    <a:pt x="2360" y="776"/>
                  </a:lnTo>
                  <a:lnTo>
                    <a:pt x="2360" y="758"/>
                  </a:lnTo>
                  <a:lnTo>
                    <a:pt x="2364" y="758"/>
                  </a:lnTo>
                  <a:close/>
                  <a:moveTo>
                    <a:pt x="2364" y="789"/>
                  </a:moveTo>
                  <a:lnTo>
                    <a:pt x="2364" y="807"/>
                  </a:lnTo>
                  <a:lnTo>
                    <a:pt x="2360" y="807"/>
                  </a:lnTo>
                  <a:lnTo>
                    <a:pt x="2360" y="789"/>
                  </a:lnTo>
                  <a:lnTo>
                    <a:pt x="2364" y="789"/>
                  </a:lnTo>
                  <a:close/>
                  <a:moveTo>
                    <a:pt x="2364" y="820"/>
                  </a:moveTo>
                  <a:lnTo>
                    <a:pt x="2364" y="837"/>
                  </a:lnTo>
                  <a:lnTo>
                    <a:pt x="2360" y="837"/>
                  </a:lnTo>
                  <a:lnTo>
                    <a:pt x="2360" y="820"/>
                  </a:lnTo>
                  <a:lnTo>
                    <a:pt x="2364" y="820"/>
                  </a:lnTo>
                  <a:close/>
                  <a:moveTo>
                    <a:pt x="2364" y="850"/>
                  </a:moveTo>
                  <a:lnTo>
                    <a:pt x="2364" y="868"/>
                  </a:lnTo>
                  <a:lnTo>
                    <a:pt x="2360" y="868"/>
                  </a:lnTo>
                  <a:lnTo>
                    <a:pt x="2360" y="850"/>
                  </a:lnTo>
                  <a:lnTo>
                    <a:pt x="2364" y="850"/>
                  </a:lnTo>
                  <a:close/>
                  <a:moveTo>
                    <a:pt x="2364" y="881"/>
                  </a:moveTo>
                  <a:lnTo>
                    <a:pt x="2364" y="899"/>
                  </a:lnTo>
                  <a:lnTo>
                    <a:pt x="2360" y="899"/>
                  </a:lnTo>
                  <a:lnTo>
                    <a:pt x="2360" y="881"/>
                  </a:lnTo>
                  <a:lnTo>
                    <a:pt x="2364" y="881"/>
                  </a:lnTo>
                  <a:close/>
                  <a:moveTo>
                    <a:pt x="2364" y="912"/>
                  </a:moveTo>
                  <a:lnTo>
                    <a:pt x="2364" y="929"/>
                  </a:lnTo>
                  <a:lnTo>
                    <a:pt x="2360" y="929"/>
                  </a:lnTo>
                  <a:lnTo>
                    <a:pt x="2360" y="912"/>
                  </a:lnTo>
                  <a:lnTo>
                    <a:pt x="2364" y="912"/>
                  </a:lnTo>
                  <a:close/>
                  <a:moveTo>
                    <a:pt x="2364" y="942"/>
                  </a:moveTo>
                  <a:lnTo>
                    <a:pt x="2364" y="960"/>
                  </a:lnTo>
                  <a:lnTo>
                    <a:pt x="2360" y="960"/>
                  </a:lnTo>
                  <a:lnTo>
                    <a:pt x="2360" y="942"/>
                  </a:lnTo>
                  <a:lnTo>
                    <a:pt x="2364" y="942"/>
                  </a:lnTo>
                  <a:close/>
                  <a:moveTo>
                    <a:pt x="2364" y="973"/>
                  </a:moveTo>
                  <a:lnTo>
                    <a:pt x="2364" y="991"/>
                  </a:lnTo>
                  <a:lnTo>
                    <a:pt x="2360" y="991"/>
                  </a:lnTo>
                  <a:lnTo>
                    <a:pt x="2360" y="973"/>
                  </a:lnTo>
                  <a:lnTo>
                    <a:pt x="2364" y="973"/>
                  </a:lnTo>
                  <a:close/>
                  <a:moveTo>
                    <a:pt x="2364" y="1004"/>
                  </a:moveTo>
                  <a:lnTo>
                    <a:pt x="2364" y="1021"/>
                  </a:lnTo>
                  <a:lnTo>
                    <a:pt x="2360" y="1021"/>
                  </a:lnTo>
                  <a:lnTo>
                    <a:pt x="2360" y="1004"/>
                  </a:lnTo>
                  <a:lnTo>
                    <a:pt x="2364" y="1004"/>
                  </a:lnTo>
                  <a:close/>
                  <a:moveTo>
                    <a:pt x="2364" y="1034"/>
                  </a:moveTo>
                  <a:lnTo>
                    <a:pt x="2364" y="1052"/>
                  </a:lnTo>
                  <a:lnTo>
                    <a:pt x="2360" y="1052"/>
                  </a:lnTo>
                  <a:lnTo>
                    <a:pt x="2360" y="1034"/>
                  </a:lnTo>
                  <a:lnTo>
                    <a:pt x="2364" y="1034"/>
                  </a:lnTo>
                  <a:close/>
                  <a:moveTo>
                    <a:pt x="2364" y="1065"/>
                  </a:moveTo>
                  <a:lnTo>
                    <a:pt x="2364" y="1083"/>
                  </a:lnTo>
                  <a:lnTo>
                    <a:pt x="2360" y="1083"/>
                  </a:lnTo>
                  <a:lnTo>
                    <a:pt x="2360" y="1065"/>
                  </a:lnTo>
                  <a:lnTo>
                    <a:pt x="2364" y="1065"/>
                  </a:lnTo>
                  <a:close/>
                  <a:moveTo>
                    <a:pt x="2364" y="1096"/>
                  </a:moveTo>
                  <a:lnTo>
                    <a:pt x="2364" y="1113"/>
                  </a:lnTo>
                  <a:lnTo>
                    <a:pt x="2360" y="1113"/>
                  </a:lnTo>
                  <a:lnTo>
                    <a:pt x="2360" y="1096"/>
                  </a:lnTo>
                  <a:lnTo>
                    <a:pt x="2364" y="1096"/>
                  </a:lnTo>
                  <a:close/>
                  <a:moveTo>
                    <a:pt x="2364" y="1127"/>
                  </a:moveTo>
                  <a:lnTo>
                    <a:pt x="2364" y="1144"/>
                  </a:lnTo>
                  <a:lnTo>
                    <a:pt x="2360" y="1144"/>
                  </a:lnTo>
                  <a:lnTo>
                    <a:pt x="2360" y="1127"/>
                  </a:lnTo>
                  <a:lnTo>
                    <a:pt x="2364" y="1127"/>
                  </a:lnTo>
                  <a:close/>
                  <a:moveTo>
                    <a:pt x="2364" y="1157"/>
                  </a:moveTo>
                  <a:lnTo>
                    <a:pt x="2364" y="1175"/>
                  </a:lnTo>
                  <a:lnTo>
                    <a:pt x="2360" y="1175"/>
                  </a:lnTo>
                  <a:lnTo>
                    <a:pt x="2360" y="1157"/>
                  </a:lnTo>
                  <a:lnTo>
                    <a:pt x="2364" y="1157"/>
                  </a:lnTo>
                  <a:close/>
                  <a:moveTo>
                    <a:pt x="2364" y="1188"/>
                  </a:moveTo>
                  <a:lnTo>
                    <a:pt x="2364" y="1205"/>
                  </a:lnTo>
                  <a:lnTo>
                    <a:pt x="2360" y="1205"/>
                  </a:lnTo>
                  <a:lnTo>
                    <a:pt x="2360" y="1188"/>
                  </a:lnTo>
                  <a:lnTo>
                    <a:pt x="2364" y="1188"/>
                  </a:lnTo>
                  <a:close/>
                  <a:moveTo>
                    <a:pt x="2364" y="1219"/>
                  </a:moveTo>
                  <a:lnTo>
                    <a:pt x="2364" y="1236"/>
                  </a:lnTo>
                  <a:lnTo>
                    <a:pt x="2360" y="1236"/>
                  </a:lnTo>
                  <a:lnTo>
                    <a:pt x="2360" y="1219"/>
                  </a:lnTo>
                  <a:lnTo>
                    <a:pt x="2364" y="1219"/>
                  </a:lnTo>
                  <a:close/>
                  <a:moveTo>
                    <a:pt x="2364" y="1249"/>
                  </a:moveTo>
                  <a:lnTo>
                    <a:pt x="2364" y="1267"/>
                  </a:lnTo>
                  <a:lnTo>
                    <a:pt x="2360" y="1267"/>
                  </a:lnTo>
                  <a:lnTo>
                    <a:pt x="2360" y="1249"/>
                  </a:lnTo>
                  <a:lnTo>
                    <a:pt x="2364" y="1249"/>
                  </a:lnTo>
                  <a:close/>
                  <a:moveTo>
                    <a:pt x="2364" y="1280"/>
                  </a:moveTo>
                  <a:lnTo>
                    <a:pt x="2364" y="1297"/>
                  </a:lnTo>
                  <a:lnTo>
                    <a:pt x="2360" y="1297"/>
                  </a:lnTo>
                  <a:lnTo>
                    <a:pt x="2360" y="1280"/>
                  </a:lnTo>
                  <a:lnTo>
                    <a:pt x="2364" y="1280"/>
                  </a:lnTo>
                  <a:close/>
                  <a:moveTo>
                    <a:pt x="2364" y="1311"/>
                  </a:moveTo>
                  <a:lnTo>
                    <a:pt x="2364" y="1328"/>
                  </a:lnTo>
                  <a:lnTo>
                    <a:pt x="2360" y="1328"/>
                  </a:lnTo>
                  <a:lnTo>
                    <a:pt x="2360" y="1311"/>
                  </a:lnTo>
                  <a:lnTo>
                    <a:pt x="2364" y="1311"/>
                  </a:lnTo>
                  <a:close/>
                  <a:moveTo>
                    <a:pt x="2364" y="1341"/>
                  </a:moveTo>
                  <a:lnTo>
                    <a:pt x="2364" y="1359"/>
                  </a:lnTo>
                  <a:lnTo>
                    <a:pt x="2360" y="1359"/>
                  </a:lnTo>
                  <a:lnTo>
                    <a:pt x="2360" y="1341"/>
                  </a:lnTo>
                  <a:lnTo>
                    <a:pt x="2364" y="1341"/>
                  </a:lnTo>
                  <a:close/>
                  <a:moveTo>
                    <a:pt x="2364" y="1372"/>
                  </a:moveTo>
                  <a:lnTo>
                    <a:pt x="2364" y="1390"/>
                  </a:lnTo>
                  <a:lnTo>
                    <a:pt x="2360" y="1390"/>
                  </a:lnTo>
                  <a:lnTo>
                    <a:pt x="2360" y="1372"/>
                  </a:lnTo>
                  <a:lnTo>
                    <a:pt x="2364" y="1372"/>
                  </a:lnTo>
                  <a:close/>
                  <a:moveTo>
                    <a:pt x="2364" y="1403"/>
                  </a:moveTo>
                  <a:lnTo>
                    <a:pt x="2364" y="1420"/>
                  </a:lnTo>
                  <a:lnTo>
                    <a:pt x="2360" y="1420"/>
                  </a:lnTo>
                  <a:lnTo>
                    <a:pt x="2360" y="1403"/>
                  </a:lnTo>
                  <a:lnTo>
                    <a:pt x="2364" y="1403"/>
                  </a:lnTo>
                  <a:close/>
                  <a:moveTo>
                    <a:pt x="2364" y="1433"/>
                  </a:moveTo>
                  <a:lnTo>
                    <a:pt x="2364" y="1451"/>
                  </a:lnTo>
                  <a:lnTo>
                    <a:pt x="2360" y="1451"/>
                  </a:lnTo>
                  <a:lnTo>
                    <a:pt x="2360" y="1433"/>
                  </a:lnTo>
                  <a:lnTo>
                    <a:pt x="2364" y="1433"/>
                  </a:lnTo>
                  <a:close/>
                  <a:moveTo>
                    <a:pt x="2364" y="1464"/>
                  </a:moveTo>
                  <a:lnTo>
                    <a:pt x="2364" y="1482"/>
                  </a:lnTo>
                  <a:lnTo>
                    <a:pt x="2360" y="1482"/>
                  </a:lnTo>
                  <a:lnTo>
                    <a:pt x="2360" y="1464"/>
                  </a:lnTo>
                  <a:lnTo>
                    <a:pt x="2364" y="1464"/>
                  </a:lnTo>
                  <a:close/>
                  <a:moveTo>
                    <a:pt x="2364" y="1495"/>
                  </a:moveTo>
                  <a:lnTo>
                    <a:pt x="2364" y="1512"/>
                  </a:lnTo>
                  <a:lnTo>
                    <a:pt x="2360" y="1512"/>
                  </a:lnTo>
                  <a:lnTo>
                    <a:pt x="2360" y="1495"/>
                  </a:lnTo>
                  <a:lnTo>
                    <a:pt x="2364" y="1495"/>
                  </a:lnTo>
                  <a:close/>
                  <a:moveTo>
                    <a:pt x="2364" y="1525"/>
                  </a:moveTo>
                  <a:lnTo>
                    <a:pt x="2364" y="1543"/>
                  </a:lnTo>
                  <a:lnTo>
                    <a:pt x="2360" y="1543"/>
                  </a:lnTo>
                  <a:lnTo>
                    <a:pt x="2360" y="1525"/>
                  </a:lnTo>
                  <a:lnTo>
                    <a:pt x="2364" y="1525"/>
                  </a:lnTo>
                  <a:close/>
                  <a:moveTo>
                    <a:pt x="2364" y="1556"/>
                  </a:moveTo>
                  <a:lnTo>
                    <a:pt x="2364" y="1574"/>
                  </a:lnTo>
                  <a:lnTo>
                    <a:pt x="2360" y="1574"/>
                  </a:lnTo>
                  <a:lnTo>
                    <a:pt x="2360" y="1556"/>
                  </a:lnTo>
                  <a:lnTo>
                    <a:pt x="2364" y="1556"/>
                  </a:lnTo>
                  <a:close/>
                  <a:moveTo>
                    <a:pt x="2364" y="1587"/>
                  </a:moveTo>
                  <a:lnTo>
                    <a:pt x="2364" y="1604"/>
                  </a:lnTo>
                  <a:lnTo>
                    <a:pt x="2360" y="1604"/>
                  </a:lnTo>
                  <a:lnTo>
                    <a:pt x="2360" y="1587"/>
                  </a:lnTo>
                  <a:lnTo>
                    <a:pt x="2364" y="1587"/>
                  </a:lnTo>
                  <a:close/>
                  <a:moveTo>
                    <a:pt x="2364" y="1618"/>
                  </a:moveTo>
                  <a:lnTo>
                    <a:pt x="2364" y="1635"/>
                  </a:lnTo>
                  <a:lnTo>
                    <a:pt x="2360" y="1635"/>
                  </a:lnTo>
                  <a:lnTo>
                    <a:pt x="2360" y="1618"/>
                  </a:lnTo>
                  <a:lnTo>
                    <a:pt x="2364" y="1618"/>
                  </a:lnTo>
                  <a:close/>
                  <a:moveTo>
                    <a:pt x="2364" y="1648"/>
                  </a:moveTo>
                  <a:lnTo>
                    <a:pt x="2364" y="1666"/>
                  </a:lnTo>
                  <a:lnTo>
                    <a:pt x="2360" y="1666"/>
                  </a:lnTo>
                  <a:lnTo>
                    <a:pt x="2360" y="1648"/>
                  </a:lnTo>
                  <a:lnTo>
                    <a:pt x="2364" y="1648"/>
                  </a:lnTo>
                  <a:close/>
                  <a:moveTo>
                    <a:pt x="2364" y="1679"/>
                  </a:moveTo>
                  <a:lnTo>
                    <a:pt x="2364" y="1696"/>
                  </a:lnTo>
                  <a:lnTo>
                    <a:pt x="2360" y="1696"/>
                  </a:lnTo>
                  <a:lnTo>
                    <a:pt x="2360" y="1679"/>
                  </a:lnTo>
                  <a:lnTo>
                    <a:pt x="2364" y="1679"/>
                  </a:lnTo>
                  <a:close/>
                  <a:moveTo>
                    <a:pt x="2364" y="1710"/>
                  </a:moveTo>
                  <a:lnTo>
                    <a:pt x="2364" y="1727"/>
                  </a:lnTo>
                  <a:lnTo>
                    <a:pt x="2360" y="1727"/>
                  </a:lnTo>
                  <a:lnTo>
                    <a:pt x="2360" y="1710"/>
                  </a:lnTo>
                  <a:lnTo>
                    <a:pt x="2364" y="1710"/>
                  </a:lnTo>
                  <a:close/>
                  <a:moveTo>
                    <a:pt x="2364" y="1740"/>
                  </a:moveTo>
                  <a:lnTo>
                    <a:pt x="2364" y="1758"/>
                  </a:lnTo>
                  <a:lnTo>
                    <a:pt x="2360" y="1758"/>
                  </a:lnTo>
                  <a:lnTo>
                    <a:pt x="2360" y="1740"/>
                  </a:lnTo>
                  <a:lnTo>
                    <a:pt x="2364" y="1740"/>
                  </a:lnTo>
                  <a:close/>
                  <a:moveTo>
                    <a:pt x="2364" y="1771"/>
                  </a:moveTo>
                  <a:lnTo>
                    <a:pt x="2364" y="1788"/>
                  </a:lnTo>
                  <a:lnTo>
                    <a:pt x="2360" y="1788"/>
                  </a:lnTo>
                  <a:lnTo>
                    <a:pt x="2360" y="1771"/>
                  </a:lnTo>
                  <a:lnTo>
                    <a:pt x="2364" y="1771"/>
                  </a:lnTo>
                  <a:close/>
                  <a:moveTo>
                    <a:pt x="2364" y="1801"/>
                  </a:moveTo>
                  <a:lnTo>
                    <a:pt x="2364" y="1819"/>
                  </a:lnTo>
                  <a:lnTo>
                    <a:pt x="2360" y="1819"/>
                  </a:lnTo>
                  <a:lnTo>
                    <a:pt x="2360" y="1801"/>
                  </a:lnTo>
                  <a:lnTo>
                    <a:pt x="2364" y="1801"/>
                  </a:lnTo>
                  <a:close/>
                  <a:moveTo>
                    <a:pt x="2364" y="1832"/>
                  </a:moveTo>
                  <a:lnTo>
                    <a:pt x="2364" y="1850"/>
                  </a:lnTo>
                  <a:lnTo>
                    <a:pt x="2360" y="1850"/>
                  </a:lnTo>
                  <a:lnTo>
                    <a:pt x="2360" y="1832"/>
                  </a:lnTo>
                  <a:lnTo>
                    <a:pt x="2364" y="1832"/>
                  </a:lnTo>
                  <a:close/>
                  <a:moveTo>
                    <a:pt x="2364" y="1863"/>
                  </a:moveTo>
                  <a:lnTo>
                    <a:pt x="2364" y="1881"/>
                  </a:lnTo>
                  <a:lnTo>
                    <a:pt x="2360" y="1881"/>
                  </a:lnTo>
                  <a:lnTo>
                    <a:pt x="2360" y="1863"/>
                  </a:lnTo>
                  <a:lnTo>
                    <a:pt x="2364" y="1863"/>
                  </a:lnTo>
                  <a:close/>
                  <a:moveTo>
                    <a:pt x="2364" y="1894"/>
                  </a:moveTo>
                  <a:lnTo>
                    <a:pt x="2364" y="1911"/>
                  </a:lnTo>
                  <a:lnTo>
                    <a:pt x="2360" y="1911"/>
                  </a:lnTo>
                  <a:lnTo>
                    <a:pt x="2360" y="1894"/>
                  </a:lnTo>
                  <a:lnTo>
                    <a:pt x="2364" y="1894"/>
                  </a:lnTo>
                  <a:close/>
                  <a:moveTo>
                    <a:pt x="2364" y="1924"/>
                  </a:moveTo>
                  <a:lnTo>
                    <a:pt x="2364" y="1942"/>
                  </a:lnTo>
                  <a:lnTo>
                    <a:pt x="2360" y="1942"/>
                  </a:lnTo>
                  <a:lnTo>
                    <a:pt x="2360" y="1924"/>
                  </a:lnTo>
                  <a:lnTo>
                    <a:pt x="2364" y="1924"/>
                  </a:lnTo>
                  <a:close/>
                  <a:moveTo>
                    <a:pt x="2364" y="1955"/>
                  </a:moveTo>
                  <a:lnTo>
                    <a:pt x="2364" y="1973"/>
                  </a:lnTo>
                  <a:lnTo>
                    <a:pt x="2360" y="1973"/>
                  </a:lnTo>
                  <a:lnTo>
                    <a:pt x="2360" y="1955"/>
                  </a:lnTo>
                  <a:lnTo>
                    <a:pt x="2364" y="1955"/>
                  </a:lnTo>
                  <a:close/>
                  <a:moveTo>
                    <a:pt x="2364" y="1986"/>
                  </a:moveTo>
                  <a:lnTo>
                    <a:pt x="2364" y="2003"/>
                  </a:lnTo>
                  <a:lnTo>
                    <a:pt x="2360" y="2003"/>
                  </a:lnTo>
                  <a:lnTo>
                    <a:pt x="2360" y="1986"/>
                  </a:lnTo>
                  <a:lnTo>
                    <a:pt x="2364" y="1986"/>
                  </a:lnTo>
                  <a:close/>
                  <a:moveTo>
                    <a:pt x="2364" y="2016"/>
                  </a:moveTo>
                  <a:lnTo>
                    <a:pt x="2364" y="2034"/>
                  </a:lnTo>
                  <a:lnTo>
                    <a:pt x="2360" y="2034"/>
                  </a:lnTo>
                  <a:lnTo>
                    <a:pt x="2360" y="2016"/>
                  </a:lnTo>
                  <a:lnTo>
                    <a:pt x="2364" y="2016"/>
                  </a:lnTo>
                  <a:close/>
                  <a:moveTo>
                    <a:pt x="2364" y="2047"/>
                  </a:moveTo>
                  <a:lnTo>
                    <a:pt x="2364" y="2064"/>
                  </a:lnTo>
                  <a:lnTo>
                    <a:pt x="2360" y="2064"/>
                  </a:lnTo>
                  <a:lnTo>
                    <a:pt x="2360" y="2047"/>
                  </a:lnTo>
                  <a:lnTo>
                    <a:pt x="2364" y="2047"/>
                  </a:lnTo>
                  <a:close/>
                  <a:moveTo>
                    <a:pt x="2364" y="2078"/>
                  </a:moveTo>
                  <a:lnTo>
                    <a:pt x="2364" y="2095"/>
                  </a:lnTo>
                  <a:lnTo>
                    <a:pt x="2360" y="2095"/>
                  </a:lnTo>
                  <a:lnTo>
                    <a:pt x="2360" y="2078"/>
                  </a:lnTo>
                  <a:lnTo>
                    <a:pt x="2364" y="2078"/>
                  </a:lnTo>
                  <a:close/>
                  <a:moveTo>
                    <a:pt x="2364" y="2108"/>
                  </a:moveTo>
                  <a:lnTo>
                    <a:pt x="2364" y="2126"/>
                  </a:lnTo>
                  <a:lnTo>
                    <a:pt x="2360" y="2126"/>
                  </a:lnTo>
                  <a:lnTo>
                    <a:pt x="2360" y="2108"/>
                  </a:lnTo>
                  <a:lnTo>
                    <a:pt x="2364" y="2108"/>
                  </a:lnTo>
                  <a:close/>
                  <a:moveTo>
                    <a:pt x="2364" y="2139"/>
                  </a:moveTo>
                  <a:lnTo>
                    <a:pt x="2364" y="2157"/>
                  </a:lnTo>
                  <a:lnTo>
                    <a:pt x="2360" y="2157"/>
                  </a:lnTo>
                  <a:lnTo>
                    <a:pt x="2360" y="2139"/>
                  </a:lnTo>
                  <a:lnTo>
                    <a:pt x="2364" y="2139"/>
                  </a:lnTo>
                  <a:close/>
                  <a:moveTo>
                    <a:pt x="2364" y="2170"/>
                  </a:moveTo>
                  <a:lnTo>
                    <a:pt x="2364" y="2187"/>
                  </a:lnTo>
                  <a:lnTo>
                    <a:pt x="2360" y="2187"/>
                  </a:lnTo>
                  <a:lnTo>
                    <a:pt x="2360" y="2170"/>
                  </a:lnTo>
                  <a:lnTo>
                    <a:pt x="2364" y="2170"/>
                  </a:lnTo>
                  <a:close/>
                  <a:moveTo>
                    <a:pt x="2364" y="2200"/>
                  </a:moveTo>
                  <a:lnTo>
                    <a:pt x="2364" y="2218"/>
                  </a:lnTo>
                  <a:lnTo>
                    <a:pt x="2360" y="2218"/>
                  </a:lnTo>
                  <a:lnTo>
                    <a:pt x="2360" y="2200"/>
                  </a:lnTo>
                  <a:lnTo>
                    <a:pt x="2364" y="2200"/>
                  </a:lnTo>
                  <a:close/>
                  <a:moveTo>
                    <a:pt x="2364" y="2231"/>
                  </a:moveTo>
                  <a:lnTo>
                    <a:pt x="2364" y="2249"/>
                  </a:lnTo>
                  <a:lnTo>
                    <a:pt x="2360" y="2249"/>
                  </a:lnTo>
                  <a:lnTo>
                    <a:pt x="2360" y="2231"/>
                  </a:lnTo>
                  <a:lnTo>
                    <a:pt x="2364" y="2231"/>
                  </a:lnTo>
                  <a:close/>
                  <a:moveTo>
                    <a:pt x="2364" y="2262"/>
                  </a:moveTo>
                  <a:lnTo>
                    <a:pt x="2364" y="2279"/>
                  </a:lnTo>
                  <a:lnTo>
                    <a:pt x="2360" y="2279"/>
                  </a:lnTo>
                  <a:lnTo>
                    <a:pt x="2360" y="2262"/>
                  </a:lnTo>
                  <a:lnTo>
                    <a:pt x="2364" y="2262"/>
                  </a:lnTo>
                  <a:close/>
                  <a:moveTo>
                    <a:pt x="2364" y="2292"/>
                  </a:moveTo>
                  <a:lnTo>
                    <a:pt x="2364" y="2310"/>
                  </a:lnTo>
                  <a:lnTo>
                    <a:pt x="2360" y="2310"/>
                  </a:lnTo>
                  <a:lnTo>
                    <a:pt x="2360" y="2292"/>
                  </a:lnTo>
                  <a:lnTo>
                    <a:pt x="2364" y="2292"/>
                  </a:lnTo>
                  <a:close/>
                  <a:moveTo>
                    <a:pt x="2364" y="2323"/>
                  </a:moveTo>
                  <a:lnTo>
                    <a:pt x="2364" y="2339"/>
                  </a:lnTo>
                  <a:lnTo>
                    <a:pt x="2360" y="2339"/>
                  </a:lnTo>
                  <a:lnTo>
                    <a:pt x="2360" y="2323"/>
                  </a:lnTo>
                  <a:lnTo>
                    <a:pt x="2364" y="2323"/>
                  </a:lnTo>
                  <a:close/>
                  <a:moveTo>
                    <a:pt x="2391" y="451"/>
                  </a:moveTo>
                  <a:lnTo>
                    <a:pt x="2391" y="469"/>
                  </a:lnTo>
                  <a:lnTo>
                    <a:pt x="2386" y="469"/>
                  </a:lnTo>
                  <a:lnTo>
                    <a:pt x="2386" y="451"/>
                  </a:lnTo>
                  <a:lnTo>
                    <a:pt x="2391" y="451"/>
                  </a:lnTo>
                  <a:close/>
                  <a:moveTo>
                    <a:pt x="2391" y="482"/>
                  </a:moveTo>
                  <a:lnTo>
                    <a:pt x="2391" y="500"/>
                  </a:lnTo>
                  <a:lnTo>
                    <a:pt x="2386" y="500"/>
                  </a:lnTo>
                  <a:lnTo>
                    <a:pt x="2386" y="482"/>
                  </a:lnTo>
                  <a:lnTo>
                    <a:pt x="2391" y="482"/>
                  </a:lnTo>
                  <a:close/>
                  <a:moveTo>
                    <a:pt x="2391" y="513"/>
                  </a:moveTo>
                  <a:lnTo>
                    <a:pt x="2391" y="531"/>
                  </a:lnTo>
                  <a:lnTo>
                    <a:pt x="2386" y="531"/>
                  </a:lnTo>
                  <a:lnTo>
                    <a:pt x="2386" y="513"/>
                  </a:lnTo>
                  <a:lnTo>
                    <a:pt x="2391" y="513"/>
                  </a:lnTo>
                  <a:close/>
                  <a:moveTo>
                    <a:pt x="2391" y="544"/>
                  </a:moveTo>
                  <a:lnTo>
                    <a:pt x="2391" y="561"/>
                  </a:lnTo>
                  <a:lnTo>
                    <a:pt x="2386" y="561"/>
                  </a:lnTo>
                  <a:lnTo>
                    <a:pt x="2386" y="544"/>
                  </a:lnTo>
                  <a:lnTo>
                    <a:pt x="2391" y="544"/>
                  </a:lnTo>
                  <a:close/>
                  <a:moveTo>
                    <a:pt x="2391" y="574"/>
                  </a:moveTo>
                  <a:lnTo>
                    <a:pt x="2391" y="592"/>
                  </a:lnTo>
                  <a:lnTo>
                    <a:pt x="2386" y="592"/>
                  </a:lnTo>
                  <a:lnTo>
                    <a:pt x="2386" y="574"/>
                  </a:lnTo>
                  <a:lnTo>
                    <a:pt x="2391" y="574"/>
                  </a:lnTo>
                  <a:close/>
                  <a:moveTo>
                    <a:pt x="2391" y="605"/>
                  </a:moveTo>
                  <a:lnTo>
                    <a:pt x="2391" y="622"/>
                  </a:lnTo>
                  <a:lnTo>
                    <a:pt x="2386" y="622"/>
                  </a:lnTo>
                  <a:lnTo>
                    <a:pt x="2386" y="605"/>
                  </a:lnTo>
                  <a:lnTo>
                    <a:pt x="2391" y="605"/>
                  </a:lnTo>
                  <a:close/>
                  <a:moveTo>
                    <a:pt x="2391" y="636"/>
                  </a:moveTo>
                  <a:lnTo>
                    <a:pt x="2391" y="653"/>
                  </a:lnTo>
                  <a:lnTo>
                    <a:pt x="2386" y="653"/>
                  </a:lnTo>
                  <a:lnTo>
                    <a:pt x="2386" y="636"/>
                  </a:lnTo>
                  <a:lnTo>
                    <a:pt x="2391" y="636"/>
                  </a:lnTo>
                  <a:close/>
                  <a:moveTo>
                    <a:pt x="2391" y="666"/>
                  </a:moveTo>
                  <a:lnTo>
                    <a:pt x="2391" y="684"/>
                  </a:lnTo>
                  <a:lnTo>
                    <a:pt x="2386" y="684"/>
                  </a:lnTo>
                  <a:lnTo>
                    <a:pt x="2386" y="666"/>
                  </a:lnTo>
                  <a:lnTo>
                    <a:pt x="2391" y="666"/>
                  </a:lnTo>
                  <a:close/>
                  <a:moveTo>
                    <a:pt x="2391" y="697"/>
                  </a:moveTo>
                  <a:lnTo>
                    <a:pt x="2391" y="714"/>
                  </a:lnTo>
                  <a:lnTo>
                    <a:pt x="2386" y="714"/>
                  </a:lnTo>
                  <a:lnTo>
                    <a:pt x="2386" y="697"/>
                  </a:lnTo>
                  <a:lnTo>
                    <a:pt x="2391" y="697"/>
                  </a:lnTo>
                  <a:close/>
                  <a:moveTo>
                    <a:pt x="2391" y="728"/>
                  </a:moveTo>
                  <a:lnTo>
                    <a:pt x="2391" y="745"/>
                  </a:lnTo>
                  <a:lnTo>
                    <a:pt x="2386" y="745"/>
                  </a:lnTo>
                  <a:lnTo>
                    <a:pt x="2386" y="728"/>
                  </a:lnTo>
                  <a:lnTo>
                    <a:pt x="2391" y="728"/>
                  </a:lnTo>
                  <a:close/>
                  <a:moveTo>
                    <a:pt x="2391" y="759"/>
                  </a:moveTo>
                  <a:lnTo>
                    <a:pt x="2391" y="776"/>
                  </a:lnTo>
                  <a:lnTo>
                    <a:pt x="2386" y="776"/>
                  </a:lnTo>
                  <a:lnTo>
                    <a:pt x="2386" y="759"/>
                  </a:lnTo>
                  <a:lnTo>
                    <a:pt x="2391" y="759"/>
                  </a:lnTo>
                  <a:close/>
                  <a:moveTo>
                    <a:pt x="2391" y="789"/>
                  </a:moveTo>
                  <a:lnTo>
                    <a:pt x="2391" y="807"/>
                  </a:lnTo>
                  <a:lnTo>
                    <a:pt x="2386" y="807"/>
                  </a:lnTo>
                  <a:lnTo>
                    <a:pt x="2386" y="789"/>
                  </a:lnTo>
                  <a:lnTo>
                    <a:pt x="2391" y="789"/>
                  </a:lnTo>
                  <a:close/>
                  <a:moveTo>
                    <a:pt x="2391" y="820"/>
                  </a:moveTo>
                  <a:lnTo>
                    <a:pt x="2391" y="837"/>
                  </a:lnTo>
                  <a:lnTo>
                    <a:pt x="2386" y="837"/>
                  </a:lnTo>
                  <a:lnTo>
                    <a:pt x="2386" y="820"/>
                  </a:lnTo>
                  <a:lnTo>
                    <a:pt x="2391" y="820"/>
                  </a:lnTo>
                  <a:close/>
                  <a:moveTo>
                    <a:pt x="2391" y="850"/>
                  </a:moveTo>
                  <a:lnTo>
                    <a:pt x="2391" y="868"/>
                  </a:lnTo>
                  <a:lnTo>
                    <a:pt x="2386" y="868"/>
                  </a:lnTo>
                  <a:lnTo>
                    <a:pt x="2386" y="850"/>
                  </a:lnTo>
                  <a:lnTo>
                    <a:pt x="2391" y="850"/>
                  </a:lnTo>
                  <a:close/>
                  <a:moveTo>
                    <a:pt x="2391" y="881"/>
                  </a:moveTo>
                  <a:lnTo>
                    <a:pt x="2391" y="899"/>
                  </a:lnTo>
                  <a:lnTo>
                    <a:pt x="2386" y="899"/>
                  </a:lnTo>
                  <a:lnTo>
                    <a:pt x="2386" y="881"/>
                  </a:lnTo>
                  <a:lnTo>
                    <a:pt x="2391" y="881"/>
                  </a:lnTo>
                  <a:close/>
                  <a:moveTo>
                    <a:pt x="2391" y="912"/>
                  </a:moveTo>
                  <a:lnTo>
                    <a:pt x="2391" y="929"/>
                  </a:lnTo>
                  <a:lnTo>
                    <a:pt x="2386" y="929"/>
                  </a:lnTo>
                  <a:lnTo>
                    <a:pt x="2386" y="912"/>
                  </a:lnTo>
                  <a:lnTo>
                    <a:pt x="2391" y="912"/>
                  </a:lnTo>
                  <a:close/>
                  <a:moveTo>
                    <a:pt x="2391" y="942"/>
                  </a:moveTo>
                  <a:lnTo>
                    <a:pt x="2391" y="960"/>
                  </a:lnTo>
                  <a:lnTo>
                    <a:pt x="2386" y="960"/>
                  </a:lnTo>
                  <a:lnTo>
                    <a:pt x="2386" y="942"/>
                  </a:lnTo>
                  <a:lnTo>
                    <a:pt x="2391" y="942"/>
                  </a:lnTo>
                  <a:close/>
                  <a:moveTo>
                    <a:pt x="2391" y="973"/>
                  </a:moveTo>
                  <a:lnTo>
                    <a:pt x="2391" y="991"/>
                  </a:lnTo>
                  <a:lnTo>
                    <a:pt x="2386" y="991"/>
                  </a:lnTo>
                  <a:lnTo>
                    <a:pt x="2386" y="973"/>
                  </a:lnTo>
                  <a:lnTo>
                    <a:pt x="2391" y="973"/>
                  </a:lnTo>
                  <a:close/>
                  <a:moveTo>
                    <a:pt x="2391" y="1004"/>
                  </a:moveTo>
                  <a:lnTo>
                    <a:pt x="2391" y="1022"/>
                  </a:lnTo>
                  <a:lnTo>
                    <a:pt x="2386" y="1022"/>
                  </a:lnTo>
                  <a:lnTo>
                    <a:pt x="2386" y="1004"/>
                  </a:lnTo>
                  <a:lnTo>
                    <a:pt x="2391" y="1004"/>
                  </a:lnTo>
                  <a:close/>
                  <a:moveTo>
                    <a:pt x="2391" y="1035"/>
                  </a:moveTo>
                  <a:lnTo>
                    <a:pt x="2391" y="1052"/>
                  </a:lnTo>
                  <a:lnTo>
                    <a:pt x="2386" y="1052"/>
                  </a:lnTo>
                  <a:lnTo>
                    <a:pt x="2386" y="1035"/>
                  </a:lnTo>
                  <a:lnTo>
                    <a:pt x="2391" y="1035"/>
                  </a:lnTo>
                  <a:close/>
                  <a:moveTo>
                    <a:pt x="2391" y="1065"/>
                  </a:moveTo>
                  <a:lnTo>
                    <a:pt x="2391" y="1083"/>
                  </a:lnTo>
                  <a:lnTo>
                    <a:pt x="2386" y="1083"/>
                  </a:lnTo>
                  <a:lnTo>
                    <a:pt x="2386" y="1065"/>
                  </a:lnTo>
                  <a:lnTo>
                    <a:pt x="2391" y="1065"/>
                  </a:lnTo>
                  <a:close/>
                  <a:moveTo>
                    <a:pt x="2391" y="1096"/>
                  </a:moveTo>
                  <a:lnTo>
                    <a:pt x="2391" y="1113"/>
                  </a:lnTo>
                  <a:lnTo>
                    <a:pt x="2386" y="1113"/>
                  </a:lnTo>
                  <a:lnTo>
                    <a:pt x="2386" y="1096"/>
                  </a:lnTo>
                  <a:lnTo>
                    <a:pt x="2391" y="1096"/>
                  </a:lnTo>
                  <a:close/>
                  <a:moveTo>
                    <a:pt x="2391" y="1127"/>
                  </a:moveTo>
                  <a:lnTo>
                    <a:pt x="2391" y="1144"/>
                  </a:lnTo>
                  <a:lnTo>
                    <a:pt x="2386" y="1144"/>
                  </a:lnTo>
                  <a:lnTo>
                    <a:pt x="2386" y="1127"/>
                  </a:lnTo>
                  <a:lnTo>
                    <a:pt x="2391" y="1127"/>
                  </a:lnTo>
                  <a:close/>
                  <a:moveTo>
                    <a:pt x="2391" y="1157"/>
                  </a:moveTo>
                  <a:lnTo>
                    <a:pt x="2391" y="1175"/>
                  </a:lnTo>
                  <a:lnTo>
                    <a:pt x="2386" y="1175"/>
                  </a:lnTo>
                  <a:lnTo>
                    <a:pt x="2386" y="1157"/>
                  </a:lnTo>
                  <a:lnTo>
                    <a:pt x="2391" y="1157"/>
                  </a:lnTo>
                  <a:close/>
                  <a:moveTo>
                    <a:pt x="2391" y="1188"/>
                  </a:moveTo>
                  <a:lnTo>
                    <a:pt x="2391" y="1205"/>
                  </a:lnTo>
                  <a:lnTo>
                    <a:pt x="2386" y="1205"/>
                  </a:lnTo>
                  <a:lnTo>
                    <a:pt x="2386" y="1188"/>
                  </a:lnTo>
                  <a:lnTo>
                    <a:pt x="2391" y="1188"/>
                  </a:lnTo>
                  <a:close/>
                  <a:moveTo>
                    <a:pt x="2391" y="1219"/>
                  </a:moveTo>
                  <a:lnTo>
                    <a:pt x="2391" y="1236"/>
                  </a:lnTo>
                  <a:lnTo>
                    <a:pt x="2386" y="1236"/>
                  </a:lnTo>
                  <a:lnTo>
                    <a:pt x="2386" y="1219"/>
                  </a:lnTo>
                  <a:lnTo>
                    <a:pt x="2391" y="1219"/>
                  </a:lnTo>
                  <a:close/>
                  <a:moveTo>
                    <a:pt x="2391" y="1249"/>
                  </a:moveTo>
                  <a:lnTo>
                    <a:pt x="2391" y="1267"/>
                  </a:lnTo>
                  <a:lnTo>
                    <a:pt x="2386" y="1267"/>
                  </a:lnTo>
                  <a:lnTo>
                    <a:pt x="2386" y="1249"/>
                  </a:lnTo>
                  <a:lnTo>
                    <a:pt x="2391" y="1249"/>
                  </a:lnTo>
                  <a:close/>
                  <a:moveTo>
                    <a:pt x="2391" y="1280"/>
                  </a:moveTo>
                  <a:lnTo>
                    <a:pt x="2391" y="1298"/>
                  </a:lnTo>
                  <a:lnTo>
                    <a:pt x="2386" y="1298"/>
                  </a:lnTo>
                  <a:lnTo>
                    <a:pt x="2386" y="1280"/>
                  </a:lnTo>
                  <a:lnTo>
                    <a:pt x="2391" y="1280"/>
                  </a:lnTo>
                  <a:close/>
                  <a:moveTo>
                    <a:pt x="2391" y="1311"/>
                  </a:moveTo>
                  <a:lnTo>
                    <a:pt x="2391" y="1328"/>
                  </a:lnTo>
                  <a:lnTo>
                    <a:pt x="2386" y="1328"/>
                  </a:lnTo>
                  <a:lnTo>
                    <a:pt x="2386" y="1311"/>
                  </a:lnTo>
                  <a:lnTo>
                    <a:pt x="2391" y="1311"/>
                  </a:lnTo>
                  <a:close/>
                  <a:moveTo>
                    <a:pt x="2391" y="1341"/>
                  </a:moveTo>
                  <a:lnTo>
                    <a:pt x="2391" y="1359"/>
                  </a:lnTo>
                  <a:lnTo>
                    <a:pt x="2386" y="1359"/>
                  </a:lnTo>
                  <a:lnTo>
                    <a:pt x="2386" y="1341"/>
                  </a:lnTo>
                  <a:lnTo>
                    <a:pt x="2391" y="1341"/>
                  </a:lnTo>
                  <a:close/>
                  <a:moveTo>
                    <a:pt x="2391" y="1372"/>
                  </a:moveTo>
                  <a:lnTo>
                    <a:pt x="2391" y="1390"/>
                  </a:lnTo>
                  <a:lnTo>
                    <a:pt x="2386" y="1390"/>
                  </a:lnTo>
                  <a:lnTo>
                    <a:pt x="2386" y="1372"/>
                  </a:lnTo>
                  <a:lnTo>
                    <a:pt x="2391" y="1372"/>
                  </a:lnTo>
                  <a:close/>
                  <a:moveTo>
                    <a:pt x="2391" y="1403"/>
                  </a:moveTo>
                  <a:lnTo>
                    <a:pt x="2391" y="1420"/>
                  </a:lnTo>
                  <a:lnTo>
                    <a:pt x="2386" y="1420"/>
                  </a:lnTo>
                  <a:lnTo>
                    <a:pt x="2386" y="1403"/>
                  </a:lnTo>
                  <a:lnTo>
                    <a:pt x="2391" y="1403"/>
                  </a:lnTo>
                  <a:close/>
                  <a:moveTo>
                    <a:pt x="2391" y="1433"/>
                  </a:moveTo>
                  <a:lnTo>
                    <a:pt x="2391" y="1451"/>
                  </a:lnTo>
                  <a:lnTo>
                    <a:pt x="2386" y="1451"/>
                  </a:lnTo>
                  <a:lnTo>
                    <a:pt x="2386" y="1433"/>
                  </a:lnTo>
                  <a:lnTo>
                    <a:pt x="2391" y="1433"/>
                  </a:lnTo>
                  <a:close/>
                  <a:moveTo>
                    <a:pt x="2391" y="1464"/>
                  </a:moveTo>
                  <a:lnTo>
                    <a:pt x="2391" y="1482"/>
                  </a:lnTo>
                  <a:lnTo>
                    <a:pt x="2386" y="1482"/>
                  </a:lnTo>
                  <a:lnTo>
                    <a:pt x="2386" y="1464"/>
                  </a:lnTo>
                  <a:lnTo>
                    <a:pt x="2391" y="1464"/>
                  </a:lnTo>
                  <a:close/>
                  <a:moveTo>
                    <a:pt x="2391" y="1495"/>
                  </a:moveTo>
                  <a:lnTo>
                    <a:pt x="2391" y="1512"/>
                  </a:lnTo>
                  <a:lnTo>
                    <a:pt x="2386" y="1512"/>
                  </a:lnTo>
                  <a:lnTo>
                    <a:pt x="2386" y="1495"/>
                  </a:lnTo>
                  <a:lnTo>
                    <a:pt x="2391" y="1495"/>
                  </a:lnTo>
                  <a:close/>
                  <a:moveTo>
                    <a:pt x="2391" y="1525"/>
                  </a:moveTo>
                  <a:lnTo>
                    <a:pt x="2391" y="1543"/>
                  </a:lnTo>
                  <a:lnTo>
                    <a:pt x="2386" y="1543"/>
                  </a:lnTo>
                  <a:lnTo>
                    <a:pt x="2386" y="1525"/>
                  </a:lnTo>
                  <a:lnTo>
                    <a:pt x="2391" y="1525"/>
                  </a:lnTo>
                  <a:close/>
                  <a:moveTo>
                    <a:pt x="2391" y="1556"/>
                  </a:moveTo>
                  <a:lnTo>
                    <a:pt x="2391" y="1574"/>
                  </a:lnTo>
                  <a:lnTo>
                    <a:pt x="2386" y="1574"/>
                  </a:lnTo>
                  <a:lnTo>
                    <a:pt x="2386" y="1556"/>
                  </a:lnTo>
                  <a:lnTo>
                    <a:pt x="2391" y="1556"/>
                  </a:lnTo>
                  <a:close/>
                  <a:moveTo>
                    <a:pt x="2391" y="1587"/>
                  </a:moveTo>
                  <a:lnTo>
                    <a:pt x="2391" y="1604"/>
                  </a:lnTo>
                  <a:lnTo>
                    <a:pt x="2386" y="1604"/>
                  </a:lnTo>
                  <a:lnTo>
                    <a:pt x="2386" y="1587"/>
                  </a:lnTo>
                  <a:lnTo>
                    <a:pt x="2391" y="1587"/>
                  </a:lnTo>
                  <a:close/>
                  <a:moveTo>
                    <a:pt x="2391" y="1618"/>
                  </a:moveTo>
                  <a:lnTo>
                    <a:pt x="2391" y="1635"/>
                  </a:lnTo>
                  <a:lnTo>
                    <a:pt x="2386" y="1635"/>
                  </a:lnTo>
                  <a:lnTo>
                    <a:pt x="2386" y="1618"/>
                  </a:lnTo>
                  <a:lnTo>
                    <a:pt x="2391" y="1618"/>
                  </a:lnTo>
                  <a:close/>
                  <a:moveTo>
                    <a:pt x="2391" y="1648"/>
                  </a:moveTo>
                  <a:lnTo>
                    <a:pt x="2391" y="1666"/>
                  </a:lnTo>
                  <a:lnTo>
                    <a:pt x="2386" y="1666"/>
                  </a:lnTo>
                  <a:lnTo>
                    <a:pt x="2386" y="1648"/>
                  </a:lnTo>
                  <a:lnTo>
                    <a:pt x="2391" y="1648"/>
                  </a:lnTo>
                  <a:close/>
                  <a:moveTo>
                    <a:pt x="2391" y="1679"/>
                  </a:moveTo>
                  <a:lnTo>
                    <a:pt x="2391" y="1696"/>
                  </a:lnTo>
                  <a:lnTo>
                    <a:pt x="2386" y="1696"/>
                  </a:lnTo>
                  <a:lnTo>
                    <a:pt x="2386" y="1679"/>
                  </a:lnTo>
                  <a:lnTo>
                    <a:pt x="2391" y="1679"/>
                  </a:lnTo>
                  <a:close/>
                  <a:moveTo>
                    <a:pt x="2391" y="1710"/>
                  </a:moveTo>
                  <a:lnTo>
                    <a:pt x="2391" y="1727"/>
                  </a:lnTo>
                  <a:lnTo>
                    <a:pt x="2386" y="1727"/>
                  </a:lnTo>
                  <a:lnTo>
                    <a:pt x="2386" y="1710"/>
                  </a:lnTo>
                  <a:lnTo>
                    <a:pt x="2391" y="1710"/>
                  </a:lnTo>
                  <a:close/>
                  <a:moveTo>
                    <a:pt x="2391" y="1740"/>
                  </a:moveTo>
                  <a:lnTo>
                    <a:pt x="2391" y="1758"/>
                  </a:lnTo>
                  <a:lnTo>
                    <a:pt x="2386" y="1758"/>
                  </a:lnTo>
                  <a:lnTo>
                    <a:pt x="2386" y="1740"/>
                  </a:lnTo>
                  <a:lnTo>
                    <a:pt x="2391" y="1740"/>
                  </a:lnTo>
                  <a:close/>
                  <a:moveTo>
                    <a:pt x="2391" y="1771"/>
                  </a:moveTo>
                  <a:lnTo>
                    <a:pt x="2391" y="1788"/>
                  </a:lnTo>
                  <a:lnTo>
                    <a:pt x="2386" y="1788"/>
                  </a:lnTo>
                  <a:lnTo>
                    <a:pt x="2386" y="1771"/>
                  </a:lnTo>
                  <a:lnTo>
                    <a:pt x="2391" y="1771"/>
                  </a:lnTo>
                  <a:close/>
                  <a:moveTo>
                    <a:pt x="2391" y="1801"/>
                  </a:moveTo>
                  <a:lnTo>
                    <a:pt x="2391" y="1819"/>
                  </a:lnTo>
                  <a:lnTo>
                    <a:pt x="2386" y="1819"/>
                  </a:lnTo>
                  <a:lnTo>
                    <a:pt x="2386" y="1801"/>
                  </a:lnTo>
                  <a:lnTo>
                    <a:pt x="2391" y="1801"/>
                  </a:lnTo>
                  <a:close/>
                  <a:moveTo>
                    <a:pt x="2391" y="1832"/>
                  </a:moveTo>
                  <a:lnTo>
                    <a:pt x="2391" y="1850"/>
                  </a:lnTo>
                  <a:lnTo>
                    <a:pt x="2386" y="1850"/>
                  </a:lnTo>
                  <a:lnTo>
                    <a:pt x="2386" y="1832"/>
                  </a:lnTo>
                  <a:lnTo>
                    <a:pt x="2391" y="1832"/>
                  </a:lnTo>
                  <a:close/>
                  <a:moveTo>
                    <a:pt x="2391" y="1863"/>
                  </a:moveTo>
                  <a:lnTo>
                    <a:pt x="2391" y="1881"/>
                  </a:lnTo>
                  <a:lnTo>
                    <a:pt x="2386" y="1881"/>
                  </a:lnTo>
                  <a:lnTo>
                    <a:pt x="2386" y="1863"/>
                  </a:lnTo>
                  <a:lnTo>
                    <a:pt x="2391" y="1863"/>
                  </a:lnTo>
                  <a:close/>
                  <a:moveTo>
                    <a:pt x="2391" y="1894"/>
                  </a:moveTo>
                  <a:lnTo>
                    <a:pt x="2391" y="1911"/>
                  </a:lnTo>
                  <a:lnTo>
                    <a:pt x="2386" y="1911"/>
                  </a:lnTo>
                  <a:lnTo>
                    <a:pt x="2386" y="1894"/>
                  </a:lnTo>
                  <a:lnTo>
                    <a:pt x="2391" y="1894"/>
                  </a:lnTo>
                  <a:close/>
                  <a:moveTo>
                    <a:pt x="2391" y="1924"/>
                  </a:moveTo>
                  <a:lnTo>
                    <a:pt x="2391" y="1942"/>
                  </a:lnTo>
                  <a:lnTo>
                    <a:pt x="2386" y="1942"/>
                  </a:lnTo>
                  <a:lnTo>
                    <a:pt x="2386" y="1924"/>
                  </a:lnTo>
                  <a:lnTo>
                    <a:pt x="2391" y="1924"/>
                  </a:lnTo>
                  <a:close/>
                  <a:moveTo>
                    <a:pt x="2391" y="1955"/>
                  </a:moveTo>
                  <a:lnTo>
                    <a:pt x="2391" y="1973"/>
                  </a:lnTo>
                  <a:lnTo>
                    <a:pt x="2386" y="1973"/>
                  </a:lnTo>
                  <a:lnTo>
                    <a:pt x="2386" y="1955"/>
                  </a:lnTo>
                  <a:lnTo>
                    <a:pt x="2391" y="1955"/>
                  </a:lnTo>
                  <a:close/>
                  <a:moveTo>
                    <a:pt x="2391" y="1986"/>
                  </a:moveTo>
                  <a:lnTo>
                    <a:pt x="2391" y="2003"/>
                  </a:lnTo>
                  <a:lnTo>
                    <a:pt x="2386" y="2003"/>
                  </a:lnTo>
                  <a:lnTo>
                    <a:pt x="2386" y="1986"/>
                  </a:lnTo>
                  <a:lnTo>
                    <a:pt x="2391" y="1986"/>
                  </a:lnTo>
                  <a:close/>
                  <a:moveTo>
                    <a:pt x="2391" y="2016"/>
                  </a:moveTo>
                  <a:lnTo>
                    <a:pt x="2391" y="2034"/>
                  </a:lnTo>
                  <a:lnTo>
                    <a:pt x="2386" y="2034"/>
                  </a:lnTo>
                  <a:lnTo>
                    <a:pt x="2386" y="2016"/>
                  </a:lnTo>
                  <a:lnTo>
                    <a:pt x="2391" y="2016"/>
                  </a:lnTo>
                  <a:close/>
                  <a:moveTo>
                    <a:pt x="2391" y="2047"/>
                  </a:moveTo>
                  <a:lnTo>
                    <a:pt x="2391" y="2064"/>
                  </a:lnTo>
                  <a:lnTo>
                    <a:pt x="2386" y="2064"/>
                  </a:lnTo>
                  <a:lnTo>
                    <a:pt x="2386" y="2047"/>
                  </a:lnTo>
                  <a:lnTo>
                    <a:pt x="2391" y="2047"/>
                  </a:lnTo>
                  <a:close/>
                  <a:moveTo>
                    <a:pt x="2391" y="2078"/>
                  </a:moveTo>
                  <a:lnTo>
                    <a:pt x="2391" y="2095"/>
                  </a:lnTo>
                  <a:lnTo>
                    <a:pt x="2386" y="2095"/>
                  </a:lnTo>
                  <a:lnTo>
                    <a:pt x="2386" y="2078"/>
                  </a:lnTo>
                  <a:lnTo>
                    <a:pt x="2391" y="2078"/>
                  </a:lnTo>
                  <a:close/>
                  <a:moveTo>
                    <a:pt x="2391" y="2109"/>
                  </a:moveTo>
                  <a:lnTo>
                    <a:pt x="2391" y="2126"/>
                  </a:lnTo>
                  <a:lnTo>
                    <a:pt x="2386" y="2126"/>
                  </a:lnTo>
                  <a:lnTo>
                    <a:pt x="2386" y="2109"/>
                  </a:lnTo>
                  <a:lnTo>
                    <a:pt x="2391" y="2109"/>
                  </a:lnTo>
                  <a:close/>
                  <a:moveTo>
                    <a:pt x="2391" y="2139"/>
                  </a:moveTo>
                  <a:lnTo>
                    <a:pt x="2391" y="2157"/>
                  </a:lnTo>
                  <a:lnTo>
                    <a:pt x="2386" y="2157"/>
                  </a:lnTo>
                  <a:lnTo>
                    <a:pt x="2386" y="2139"/>
                  </a:lnTo>
                  <a:lnTo>
                    <a:pt x="2391" y="2139"/>
                  </a:lnTo>
                  <a:close/>
                  <a:moveTo>
                    <a:pt x="2391" y="2170"/>
                  </a:moveTo>
                  <a:lnTo>
                    <a:pt x="2391" y="2187"/>
                  </a:lnTo>
                  <a:lnTo>
                    <a:pt x="2386" y="2187"/>
                  </a:lnTo>
                  <a:lnTo>
                    <a:pt x="2386" y="2170"/>
                  </a:lnTo>
                  <a:lnTo>
                    <a:pt x="2391" y="2170"/>
                  </a:lnTo>
                  <a:close/>
                  <a:moveTo>
                    <a:pt x="2391" y="2200"/>
                  </a:moveTo>
                  <a:lnTo>
                    <a:pt x="2391" y="2218"/>
                  </a:lnTo>
                  <a:lnTo>
                    <a:pt x="2386" y="2218"/>
                  </a:lnTo>
                  <a:lnTo>
                    <a:pt x="2386" y="2200"/>
                  </a:lnTo>
                  <a:lnTo>
                    <a:pt x="2391" y="2200"/>
                  </a:lnTo>
                  <a:close/>
                  <a:moveTo>
                    <a:pt x="2391" y="2231"/>
                  </a:moveTo>
                  <a:lnTo>
                    <a:pt x="2391" y="2249"/>
                  </a:lnTo>
                  <a:lnTo>
                    <a:pt x="2386" y="2249"/>
                  </a:lnTo>
                  <a:lnTo>
                    <a:pt x="2386" y="2231"/>
                  </a:lnTo>
                  <a:lnTo>
                    <a:pt x="2391" y="2231"/>
                  </a:lnTo>
                  <a:close/>
                  <a:moveTo>
                    <a:pt x="2391" y="2262"/>
                  </a:moveTo>
                  <a:lnTo>
                    <a:pt x="2391" y="2279"/>
                  </a:lnTo>
                  <a:lnTo>
                    <a:pt x="2386" y="2279"/>
                  </a:lnTo>
                  <a:lnTo>
                    <a:pt x="2386" y="2262"/>
                  </a:lnTo>
                  <a:lnTo>
                    <a:pt x="2391" y="2262"/>
                  </a:lnTo>
                  <a:close/>
                  <a:moveTo>
                    <a:pt x="2391" y="2292"/>
                  </a:moveTo>
                  <a:lnTo>
                    <a:pt x="2391" y="2310"/>
                  </a:lnTo>
                  <a:lnTo>
                    <a:pt x="2386" y="2310"/>
                  </a:lnTo>
                  <a:lnTo>
                    <a:pt x="2386" y="2292"/>
                  </a:lnTo>
                  <a:lnTo>
                    <a:pt x="2391" y="2292"/>
                  </a:lnTo>
                  <a:close/>
                  <a:moveTo>
                    <a:pt x="2391" y="2323"/>
                  </a:moveTo>
                  <a:lnTo>
                    <a:pt x="2391" y="2339"/>
                  </a:lnTo>
                  <a:lnTo>
                    <a:pt x="2386" y="2339"/>
                  </a:lnTo>
                  <a:lnTo>
                    <a:pt x="2386" y="2323"/>
                  </a:lnTo>
                  <a:lnTo>
                    <a:pt x="2391" y="2323"/>
                  </a:lnTo>
                  <a:close/>
                  <a:moveTo>
                    <a:pt x="2417" y="421"/>
                  </a:moveTo>
                  <a:lnTo>
                    <a:pt x="2417" y="439"/>
                  </a:lnTo>
                  <a:lnTo>
                    <a:pt x="2412" y="439"/>
                  </a:lnTo>
                  <a:lnTo>
                    <a:pt x="2412" y="421"/>
                  </a:lnTo>
                  <a:lnTo>
                    <a:pt x="2417" y="421"/>
                  </a:lnTo>
                  <a:close/>
                  <a:moveTo>
                    <a:pt x="2417" y="452"/>
                  </a:moveTo>
                  <a:lnTo>
                    <a:pt x="2417" y="469"/>
                  </a:lnTo>
                  <a:lnTo>
                    <a:pt x="2412" y="469"/>
                  </a:lnTo>
                  <a:lnTo>
                    <a:pt x="2412" y="452"/>
                  </a:lnTo>
                  <a:lnTo>
                    <a:pt x="2417" y="452"/>
                  </a:lnTo>
                  <a:close/>
                  <a:moveTo>
                    <a:pt x="2417" y="482"/>
                  </a:moveTo>
                  <a:lnTo>
                    <a:pt x="2417" y="500"/>
                  </a:lnTo>
                  <a:lnTo>
                    <a:pt x="2412" y="500"/>
                  </a:lnTo>
                  <a:lnTo>
                    <a:pt x="2412" y="482"/>
                  </a:lnTo>
                  <a:lnTo>
                    <a:pt x="2417" y="482"/>
                  </a:lnTo>
                  <a:close/>
                  <a:moveTo>
                    <a:pt x="2417" y="513"/>
                  </a:moveTo>
                  <a:lnTo>
                    <a:pt x="2417" y="531"/>
                  </a:lnTo>
                  <a:lnTo>
                    <a:pt x="2412" y="531"/>
                  </a:lnTo>
                  <a:lnTo>
                    <a:pt x="2412" y="513"/>
                  </a:lnTo>
                  <a:lnTo>
                    <a:pt x="2417" y="513"/>
                  </a:lnTo>
                  <a:close/>
                  <a:moveTo>
                    <a:pt x="2417" y="544"/>
                  </a:moveTo>
                  <a:lnTo>
                    <a:pt x="2417" y="561"/>
                  </a:lnTo>
                  <a:lnTo>
                    <a:pt x="2412" y="561"/>
                  </a:lnTo>
                  <a:lnTo>
                    <a:pt x="2412" y="544"/>
                  </a:lnTo>
                  <a:lnTo>
                    <a:pt x="2417" y="544"/>
                  </a:lnTo>
                  <a:close/>
                  <a:moveTo>
                    <a:pt x="2417" y="574"/>
                  </a:moveTo>
                  <a:lnTo>
                    <a:pt x="2417" y="592"/>
                  </a:lnTo>
                  <a:lnTo>
                    <a:pt x="2412" y="592"/>
                  </a:lnTo>
                  <a:lnTo>
                    <a:pt x="2412" y="574"/>
                  </a:lnTo>
                  <a:lnTo>
                    <a:pt x="2417" y="574"/>
                  </a:lnTo>
                  <a:close/>
                  <a:moveTo>
                    <a:pt x="2417" y="605"/>
                  </a:moveTo>
                  <a:lnTo>
                    <a:pt x="2417" y="622"/>
                  </a:lnTo>
                  <a:lnTo>
                    <a:pt x="2412" y="622"/>
                  </a:lnTo>
                  <a:lnTo>
                    <a:pt x="2412" y="605"/>
                  </a:lnTo>
                  <a:lnTo>
                    <a:pt x="2417" y="605"/>
                  </a:lnTo>
                  <a:close/>
                  <a:moveTo>
                    <a:pt x="2417" y="636"/>
                  </a:moveTo>
                  <a:lnTo>
                    <a:pt x="2417" y="653"/>
                  </a:lnTo>
                  <a:lnTo>
                    <a:pt x="2412" y="653"/>
                  </a:lnTo>
                  <a:lnTo>
                    <a:pt x="2412" y="636"/>
                  </a:lnTo>
                  <a:lnTo>
                    <a:pt x="2417" y="636"/>
                  </a:lnTo>
                  <a:close/>
                  <a:moveTo>
                    <a:pt x="2417" y="666"/>
                  </a:moveTo>
                  <a:lnTo>
                    <a:pt x="2417" y="684"/>
                  </a:lnTo>
                  <a:lnTo>
                    <a:pt x="2412" y="684"/>
                  </a:lnTo>
                  <a:lnTo>
                    <a:pt x="2412" y="666"/>
                  </a:lnTo>
                  <a:lnTo>
                    <a:pt x="2417" y="666"/>
                  </a:lnTo>
                  <a:close/>
                  <a:moveTo>
                    <a:pt x="2417" y="697"/>
                  </a:moveTo>
                  <a:lnTo>
                    <a:pt x="2417" y="715"/>
                  </a:lnTo>
                  <a:lnTo>
                    <a:pt x="2412" y="715"/>
                  </a:lnTo>
                  <a:lnTo>
                    <a:pt x="2412" y="697"/>
                  </a:lnTo>
                  <a:lnTo>
                    <a:pt x="2417" y="697"/>
                  </a:lnTo>
                  <a:close/>
                  <a:moveTo>
                    <a:pt x="2417" y="728"/>
                  </a:moveTo>
                  <a:lnTo>
                    <a:pt x="2417" y="745"/>
                  </a:lnTo>
                  <a:lnTo>
                    <a:pt x="2412" y="745"/>
                  </a:lnTo>
                  <a:lnTo>
                    <a:pt x="2412" y="728"/>
                  </a:lnTo>
                  <a:lnTo>
                    <a:pt x="2417" y="728"/>
                  </a:lnTo>
                  <a:close/>
                  <a:moveTo>
                    <a:pt x="2417" y="759"/>
                  </a:moveTo>
                  <a:lnTo>
                    <a:pt x="2417" y="776"/>
                  </a:lnTo>
                  <a:lnTo>
                    <a:pt x="2412" y="776"/>
                  </a:lnTo>
                  <a:lnTo>
                    <a:pt x="2412" y="759"/>
                  </a:lnTo>
                  <a:lnTo>
                    <a:pt x="2417" y="759"/>
                  </a:lnTo>
                  <a:close/>
                  <a:moveTo>
                    <a:pt x="2417" y="789"/>
                  </a:moveTo>
                  <a:lnTo>
                    <a:pt x="2417" y="807"/>
                  </a:lnTo>
                  <a:lnTo>
                    <a:pt x="2412" y="807"/>
                  </a:lnTo>
                  <a:lnTo>
                    <a:pt x="2412" y="789"/>
                  </a:lnTo>
                  <a:lnTo>
                    <a:pt x="2417" y="789"/>
                  </a:lnTo>
                  <a:close/>
                  <a:moveTo>
                    <a:pt x="2417" y="820"/>
                  </a:moveTo>
                  <a:lnTo>
                    <a:pt x="2417" y="837"/>
                  </a:lnTo>
                  <a:lnTo>
                    <a:pt x="2412" y="837"/>
                  </a:lnTo>
                  <a:lnTo>
                    <a:pt x="2412" y="820"/>
                  </a:lnTo>
                  <a:lnTo>
                    <a:pt x="2417" y="820"/>
                  </a:lnTo>
                  <a:close/>
                  <a:moveTo>
                    <a:pt x="2417" y="850"/>
                  </a:moveTo>
                  <a:lnTo>
                    <a:pt x="2417" y="868"/>
                  </a:lnTo>
                  <a:lnTo>
                    <a:pt x="2412" y="868"/>
                  </a:lnTo>
                  <a:lnTo>
                    <a:pt x="2412" y="850"/>
                  </a:lnTo>
                  <a:lnTo>
                    <a:pt x="2417" y="850"/>
                  </a:lnTo>
                  <a:close/>
                  <a:moveTo>
                    <a:pt x="2417" y="881"/>
                  </a:moveTo>
                  <a:lnTo>
                    <a:pt x="2417" y="899"/>
                  </a:lnTo>
                  <a:lnTo>
                    <a:pt x="2412" y="899"/>
                  </a:lnTo>
                  <a:lnTo>
                    <a:pt x="2412" y="881"/>
                  </a:lnTo>
                  <a:lnTo>
                    <a:pt x="2417" y="881"/>
                  </a:lnTo>
                  <a:close/>
                  <a:moveTo>
                    <a:pt x="2417" y="912"/>
                  </a:moveTo>
                  <a:lnTo>
                    <a:pt x="2417" y="929"/>
                  </a:lnTo>
                  <a:lnTo>
                    <a:pt x="2412" y="929"/>
                  </a:lnTo>
                  <a:lnTo>
                    <a:pt x="2412" y="912"/>
                  </a:lnTo>
                  <a:lnTo>
                    <a:pt x="2417" y="912"/>
                  </a:lnTo>
                  <a:close/>
                  <a:moveTo>
                    <a:pt x="2417" y="942"/>
                  </a:moveTo>
                  <a:lnTo>
                    <a:pt x="2417" y="960"/>
                  </a:lnTo>
                  <a:lnTo>
                    <a:pt x="2412" y="960"/>
                  </a:lnTo>
                  <a:lnTo>
                    <a:pt x="2412" y="942"/>
                  </a:lnTo>
                  <a:lnTo>
                    <a:pt x="2417" y="942"/>
                  </a:lnTo>
                  <a:close/>
                  <a:moveTo>
                    <a:pt x="2417" y="973"/>
                  </a:moveTo>
                  <a:lnTo>
                    <a:pt x="2417" y="991"/>
                  </a:lnTo>
                  <a:lnTo>
                    <a:pt x="2412" y="991"/>
                  </a:lnTo>
                  <a:lnTo>
                    <a:pt x="2412" y="973"/>
                  </a:lnTo>
                  <a:lnTo>
                    <a:pt x="2417" y="973"/>
                  </a:lnTo>
                  <a:close/>
                  <a:moveTo>
                    <a:pt x="2417" y="1004"/>
                  </a:moveTo>
                  <a:lnTo>
                    <a:pt x="2417" y="1022"/>
                  </a:lnTo>
                  <a:lnTo>
                    <a:pt x="2412" y="1022"/>
                  </a:lnTo>
                  <a:lnTo>
                    <a:pt x="2412" y="1004"/>
                  </a:lnTo>
                  <a:lnTo>
                    <a:pt x="2417" y="1004"/>
                  </a:lnTo>
                  <a:close/>
                  <a:moveTo>
                    <a:pt x="2417" y="1035"/>
                  </a:moveTo>
                  <a:lnTo>
                    <a:pt x="2417" y="1052"/>
                  </a:lnTo>
                  <a:lnTo>
                    <a:pt x="2412" y="1052"/>
                  </a:lnTo>
                  <a:lnTo>
                    <a:pt x="2412" y="1035"/>
                  </a:lnTo>
                  <a:lnTo>
                    <a:pt x="2417" y="1035"/>
                  </a:lnTo>
                  <a:close/>
                  <a:moveTo>
                    <a:pt x="2417" y="1065"/>
                  </a:moveTo>
                  <a:lnTo>
                    <a:pt x="2417" y="1083"/>
                  </a:lnTo>
                  <a:lnTo>
                    <a:pt x="2412" y="1083"/>
                  </a:lnTo>
                  <a:lnTo>
                    <a:pt x="2412" y="1065"/>
                  </a:lnTo>
                  <a:lnTo>
                    <a:pt x="2417" y="1065"/>
                  </a:lnTo>
                  <a:close/>
                  <a:moveTo>
                    <a:pt x="2417" y="1096"/>
                  </a:moveTo>
                  <a:lnTo>
                    <a:pt x="2417" y="1113"/>
                  </a:lnTo>
                  <a:lnTo>
                    <a:pt x="2412" y="1113"/>
                  </a:lnTo>
                  <a:lnTo>
                    <a:pt x="2412" y="1096"/>
                  </a:lnTo>
                  <a:lnTo>
                    <a:pt x="2417" y="1096"/>
                  </a:lnTo>
                  <a:close/>
                  <a:moveTo>
                    <a:pt x="2417" y="1127"/>
                  </a:moveTo>
                  <a:lnTo>
                    <a:pt x="2417" y="1144"/>
                  </a:lnTo>
                  <a:lnTo>
                    <a:pt x="2412" y="1144"/>
                  </a:lnTo>
                  <a:lnTo>
                    <a:pt x="2412" y="1127"/>
                  </a:lnTo>
                  <a:lnTo>
                    <a:pt x="2417" y="1127"/>
                  </a:lnTo>
                  <a:close/>
                  <a:moveTo>
                    <a:pt x="2417" y="1157"/>
                  </a:moveTo>
                  <a:lnTo>
                    <a:pt x="2417" y="1175"/>
                  </a:lnTo>
                  <a:lnTo>
                    <a:pt x="2412" y="1175"/>
                  </a:lnTo>
                  <a:lnTo>
                    <a:pt x="2412" y="1157"/>
                  </a:lnTo>
                  <a:lnTo>
                    <a:pt x="2417" y="1157"/>
                  </a:lnTo>
                  <a:close/>
                  <a:moveTo>
                    <a:pt x="2417" y="1188"/>
                  </a:moveTo>
                  <a:lnTo>
                    <a:pt x="2417" y="1205"/>
                  </a:lnTo>
                  <a:lnTo>
                    <a:pt x="2412" y="1205"/>
                  </a:lnTo>
                  <a:lnTo>
                    <a:pt x="2412" y="1188"/>
                  </a:lnTo>
                  <a:lnTo>
                    <a:pt x="2417" y="1188"/>
                  </a:lnTo>
                  <a:close/>
                  <a:moveTo>
                    <a:pt x="2417" y="1219"/>
                  </a:moveTo>
                  <a:lnTo>
                    <a:pt x="2417" y="1236"/>
                  </a:lnTo>
                  <a:lnTo>
                    <a:pt x="2412" y="1236"/>
                  </a:lnTo>
                  <a:lnTo>
                    <a:pt x="2412" y="1219"/>
                  </a:lnTo>
                  <a:lnTo>
                    <a:pt x="2417" y="1219"/>
                  </a:lnTo>
                  <a:close/>
                  <a:moveTo>
                    <a:pt x="2417" y="1249"/>
                  </a:moveTo>
                  <a:lnTo>
                    <a:pt x="2417" y="1267"/>
                  </a:lnTo>
                  <a:lnTo>
                    <a:pt x="2412" y="1267"/>
                  </a:lnTo>
                  <a:lnTo>
                    <a:pt x="2412" y="1249"/>
                  </a:lnTo>
                  <a:lnTo>
                    <a:pt x="2417" y="1249"/>
                  </a:lnTo>
                  <a:close/>
                  <a:moveTo>
                    <a:pt x="2417" y="1280"/>
                  </a:moveTo>
                  <a:lnTo>
                    <a:pt x="2417" y="1298"/>
                  </a:lnTo>
                  <a:lnTo>
                    <a:pt x="2412" y="1298"/>
                  </a:lnTo>
                  <a:lnTo>
                    <a:pt x="2412" y="1280"/>
                  </a:lnTo>
                  <a:lnTo>
                    <a:pt x="2417" y="1280"/>
                  </a:lnTo>
                  <a:close/>
                  <a:moveTo>
                    <a:pt x="2417" y="1311"/>
                  </a:moveTo>
                  <a:lnTo>
                    <a:pt x="2417" y="1328"/>
                  </a:lnTo>
                  <a:lnTo>
                    <a:pt x="2412" y="1328"/>
                  </a:lnTo>
                  <a:lnTo>
                    <a:pt x="2412" y="1311"/>
                  </a:lnTo>
                  <a:lnTo>
                    <a:pt x="2417" y="1311"/>
                  </a:lnTo>
                  <a:close/>
                  <a:moveTo>
                    <a:pt x="2417" y="1341"/>
                  </a:moveTo>
                  <a:lnTo>
                    <a:pt x="2417" y="1359"/>
                  </a:lnTo>
                  <a:lnTo>
                    <a:pt x="2412" y="1359"/>
                  </a:lnTo>
                  <a:lnTo>
                    <a:pt x="2412" y="1341"/>
                  </a:lnTo>
                  <a:lnTo>
                    <a:pt x="2417" y="1341"/>
                  </a:lnTo>
                  <a:close/>
                  <a:moveTo>
                    <a:pt x="2417" y="1372"/>
                  </a:moveTo>
                  <a:lnTo>
                    <a:pt x="2417" y="1390"/>
                  </a:lnTo>
                  <a:lnTo>
                    <a:pt x="2412" y="1390"/>
                  </a:lnTo>
                  <a:lnTo>
                    <a:pt x="2412" y="1372"/>
                  </a:lnTo>
                  <a:lnTo>
                    <a:pt x="2417" y="1372"/>
                  </a:lnTo>
                  <a:close/>
                  <a:moveTo>
                    <a:pt x="2417" y="1403"/>
                  </a:moveTo>
                  <a:lnTo>
                    <a:pt x="2417" y="1420"/>
                  </a:lnTo>
                  <a:lnTo>
                    <a:pt x="2412" y="1420"/>
                  </a:lnTo>
                  <a:lnTo>
                    <a:pt x="2412" y="1403"/>
                  </a:lnTo>
                  <a:lnTo>
                    <a:pt x="2417" y="1403"/>
                  </a:lnTo>
                  <a:close/>
                  <a:moveTo>
                    <a:pt x="2417" y="1433"/>
                  </a:moveTo>
                  <a:lnTo>
                    <a:pt x="2417" y="1451"/>
                  </a:lnTo>
                  <a:lnTo>
                    <a:pt x="2412" y="1451"/>
                  </a:lnTo>
                  <a:lnTo>
                    <a:pt x="2412" y="1433"/>
                  </a:lnTo>
                  <a:lnTo>
                    <a:pt x="2417" y="1433"/>
                  </a:lnTo>
                  <a:close/>
                  <a:moveTo>
                    <a:pt x="2417" y="1464"/>
                  </a:moveTo>
                  <a:lnTo>
                    <a:pt x="2417" y="1482"/>
                  </a:lnTo>
                  <a:lnTo>
                    <a:pt x="2412" y="1482"/>
                  </a:lnTo>
                  <a:lnTo>
                    <a:pt x="2412" y="1464"/>
                  </a:lnTo>
                  <a:lnTo>
                    <a:pt x="2417" y="1464"/>
                  </a:lnTo>
                  <a:close/>
                  <a:moveTo>
                    <a:pt x="2417" y="1495"/>
                  </a:moveTo>
                  <a:lnTo>
                    <a:pt x="2417" y="1512"/>
                  </a:lnTo>
                  <a:lnTo>
                    <a:pt x="2412" y="1512"/>
                  </a:lnTo>
                  <a:lnTo>
                    <a:pt x="2412" y="1495"/>
                  </a:lnTo>
                  <a:lnTo>
                    <a:pt x="2417" y="1495"/>
                  </a:lnTo>
                  <a:close/>
                  <a:moveTo>
                    <a:pt x="2417" y="1525"/>
                  </a:moveTo>
                  <a:lnTo>
                    <a:pt x="2417" y="1543"/>
                  </a:lnTo>
                  <a:lnTo>
                    <a:pt x="2412" y="1543"/>
                  </a:lnTo>
                  <a:lnTo>
                    <a:pt x="2412" y="1525"/>
                  </a:lnTo>
                  <a:lnTo>
                    <a:pt x="2417" y="1525"/>
                  </a:lnTo>
                  <a:close/>
                  <a:moveTo>
                    <a:pt x="2417" y="1556"/>
                  </a:moveTo>
                  <a:lnTo>
                    <a:pt x="2417" y="1574"/>
                  </a:lnTo>
                  <a:lnTo>
                    <a:pt x="2412" y="1574"/>
                  </a:lnTo>
                  <a:lnTo>
                    <a:pt x="2412" y="1556"/>
                  </a:lnTo>
                  <a:lnTo>
                    <a:pt x="2417" y="1556"/>
                  </a:lnTo>
                  <a:close/>
                  <a:moveTo>
                    <a:pt x="2417" y="1587"/>
                  </a:moveTo>
                  <a:lnTo>
                    <a:pt x="2417" y="1604"/>
                  </a:lnTo>
                  <a:lnTo>
                    <a:pt x="2412" y="1604"/>
                  </a:lnTo>
                  <a:lnTo>
                    <a:pt x="2412" y="1587"/>
                  </a:lnTo>
                  <a:lnTo>
                    <a:pt x="2417" y="1587"/>
                  </a:lnTo>
                  <a:close/>
                  <a:moveTo>
                    <a:pt x="2417" y="1618"/>
                  </a:moveTo>
                  <a:lnTo>
                    <a:pt x="2417" y="1635"/>
                  </a:lnTo>
                  <a:lnTo>
                    <a:pt x="2412" y="1635"/>
                  </a:lnTo>
                  <a:lnTo>
                    <a:pt x="2412" y="1618"/>
                  </a:lnTo>
                  <a:lnTo>
                    <a:pt x="2417" y="1618"/>
                  </a:lnTo>
                  <a:close/>
                  <a:moveTo>
                    <a:pt x="2417" y="1648"/>
                  </a:moveTo>
                  <a:lnTo>
                    <a:pt x="2417" y="1666"/>
                  </a:lnTo>
                  <a:lnTo>
                    <a:pt x="2412" y="1666"/>
                  </a:lnTo>
                  <a:lnTo>
                    <a:pt x="2412" y="1648"/>
                  </a:lnTo>
                  <a:lnTo>
                    <a:pt x="2417" y="1648"/>
                  </a:lnTo>
                  <a:close/>
                  <a:moveTo>
                    <a:pt x="2417" y="1679"/>
                  </a:moveTo>
                  <a:lnTo>
                    <a:pt x="2417" y="1696"/>
                  </a:lnTo>
                  <a:lnTo>
                    <a:pt x="2412" y="1696"/>
                  </a:lnTo>
                  <a:lnTo>
                    <a:pt x="2412" y="1679"/>
                  </a:lnTo>
                  <a:lnTo>
                    <a:pt x="2417" y="1679"/>
                  </a:lnTo>
                  <a:close/>
                  <a:moveTo>
                    <a:pt x="2417" y="1710"/>
                  </a:moveTo>
                  <a:lnTo>
                    <a:pt x="2417" y="1727"/>
                  </a:lnTo>
                  <a:lnTo>
                    <a:pt x="2412" y="1727"/>
                  </a:lnTo>
                  <a:lnTo>
                    <a:pt x="2412" y="1710"/>
                  </a:lnTo>
                  <a:lnTo>
                    <a:pt x="2417" y="1710"/>
                  </a:lnTo>
                  <a:close/>
                  <a:moveTo>
                    <a:pt x="2417" y="1740"/>
                  </a:moveTo>
                  <a:lnTo>
                    <a:pt x="2417" y="1758"/>
                  </a:lnTo>
                  <a:lnTo>
                    <a:pt x="2412" y="1758"/>
                  </a:lnTo>
                  <a:lnTo>
                    <a:pt x="2412" y="1740"/>
                  </a:lnTo>
                  <a:lnTo>
                    <a:pt x="2417" y="1740"/>
                  </a:lnTo>
                  <a:close/>
                  <a:moveTo>
                    <a:pt x="2417" y="1771"/>
                  </a:moveTo>
                  <a:lnTo>
                    <a:pt x="2417" y="1788"/>
                  </a:lnTo>
                  <a:lnTo>
                    <a:pt x="2412" y="1788"/>
                  </a:lnTo>
                  <a:lnTo>
                    <a:pt x="2412" y="1771"/>
                  </a:lnTo>
                  <a:lnTo>
                    <a:pt x="2417" y="1771"/>
                  </a:lnTo>
                  <a:close/>
                  <a:moveTo>
                    <a:pt x="2417" y="1802"/>
                  </a:moveTo>
                  <a:lnTo>
                    <a:pt x="2417" y="1819"/>
                  </a:lnTo>
                  <a:lnTo>
                    <a:pt x="2412" y="1819"/>
                  </a:lnTo>
                  <a:lnTo>
                    <a:pt x="2412" y="1802"/>
                  </a:lnTo>
                  <a:lnTo>
                    <a:pt x="2417" y="1802"/>
                  </a:lnTo>
                  <a:close/>
                  <a:moveTo>
                    <a:pt x="2417" y="1832"/>
                  </a:moveTo>
                  <a:lnTo>
                    <a:pt x="2417" y="1850"/>
                  </a:lnTo>
                  <a:lnTo>
                    <a:pt x="2412" y="1850"/>
                  </a:lnTo>
                  <a:lnTo>
                    <a:pt x="2412" y="1832"/>
                  </a:lnTo>
                  <a:lnTo>
                    <a:pt x="2417" y="1832"/>
                  </a:lnTo>
                  <a:close/>
                  <a:moveTo>
                    <a:pt x="2417" y="1863"/>
                  </a:moveTo>
                  <a:lnTo>
                    <a:pt x="2417" y="1881"/>
                  </a:lnTo>
                  <a:lnTo>
                    <a:pt x="2412" y="1881"/>
                  </a:lnTo>
                  <a:lnTo>
                    <a:pt x="2412" y="1863"/>
                  </a:lnTo>
                  <a:lnTo>
                    <a:pt x="2417" y="1863"/>
                  </a:lnTo>
                  <a:close/>
                  <a:moveTo>
                    <a:pt x="2417" y="1894"/>
                  </a:moveTo>
                  <a:lnTo>
                    <a:pt x="2417" y="1911"/>
                  </a:lnTo>
                  <a:lnTo>
                    <a:pt x="2412" y="1911"/>
                  </a:lnTo>
                  <a:lnTo>
                    <a:pt x="2412" y="1894"/>
                  </a:lnTo>
                  <a:lnTo>
                    <a:pt x="2417" y="1894"/>
                  </a:lnTo>
                  <a:close/>
                  <a:moveTo>
                    <a:pt x="2417" y="1924"/>
                  </a:moveTo>
                  <a:lnTo>
                    <a:pt x="2417" y="1942"/>
                  </a:lnTo>
                  <a:lnTo>
                    <a:pt x="2412" y="1942"/>
                  </a:lnTo>
                  <a:lnTo>
                    <a:pt x="2412" y="1924"/>
                  </a:lnTo>
                  <a:lnTo>
                    <a:pt x="2417" y="1924"/>
                  </a:lnTo>
                  <a:close/>
                  <a:moveTo>
                    <a:pt x="2417" y="1955"/>
                  </a:moveTo>
                  <a:lnTo>
                    <a:pt x="2417" y="1973"/>
                  </a:lnTo>
                  <a:lnTo>
                    <a:pt x="2412" y="1973"/>
                  </a:lnTo>
                  <a:lnTo>
                    <a:pt x="2412" y="1955"/>
                  </a:lnTo>
                  <a:lnTo>
                    <a:pt x="2417" y="1955"/>
                  </a:lnTo>
                  <a:close/>
                  <a:moveTo>
                    <a:pt x="2417" y="1986"/>
                  </a:moveTo>
                  <a:lnTo>
                    <a:pt x="2417" y="2003"/>
                  </a:lnTo>
                  <a:lnTo>
                    <a:pt x="2412" y="2003"/>
                  </a:lnTo>
                  <a:lnTo>
                    <a:pt x="2412" y="1986"/>
                  </a:lnTo>
                  <a:lnTo>
                    <a:pt x="2417" y="1986"/>
                  </a:lnTo>
                  <a:close/>
                  <a:moveTo>
                    <a:pt x="2417" y="2016"/>
                  </a:moveTo>
                  <a:lnTo>
                    <a:pt x="2417" y="2034"/>
                  </a:lnTo>
                  <a:lnTo>
                    <a:pt x="2412" y="2034"/>
                  </a:lnTo>
                  <a:lnTo>
                    <a:pt x="2412" y="2016"/>
                  </a:lnTo>
                  <a:lnTo>
                    <a:pt x="2417" y="2016"/>
                  </a:lnTo>
                  <a:close/>
                  <a:moveTo>
                    <a:pt x="2417" y="2047"/>
                  </a:moveTo>
                  <a:lnTo>
                    <a:pt x="2417" y="2064"/>
                  </a:lnTo>
                  <a:lnTo>
                    <a:pt x="2412" y="2064"/>
                  </a:lnTo>
                  <a:lnTo>
                    <a:pt x="2412" y="2047"/>
                  </a:lnTo>
                  <a:lnTo>
                    <a:pt x="2417" y="2047"/>
                  </a:lnTo>
                  <a:close/>
                  <a:moveTo>
                    <a:pt x="2417" y="2078"/>
                  </a:moveTo>
                  <a:lnTo>
                    <a:pt x="2417" y="2095"/>
                  </a:lnTo>
                  <a:lnTo>
                    <a:pt x="2412" y="2095"/>
                  </a:lnTo>
                  <a:lnTo>
                    <a:pt x="2412" y="2078"/>
                  </a:lnTo>
                  <a:lnTo>
                    <a:pt x="2417" y="2078"/>
                  </a:lnTo>
                  <a:close/>
                  <a:moveTo>
                    <a:pt x="2417" y="2109"/>
                  </a:moveTo>
                  <a:lnTo>
                    <a:pt x="2417" y="2126"/>
                  </a:lnTo>
                  <a:lnTo>
                    <a:pt x="2412" y="2126"/>
                  </a:lnTo>
                  <a:lnTo>
                    <a:pt x="2412" y="2109"/>
                  </a:lnTo>
                  <a:lnTo>
                    <a:pt x="2417" y="2109"/>
                  </a:lnTo>
                  <a:close/>
                  <a:moveTo>
                    <a:pt x="2417" y="2139"/>
                  </a:moveTo>
                  <a:lnTo>
                    <a:pt x="2417" y="2157"/>
                  </a:lnTo>
                  <a:lnTo>
                    <a:pt x="2412" y="2157"/>
                  </a:lnTo>
                  <a:lnTo>
                    <a:pt x="2412" y="2139"/>
                  </a:lnTo>
                  <a:lnTo>
                    <a:pt x="2417" y="2139"/>
                  </a:lnTo>
                  <a:close/>
                  <a:moveTo>
                    <a:pt x="2417" y="2170"/>
                  </a:moveTo>
                  <a:lnTo>
                    <a:pt x="2417" y="2187"/>
                  </a:lnTo>
                  <a:lnTo>
                    <a:pt x="2412" y="2187"/>
                  </a:lnTo>
                  <a:lnTo>
                    <a:pt x="2412" y="2170"/>
                  </a:lnTo>
                  <a:lnTo>
                    <a:pt x="2417" y="2170"/>
                  </a:lnTo>
                  <a:close/>
                  <a:moveTo>
                    <a:pt x="2417" y="2200"/>
                  </a:moveTo>
                  <a:lnTo>
                    <a:pt x="2417" y="2218"/>
                  </a:lnTo>
                  <a:lnTo>
                    <a:pt x="2412" y="2218"/>
                  </a:lnTo>
                  <a:lnTo>
                    <a:pt x="2412" y="2200"/>
                  </a:lnTo>
                  <a:lnTo>
                    <a:pt x="2417" y="2200"/>
                  </a:lnTo>
                  <a:close/>
                  <a:moveTo>
                    <a:pt x="2417" y="2231"/>
                  </a:moveTo>
                  <a:lnTo>
                    <a:pt x="2417" y="2249"/>
                  </a:lnTo>
                  <a:lnTo>
                    <a:pt x="2412" y="2249"/>
                  </a:lnTo>
                  <a:lnTo>
                    <a:pt x="2412" y="2231"/>
                  </a:lnTo>
                  <a:lnTo>
                    <a:pt x="2417" y="2231"/>
                  </a:lnTo>
                  <a:close/>
                  <a:moveTo>
                    <a:pt x="2417" y="2262"/>
                  </a:moveTo>
                  <a:lnTo>
                    <a:pt x="2417" y="2279"/>
                  </a:lnTo>
                  <a:lnTo>
                    <a:pt x="2412" y="2279"/>
                  </a:lnTo>
                  <a:lnTo>
                    <a:pt x="2412" y="2262"/>
                  </a:lnTo>
                  <a:lnTo>
                    <a:pt x="2417" y="2262"/>
                  </a:lnTo>
                  <a:close/>
                  <a:moveTo>
                    <a:pt x="2417" y="2292"/>
                  </a:moveTo>
                  <a:lnTo>
                    <a:pt x="2417" y="2310"/>
                  </a:lnTo>
                  <a:lnTo>
                    <a:pt x="2412" y="2310"/>
                  </a:lnTo>
                  <a:lnTo>
                    <a:pt x="2412" y="2292"/>
                  </a:lnTo>
                  <a:lnTo>
                    <a:pt x="2417" y="2292"/>
                  </a:lnTo>
                  <a:close/>
                  <a:moveTo>
                    <a:pt x="2417" y="2323"/>
                  </a:moveTo>
                  <a:lnTo>
                    <a:pt x="2417" y="2339"/>
                  </a:lnTo>
                  <a:lnTo>
                    <a:pt x="2412" y="2339"/>
                  </a:lnTo>
                  <a:lnTo>
                    <a:pt x="2412" y="2323"/>
                  </a:lnTo>
                  <a:lnTo>
                    <a:pt x="2417" y="2323"/>
                  </a:lnTo>
                  <a:close/>
                  <a:moveTo>
                    <a:pt x="2447" y="386"/>
                  </a:moveTo>
                  <a:lnTo>
                    <a:pt x="2447" y="404"/>
                  </a:lnTo>
                  <a:lnTo>
                    <a:pt x="2443" y="404"/>
                  </a:lnTo>
                  <a:lnTo>
                    <a:pt x="2443" y="386"/>
                  </a:lnTo>
                  <a:lnTo>
                    <a:pt x="2447" y="386"/>
                  </a:lnTo>
                  <a:close/>
                  <a:moveTo>
                    <a:pt x="2447" y="417"/>
                  </a:moveTo>
                  <a:lnTo>
                    <a:pt x="2447" y="434"/>
                  </a:lnTo>
                  <a:lnTo>
                    <a:pt x="2443" y="434"/>
                  </a:lnTo>
                  <a:lnTo>
                    <a:pt x="2443" y="417"/>
                  </a:lnTo>
                  <a:lnTo>
                    <a:pt x="2447" y="417"/>
                  </a:lnTo>
                  <a:close/>
                  <a:moveTo>
                    <a:pt x="2447" y="447"/>
                  </a:moveTo>
                  <a:lnTo>
                    <a:pt x="2447" y="465"/>
                  </a:lnTo>
                  <a:lnTo>
                    <a:pt x="2443" y="465"/>
                  </a:lnTo>
                  <a:lnTo>
                    <a:pt x="2443" y="447"/>
                  </a:lnTo>
                  <a:lnTo>
                    <a:pt x="2447" y="447"/>
                  </a:lnTo>
                  <a:close/>
                  <a:moveTo>
                    <a:pt x="2447" y="478"/>
                  </a:moveTo>
                  <a:lnTo>
                    <a:pt x="2447" y="496"/>
                  </a:lnTo>
                  <a:lnTo>
                    <a:pt x="2443" y="496"/>
                  </a:lnTo>
                  <a:lnTo>
                    <a:pt x="2443" y="478"/>
                  </a:lnTo>
                  <a:lnTo>
                    <a:pt x="2447" y="478"/>
                  </a:lnTo>
                  <a:close/>
                  <a:moveTo>
                    <a:pt x="2447" y="509"/>
                  </a:moveTo>
                  <a:lnTo>
                    <a:pt x="2447" y="526"/>
                  </a:lnTo>
                  <a:lnTo>
                    <a:pt x="2443" y="526"/>
                  </a:lnTo>
                  <a:lnTo>
                    <a:pt x="2443" y="509"/>
                  </a:lnTo>
                  <a:lnTo>
                    <a:pt x="2447" y="509"/>
                  </a:lnTo>
                  <a:close/>
                  <a:moveTo>
                    <a:pt x="2447" y="539"/>
                  </a:moveTo>
                  <a:lnTo>
                    <a:pt x="2447" y="557"/>
                  </a:lnTo>
                  <a:lnTo>
                    <a:pt x="2443" y="557"/>
                  </a:lnTo>
                  <a:lnTo>
                    <a:pt x="2443" y="539"/>
                  </a:lnTo>
                  <a:lnTo>
                    <a:pt x="2447" y="539"/>
                  </a:lnTo>
                  <a:close/>
                  <a:moveTo>
                    <a:pt x="2447" y="570"/>
                  </a:moveTo>
                  <a:lnTo>
                    <a:pt x="2447" y="587"/>
                  </a:lnTo>
                  <a:lnTo>
                    <a:pt x="2443" y="587"/>
                  </a:lnTo>
                  <a:lnTo>
                    <a:pt x="2443" y="570"/>
                  </a:lnTo>
                  <a:lnTo>
                    <a:pt x="2447" y="570"/>
                  </a:lnTo>
                  <a:close/>
                  <a:moveTo>
                    <a:pt x="2447" y="601"/>
                  </a:moveTo>
                  <a:lnTo>
                    <a:pt x="2447" y="618"/>
                  </a:lnTo>
                  <a:lnTo>
                    <a:pt x="2443" y="618"/>
                  </a:lnTo>
                  <a:lnTo>
                    <a:pt x="2443" y="601"/>
                  </a:lnTo>
                  <a:lnTo>
                    <a:pt x="2447" y="601"/>
                  </a:lnTo>
                  <a:close/>
                  <a:moveTo>
                    <a:pt x="2447" y="631"/>
                  </a:moveTo>
                  <a:lnTo>
                    <a:pt x="2447" y="649"/>
                  </a:lnTo>
                  <a:lnTo>
                    <a:pt x="2443" y="649"/>
                  </a:lnTo>
                  <a:lnTo>
                    <a:pt x="2443" y="631"/>
                  </a:lnTo>
                  <a:lnTo>
                    <a:pt x="2447" y="631"/>
                  </a:lnTo>
                  <a:close/>
                  <a:moveTo>
                    <a:pt x="2447" y="662"/>
                  </a:moveTo>
                  <a:lnTo>
                    <a:pt x="2447" y="680"/>
                  </a:lnTo>
                  <a:lnTo>
                    <a:pt x="2443" y="680"/>
                  </a:lnTo>
                  <a:lnTo>
                    <a:pt x="2443" y="662"/>
                  </a:lnTo>
                  <a:lnTo>
                    <a:pt x="2447" y="662"/>
                  </a:lnTo>
                  <a:close/>
                  <a:moveTo>
                    <a:pt x="2447" y="693"/>
                  </a:moveTo>
                  <a:lnTo>
                    <a:pt x="2447" y="710"/>
                  </a:lnTo>
                  <a:lnTo>
                    <a:pt x="2443" y="710"/>
                  </a:lnTo>
                  <a:lnTo>
                    <a:pt x="2443" y="693"/>
                  </a:lnTo>
                  <a:lnTo>
                    <a:pt x="2447" y="693"/>
                  </a:lnTo>
                  <a:close/>
                  <a:moveTo>
                    <a:pt x="2447" y="723"/>
                  </a:moveTo>
                  <a:lnTo>
                    <a:pt x="2447" y="741"/>
                  </a:lnTo>
                  <a:lnTo>
                    <a:pt x="2443" y="741"/>
                  </a:lnTo>
                  <a:lnTo>
                    <a:pt x="2443" y="723"/>
                  </a:lnTo>
                  <a:lnTo>
                    <a:pt x="2447" y="723"/>
                  </a:lnTo>
                  <a:close/>
                  <a:moveTo>
                    <a:pt x="2447" y="754"/>
                  </a:moveTo>
                  <a:lnTo>
                    <a:pt x="2447" y="772"/>
                  </a:lnTo>
                  <a:lnTo>
                    <a:pt x="2443" y="772"/>
                  </a:lnTo>
                  <a:lnTo>
                    <a:pt x="2443" y="754"/>
                  </a:lnTo>
                  <a:lnTo>
                    <a:pt x="2447" y="754"/>
                  </a:lnTo>
                  <a:close/>
                  <a:moveTo>
                    <a:pt x="2447" y="785"/>
                  </a:moveTo>
                  <a:lnTo>
                    <a:pt x="2447" y="802"/>
                  </a:lnTo>
                  <a:lnTo>
                    <a:pt x="2443" y="802"/>
                  </a:lnTo>
                  <a:lnTo>
                    <a:pt x="2443" y="785"/>
                  </a:lnTo>
                  <a:lnTo>
                    <a:pt x="2447" y="785"/>
                  </a:lnTo>
                  <a:close/>
                  <a:moveTo>
                    <a:pt x="2447" y="815"/>
                  </a:moveTo>
                  <a:lnTo>
                    <a:pt x="2447" y="833"/>
                  </a:lnTo>
                  <a:lnTo>
                    <a:pt x="2443" y="833"/>
                  </a:lnTo>
                  <a:lnTo>
                    <a:pt x="2443" y="815"/>
                  </a:lnTo>
                  <a:lnTo>
                    <a:pt x="2447" y="815"/>
                  </a:lnTo>
                  <a:close/>
                  <a:moveTo>
                    <a:pt x="2447" y="846"/>
                  </a:moveTo>
                  <a:lnTo>
                    <a:pt x="2447" y="864"/>
                  </a:lnTo>
                  <a:lnTo>
                    <a:pt x="2443" y="864"/>
                  </a:lnTo>
                  <a:lnTo>
                    <a:pt x="2443" y="846"/>
                  </a:lnTo>
                  <a:lnTo>
                    <a:pt x="2447" y="846"/>
                  </a:lnTo>
                  <a:close/>
                  <a:moveTo>
                    <a:pt x="2447" y="877"/>
                  </a:moveTo>
                  <a:lnTo>
                    <a:pt x="2447" y="894"/>
                  </a:lnTo>
                  <a:lnTo>
                    <a:pt x="2443" y="894"/>
                  </a:lnTo>
                  <a:lnTo>
                    <a:pt x="2443" y="877"/>
                  </a:lnTo>
                  <a:lnTo>
                    <a:pt x="2447" y="877"/>
                  </a:lnTo>
                  <a:close/>
                  <a:moveTo>
                    <a:pt x="2447" y="907"/>
                  </a:moveTo>
                  <a:lnTo>
                    <a:pt x="2447" y="925"/>
                  </a:lnTo>
                  <a:lnTo>
                    <a:pt x="2443" y="925"/>
                  </a:lnTo>
                  <a:lnTo>
                    <a:pt x="2443" y="907"/>
                  </a:lnTo>
                  <a:lnTo>
                    <a:pt x="2447" y="907"/>
                  </a:lnTo>
                  <a:close/>
                  <a:moveTo>
                    <a:pt x="2447" y="938"/>
                  </a:moveTo>
                  <a:lnTo>
                    <a:pt x="2447" y="956"/>
                  </a:lnTo>
                  <a:lnTo>
                    <a:pt x="2443" y="956"/>
                  </a:lnTo>
                  <a:lnTo>
                    <a:pt x="2443" y="938"/>
                  </a:lnTo>
                  <a:lnTo>
                    <a:pt x="2447" y="938"/>
                  </a:lnTo>
                  <a:close/>
                  <a:moveTo>
                    <a:pt x="2447" y="969"/>
                  </a:moveTo>
                  <a:lnTo>
                    <a:pt x="2447" y="986"/>
                  </a:lnTo>
                  <a:lnTo>
                    <a:pt x="2443" y="986"/>
                  </a:lnTo>
                  <a:lnTo>
                    <a:pt x="2443" y="969"/>
                  </a:lnTo>
                  <a:lnTo>
                    <a:pt x="2447" y="969"/>
                  </a:lnTo>
                  <a:close/>
                  <a:moveTo>
                    <a:pt x="2447" y="1000"/>
                  </a:moveTo>
                  <a:lnTo>
                    <a:pt x="2447" y="1017"/>
                  </a:lnTo>
                  <a:lnTo>
                    <a:pt x="2443" y="1017"/>
                  </a:lnTo>
                  <a:lnTo>
                    <a:pt x="2443" y="1000"/>
                  </a:lnTo>
                  <a:lnTo>
                    <a:pt x="2447" y="1000"/>
                  </a:lnTo>
                  <a:close/>
                  <a:moveTo>
                    <a:pt x="2447" y="1030"/>
                  </a:moveTo>
                  <a:lnTo>
                    <a:pt x="2447" y="1048"/>
                  </a:lnTo>
                  <a:lnTo>
                    <a:pt x="2443" y="1048"/>
                  </a:lnTo>
                  <a:lnTo>
                    <a:pt x="2443" y="1030"/>
                  </a:lnTo>
                  <a:lnTo>
                    <a:pt x="2447" y="1030"/>
                  </a:lnTo>
                  <a:close/>
                  <a:moveTo>
                    <a:pt x="2447" y="1061"/>
                  </a:moveTo>
                  <a:lnTo>
                    <a:pt x="2447" y="1078"/>
                  </a:lnTo>
                  <a:lnTo>
                    <a:pt x="2443" y="1078"/>
                  </a:lnTo>
                  <a:lnTo>
                    <a:pt x="2443" y="1061"/>
                  </a:lnTo>
                  <a:lnTo>
                    <a:pt x="2447" y="1061"/>
                  </a:lnTo>
                  <a:close/>
                  <a:moveTo>
                    <a:pt x="2447" y="1092"/>
                  </a:moveTo>
                  <a:lnTo>
                    <a:pt x="2447" y="1109"/>
                  </a:lnTo>
                  <a:lnTo>
                    <a:pt x="2443" y="1109"/>
                  </a:lnTo>
                  <a:lnTo>
                    <a:pt x="2443" y="1092"/>
                  </a:lnTo>
                  <a:lnTo>
                    <a:pt x="2447" y="1092"/>
                  </a:lnTo>
                  <a:close/>
                  <a:moveTo>
                    <a:pt x="2447" y="1122"/>
                  </a:moveTo>
                  <a:lnTo>
                    <a:pt x="2447" y="1140"/>
                  </a:lnTo>
                  <a:lnTo>
                    <a:pt x="2443" y="1140"/>
                  </a:lnTo>
                  <a:lnTo>
                    <a:pt x="2443" y="1122"/>
                  </a:lnTo>
                  <a:lnTo>
                    <a:pt x="2447" y="1122"/>
                  </a:lnTo>
                  <a:close/>
                  <a:moveTo>
                    <a:pt x="2447" y="1153"/>
                  </a:moveTo>
                  <a:lnTo>
                    <a:pt x="2447" y="1170"/>
                  </a:lnTo>
                  <a:lnTo>
                    <a:pt x="2443" y="1170"/>
                  </a:lnTo>
                  <a:lnTo>
                    <a:pt x="2443" y="1153"/>
                  </a:lnTo>
                  <a:lnTo>
                    <a:pt x="2447" y="1153"/>
                  </a:lnTo>
                  <a:close/>
                  <a:moveTo>
                    <a:pt x="2447" y="1184"/>
                  </a:moveTo>
                  <a:lnTo>
                    <a:pt x="2447" y="1201"/>
                  </a:lnTo>
                  <a:lnTo>
                    <a:pt x="2443" y="1201"/>
                  </a:lnTo>
                  <a:lnTo>
                    <a:pt x="2443" y="1184"/>
                  </a:lnTo>
                  <a:lnTo>
                    <a:pt x="2447" y="1184"/>
                  </a:lnTo>
                  <a:close/>
                  <a:moveTo>
                    <a:pt x="2447" y="1214"/>
                  </a:moveTo>
                  <a:lnTo>
                    <a:pt x="2447" y="1232"/>
                  </a:lnTo>
                  <a:lnTo>
                    <a:pt x="2443" y="1232"/>
                  </a:lnTo>
                  <a:lnTo>
                    <a:pt x="2443" y="1214"/>
                  </a:lnTo>
                  <a:lnTo>
                    <a:pt x="2447" y="1214"/>
                  </a:lnTo>
                  <a:close/>
                  <a:moveTo>
                    <a:pt x="2447" y="1245"/>
                  </a:moveTo>
                  <a:lnTo>
                    <a:pt x="2447" y="1263"/>
                  </a:lnTo>
                  <a:lnTo>
                    <a:pt x="2443" y="1263"/>
                  </a:lnTo>
                  <a:lnTo>
                    <a:pt x="2443" y="1245"/>
                  </a:lnTo>
                  <a:lnTo>
                    <a:pt x="2447" y="1245"/>
                  </a:lnTo>
                  <a:close/>
                  <a:moveTo>
                    <a:pt x="2447" y="1276"/>
                  </a:moveTo>
                  <a:lnTo>
                    <a:pt x="2447" y="1293"/>
                  </a:lnTo>
                  <a:lnTo>
                    <a:pt x="2443" y="1293"/>
                  </a:lnTo>
                  <a:lnTo>
                    <a:pt x="2443" y="1276"/>
                  </a:lnTo>
                  <a:lnTo>
                    <a:pt x="2447" y="1276"/>
                  </a:lnTo>
                  <a:close/>
                  <a:moveTo>
                    <a:pt x="2447" y="1306"/>
                  </a:moveTo>
                  <a:lnTo>
                    <a:pt x="2447" y="1324"/>
                  </a:lnTo>
                  <a:lnTo>
                    <a:pt x="2443" y="1324"/>
                  </a:lnTo>
                  <a:lnTo>
                    <a:pt x="2443" y="1306"/>
                  </a:lnTo>
                  <a:lnTo>
                    <a:pt x="2447" y="1306"/>
                  </a:lnTo>
                  <a:close/>
                  <a:moveTo>
                    <a:pt x="2447" y="1337"/>
                  </a:moveTo>
                  <a:lnTo>
                    <a:pt x="2447" y="1355"/>
                  </a:lnTo>
                  <a:lnTo>
                    <a:pt x="2443" y="1355"/>
                  </a:lnTo>
                  <a:lnTo>
                    <a:pt x="2443" y="1337"/>
                  </a:lnTo>
                  <a:lnTo>
                    <a:pt x="2447" y="1337"/>
                  </a:lnTo>
                  <a:close/>
                  <a:moveTo>
                    <a:pt x="2447" y="1368"/>
                  </a:moveTo>
                  <a:lnTo>
                    <a:pt x="2447" y="1385"/>
                  </a:lnTo>
                  <a:lnTo>
                    <a:pt x="2443" y="1385"/>
                  </a:lnTo>
                  <a:lnTo>
                    <a:pt x="2443" y="1368"/>
                  </a:lnTo>
                  <a:lnTo>
                    <a:pt x="2447" y="1368"/>
                  </a:lnTo>
                  <a:close/>
                  <a:moveTo>
                    <a:pt x="2447" y="1398"/>
                  </a:moveTo>
                  <a:lnTo>
                    <a:pt x="2447" y="1416"/>
                  </a:lnTo>
                  <a:lnTo>
                    <a:pt x="2443" y="1416"/>
                  </a:lnTo>
                  <a:lnTo>
                    <a:pt x="2443" y="1398"/>
                  </a:lnTo>
                  <a:lnTo>
                    <a:pt x="2447" y="1398"/>
                  </a:lnTo>
                  <a:close/>
                  <a:moveTo>
                    <a:pt x="2447" y="1429"/>
                  </a:moveTo>
                  <a:lnTo>
                    <a:pt x="2447" y="1447"/>
                  </a:lnTo>
                  <a:lnTo>
                    <a:pt x="2443" y="1447"/>
                  </a:lnTo>
                  <a:lnTo>
                    <a:pt x="2443" y="1429"/>
                  </a:lnTo>
                  <a:lnTo>
                    <a:pt x="2447" y="1429"/>
                  </a:lnTo>
                  <a:close/>
                  <a:moveTo>
                    <a:pt x="2447" y="1460"/>
                  </a:moveTo>
                  <a:lnTo>
                    <a:pt x="2447" y="1477"/>
                  </a:lnTo>
                  <a:lnTo>
                    <a:pt x="2443" y="1477"/>
                  </a:lnTo>
                  <a:lnTo>
                    <a:pt x="2443" y="1460"/>
                  </a:lnTo>
                  <a:lnTo>
                    <a:pt x="2447" y="1460"/>
                  </a:lnTo>
                  <a:close/>
                  <a:moveTo>
                    <a:pt x="2447" y="1490"/>
                  </a:moveTo>
                  <a:lnTo>
                    <a:pt x="2447" y="1508"/>
                  </a:lnTo>
                  <a:lnTo>
                    <a:pt x="2443" y="1508"/>
                  </a:lnTo>
                  <a:lnTo>
                    <a:pt x="2443" y="1490"/>
                  </a:lnTo>
                  <a:lnTo>
                    <a:pt x="2447" y="1490"/>
                  </a:lnTo>
                  <a:close/>
                  <a:moveTo>
                    <a:pt x="2447" y="1521"/>
                  </a:moveTo>
                  <a:lnTo>
                    <a:pt x="2447" y="1539"/>
                  </a:lnTo>
                  <a:lnTo>
                    <a:pt x="2443" y="1539"/>
                  </a:lnTo>
                  <a:lnTo>
                    <a:pt x="2443" y="1521"/>
                  </a:lnTo>
                  <a:lnTo>
                    <a:pt x="2447" y="1521"/>
                  </a:lnTo>
                  <a:close/>
                  <a:moveTo>
                    <a:pt x="2447" y="1552"/>
                  </a:moveTo>
                  <a:lnTo>
                    <a:pt x="2447" y="1569"/>
                  </a:lnTo>
                  <a:lnTo>
                    <a:pt x="2443" y="1569"/>
                  </a:lnTo>
                  <a:lnTo>
                    <a:pt x="2443" y="1552"/>
                  </a:lnTo>
                  <a:lnTo>
                    <a:pt x="2447" y="1552"/>
                  </a:lnTo>
                  <a:close/>
                  <a:moveTo>
                    <a:pt x="2447" y="1583"/>
                  </a:moveTo>
                  <a:lnTo>
                    <a:pt x="2447" y="1600"/>
                  </a:lnTo>
                  <a:lnTo>
                    <a:pt x="2443" y="1600"/>
                  </a:lnTo>
                  <a:lnTo>
                    <a:pt x="2443" y="1583"/>
                  </a:lnTo>
                  <a:lnTo>
                    <a:pt x="2447" y="1583"/>
                  </a:lnTo>
                  <a:close/>
                  <a:moveTo>
                    <a:pt x="2447" y="1613"/>
                  </a:moveTo>
                  <a:lnTo>
                    <a:pt x="2447" y="1631"/>
                  </a:lnTo>
                  <a:lnTo>
                    <a:pt x="2443" y="1631"/>
                  </a:lnTo>
                  <a:lnTo>
                    <a:pt x="2443" y="1613"/>
                  </a:lnTo>
                  <a:lnTo>
                    <a:pt x="2447" y="1613"/>
                  </a:lnTo>
                  <a:close/>
                  <a:moveTo>
                    <a:pt x="2447" y="1644"/>
                  </a:moveTo>
                  <a:lnTo>
                    <a:pt x="2447" y="1661"/>
                  </a:lnTo>
                  <a:lnTo>
                    <a:pt x="2443" y="1661"/>
                  </a:lnTo>
                  <a:lnTo>
                    <a:pt x="2443" y="1644"/>
                  </a:lnTo>
                  <a:lnTo>
                    <a:pt x="2447" y="1644"/>
                  </a:lnTo>
                  <a:close/>
                  <a:moveTo>
                    <a:pt x="2447" y="1674"/>
                  </a:moveTo>
                  <a:lnTo>
                    <a:pt x="2447" y="1692"/>
                  </a:lnTo>
                  <a:lnTo>
                    <a:pt x="2443" y="1692"/>
                  </a:lnTo>
                  <a:lnTo>
                    <a:pt x="2443" y="1674"/>
                  </a:lnTo>
                  <a:lnTo>
                    <a:pt x="2447" y="1674"/>
                  </a:lnTo>
                  <a:close/>
                  <a:moveTo>
                    <a:pt x="2447" y="1705"/>
                  </a:moveTo>
                  <a:lnTo>
                    <a:pt x="2447" y="1723"/>
                  </a:lnTo>
                  <a:lnTo>
                    <a:pt x="2443" y="1723"/>
                  </a:lnTo>
                  <a:lnTo>
                    <a:pt x="2443" y="1705"/>
                  </a:lnTo>
                  <a:lnTo>
                    <a:pt x="2447" y="1705"/>
                  </a:lnTo>
                  <a:close/>
                  <a:moveTo>
                    <a:pt x="2447" y="1736"/>
                  </a:moveTo>
                  <a:lnTo>
                    <a:pt x="2447" y="1753"/>
                  </a:lnTo>
                  <a:lnTo>
                    <a:pt x="2443" y="1753"/>
                  </a:lnTo>
                  <a:lnTo>
                    <a:pt x="2443" y="1736"/>
                  </a:lnTo>
                  <a:lnTo>
                    <a:pt x="2447" y="1736"/>
                  </a:lnTo>
                  <a:close/>
                  <a:moveTo>
                    <a:pt x="2447" y="1767"/>
                  </a:moveTo>
                  <a:lnTo>
                    <a:pt x="2447" y="1784"/>
                  </a:lnTo>
                  <a:lnTo>
                    <a:pt x="2443" y="1784"/>
                  </a:lnTo>
                  <a:lnTo>
                    <a:pt x="2443" y="1767"/>
                  </a:lnTo>
                  <a:lnTo>
                    <a:pt x="2447" y="1767"/>
                  </a:lnTo>
                  <a:close/>
                  <a:moveTo>
                    <a:pt x="2447" y="1797"/>
                  </a:moveTo>
                  <a:lnTo>
                    <a:pt x="2447" y="1815"/>
                  </a:lnTo>
                  <a:lnTo>
                    <a:pt x="2443" y="1815"/>
                  </a:lnTo>
                  <a:lnTo>
                    <a:pt x="2443" y="1797"/>
                  </a:lnTo>
                  <a:lnTo>
                    <a:pt x="2447" y="1797"/>
                  </a:lnTo>
                  <a:close/>
                  <a:moveTo>
                    <a:pt x="2447" y="1828"/>
                  </a:moveTo>
                  <a:lnTo>
                    <a:pt x="2447" y="1846"/>
                  </a:lnTo>
                  <a:lnTo>
                    <a:pt x="2443" y="1846"/>
                  </a:lnTo>
                  <a:lnTo>
                    <a:pt x="2443" y="1828"/>
                  </a:lnTo>
                  <a:lnTo>
                    <a:pt x="2447" y="1828"/>
                  </a:lnTo>
                  <a:close/>
                  <a:moveTo>
                    <a:pt x="2447" y="1859"/>
                  </a:moveTo>
                  <a:lnTo>
                    <a:pt x="2447" y="1876"/>
                  </a:lnTo>
                  <a:lnTo>
                    <a:pt x="2443" y="1876"/>
                  </a:lnTo>
                  <a:lnTo>
                    <a:pt x="2443" y="1859"/>
                  </a:lnTo>
                  <a:lnTo>
                    <a:pt x="2447" y="1859"/>
                  </a:lnTo>
                  <a:close/>
                  <a:moveTo>
                    <a:pt x="2447" y="1889"/>
                  </a:moveTo>
                  <a:lnTo>
                    <a:pt x="2447" y="1907"/>
                  </a:lnTo>
                  <a:lnTo>
                    <a:pt x="2443" y="1907"/>
                  </a:lnTo>
                  <a:lnTo>
                    <a:pt x="2443" y="1889"/>
                  </a:lnTo>
                  <a:lnTo>
                    <a:pt x="2447" y="1889"/>
                  </a:lnTo>
                  <a:close/>
                  <a:moveTo>
                    <a:pt x="2447" y="1920"/>
                  </a:moveTo>
                  <a:lnTo>
                    <a:pt x="2447" y="1937"/>
                  </a:lnTo>
                  <a:lnTo>
                    <a:pt x="2443" y="1937"/>
                  </a:lnTo>
                  <a:lnTo>
                    <a:pt x="2443" y="1920"/>
                  </a:lnTo>
                  <a:lnTo>
                    <a:pt x="2447" y="1920"/>
                  </a:lnTo>
                  <a:close/>
                  <a:moveTo>
                    <a:pt x="2447" y="1951"/>
                  </a:moveTo>
                  <a:lnTo>
                    <a:pt x="2447" y="1968"/>
                  </a:lnTo>
                  <a:lnTo>
                    <a:pt x="2443" y="1968"/>
                  </a:lnTo>
                  <a:lnTo>
                    <a:pt x="2443" y="1951"/>
                  </a:lnTo>
                  <a:lnTo>
                    <a:pt x="2447" y="1951"/>
                  </a:lnTo>
                  <a:close/>
                  <a:moveTo>
                    <a:pt x="2447" y="1981"/>
                  </a:moveTo>
                  <a:lnTo>
                    <a:pt x="2447" y="1999"/>
                  </a:lnTo>
                  <a:lnTo>
                    <a:pt x="2443" y="1999"/>
                  </a:lnTo>
                  <a:lnTo>
                    <a:pt x="2443" y="1981"/>
                  </a:lnTo>
                  <a:lnTo>
                    <a:pt x="2447" y="1981"/>
                  </a:lnTo>
                  <a:close/>
                  <a:moveTo>
                    <a:pt x="2447" y="2012"/>
                  </a:moveTo>
                  <a:lnTo>
                    <a:pt x="2447" y="2029"/>
                  </a:lnTo>
                  <a:lnTo>
                    <a:pt x="2443" y="2029"/>
                  </a:lnTo>
                  <a:lnTo>
                    <a:pt x="2443" y="2012"/>
                  </a:lnTo>
                  <a:lnTo>
                    <a:pt x="2447" y="2012"/>
                  </a:lnTo>
                  <a:close/>
                  <a:moveTo>
                    <a:pt x="2447" y="2043"/>
                  </a:moveTo>
                  <a:lnTo>
                    <a:pt x="2447" y="2060"/>
                  </a:lnTo>
                  <a:lnTo>
                    <a:pt x="2443" y="2060"/>
                  </a:lnTo>
                  <a:lnTo>
                    <a:pt x="2443" y="2043"/>
                  </a:lnTo>
                  <a:lnTo>
                    <a:pt x="2447" y="2043"/>
                  </a:lnTo>
                  <a:close/>
                  <a:moveTo>
                    <a:pt x="2447" y="2074"/>
                  </a:moveTo>
                  <a:lnTo>
                    <a:pt x="2447" y="2091"/>
                  </a:lnTo>
                  <a:lnTo>
                    <a:pt x="2443" y="2091"/>
                  </a:lnTo>
                  <a:lnTo>
                    <a:pt x="2443" y="2074"/>
                  </a:lnTo>
                  <a:lnTo>
                    <a:pt x="2447" y="2074"/>
                  </a:lnTo>
                  <a:close/>
                  <a:moveTo>
                    <a:pt x="2447" y="2104"/>
                  </a:moveTo>
                  <a:lnTo>
                    <a:pt x="2447" y="2122"/>
                  </a:lnTo>
                  <a:lnTo>
                    <a:pt x="2443" y="2122"/>
                  </a:lnTo>
                  <a:lnTo>
                    <a:pt x="2443" y="2104"/>
                  </a:lnTo>
                  <a:lnTo>
                    <a:pt x="2447" y="2104"/>
                  </a:lnTo>
                  <a:close/>
                  <a:moveTo>
                    <a:pt x="2447" y="2135"/>
                  </a:moveTo>
                  <a:lnTo>
                    <a:pt x="2447" y="2152"/>
                  </a:lnTo>
                  <a:lnTo>
                    <a:pt x="2443" y="2152"/>
                  </a:lnTo>
                  <a:lnTo>
                    <a:pt x="2443" y="2135"/>
                  </a:lnTo>
                  <a:lnTo>
                    <a:pt x="2447" y="2135"/>
                  </a:lnTo>
                  <a:close/>
                  <a:moveTo>
                    <a:pt x="2447" y="2165"/>
                  </a:moveTo>
                  <a:lnTo>
                    <a:pt x="2447" y="2183"/>
                  </a:lnTo>
                  <a:lnTo>
                    <a:pt x="2443" y="2183"/>
                  </a:lnTo>
                  <a:lnTo>
                    <a:pt x="2443" y="2165"/>
                  </a:lnTo>
                  <a:lnTo>
                    <a:pt x="2447" y="2165"/>
                  </a:lnTo>
                  <a:close/>
                  <a:moveTo>
                    <a:pt x="2447" y="2196"/>
                  </a:moveTo>
                  <a:lnTo>
                    <a:pt x="2447" y="2214"/>
                  </a:lnTo>
                  <a:lnTo>
                    <a:pt x="2443" y="2214"/>
                  </a:lnTo>
                  <a:lnTo>
                    <a:pt x="2443" y="2196"/>
                  </a:lnTo>
                  <a:lnTo>
                    <a:pt x="2447" y="2196"/>
                  </a:lnTo>
                  <a:close/>
                  <a:moveTo>
                    <a:pt x="2447" y="2227"/>
                  </a:moveTo>
                  <a:lnTo>
                    <a:pt x="2447" y="2244"/>
                  </a:lnTo>
                  <a:lnTo>
                    <a:pt x="2443" y="2244"/>
                  </a:lnTo>
                  <a:lnTo>
                    <a:pt x="2443" y="2227"/>
                  </a:lnTo>
                  <a:lnTo>
                    <a:pt x="2447" y="2227"/>
                  </a:lnTo>
                  <a:close/>
                  <a:moveTo>
                    <a:pt x="2447" y="2257"/>
                  </a:moveTo>
                  <a:lnTo>
                    <a:pt x="2447" y="2275"/>
                  </a:lnTo>
                  <a:lnTo>
                    <a:pt x="2443" y="2275"/>
                  </a:lnTo>
                  <a:lnTo>
                    <a:pt x="2443" y="2257"/>
                  </a:lnTo>
                  <a:lnTo>
                    <a:pt x="2447" y="2257"/>
                  </a:lnTo>
                  <a:close/>
                  <a:moveTo>
                    <a:pt x="2447" y="2288"/>
                  </a:moveTo>
                  <a:lnTo>
                    <a:pt x="2447" y="2306"/>
                  </a:lnTo>
                  <a:lnTo>
                    <a:pt x="2443" y="2306"/>
                  </a:lnTo>
                  <a:lnTo>
                    <a:pt x="2443" y="2288"/>
                  </a:lnTo>
                  <a:lnTo>
                    <a:pt x="2447" y="2288"/>
                  </a:lnTo>
                  <a:close/>
                  <a:moveTo>
                    <a:pt x="2447" y="2319"/>
                  </a:moveTo>
                  <a:lnTo>
                    <a:pt x="2447" y="2337"/>
                  </a:lnTo>
                  <a:lnTo>
                    <a:pt x="2443" y="2337"/>
                  </a:lnTo>
                  <a:lnTo>
                    <a:pt x="2443" y="2319"/>
                  </a:lnTo>
                  <a:lnTo>
                    <a:pt x="2447" y="2319"/>
                  </a:lnTo>
                  <a:close/>
                  <a:moveTo>
                    <a:pt x="2474" y="355"/>
                  </a:moveTo>
                  <a:lnTo>
                    <a:pt x="2474" y="373"/>
                  </a:lnTo>
                  <a:lnTo>
                    <a:pt x="2469" y="373"/>
                  </a:lnTo>
                  <a:lnTo>
                    <a:pt x="2469" y="355"/>
                  </a:lnTo>
                  <a:lnTo>
                    <a:pt x="2474" y="355"/>
                  </a:lnTo>
                  <a:close/>
                  <a:moveTo>
                    <a:pt x="2474" y="386"/>
                  </a:moveTo>
                  <a:lnTo>
                    <a:pt x="2474" y="404"/>
                  </a:lnTo>
                  <a:lnTo>
                    <a:pt x="2469" y="404"/>
                  </a:lnTo>
                  <a:lnTo>
                    <a:pt x="2469" y="386"/>
                  </a:lnTo>
                  <a:lnTo>
                    <a:pt x="2474" y="386"/>
                  </a:lnTo>
                  <a:close/>
                  <a:moveTo>
                    <a:pt x="2474" y="417"/>
                  </a:moveTo>
                  <a:lnTo>
                    <a:pt x="2474" y="434"/>
                  </a:lnTo>
                  <a:lnTo>
                    <a:pt x="2469" y="434"/>
                  </a:lnTo>
                  <a:lnTo>
                    <a:pt x="2469" y="417"/>
                  </a:lnTo>
                  <a:lnTo>
                    <a:pt x="2474" y="417"/>
                  </a:lnTo>
                  <a:close/>
                  <a:moveTo>
                    <a:pt x="2474" y="447"/>
                  </a:moveTo>
                  <a:lnTo>
                    <a:pt x="2474" y="465"/>
                  </a:lnTo>
                  <a:lnTo>
                    <a:pt x="2469" y="465"/>
                  </a:lnTo>
                  <a:lnTo>
                    <a:pt x="2469" y="447"/>
                  </a:lnTo>
                  <a:lnTo>
                    <a:pt x="2474" y="447"/>
                  </a:lnTo>
                  <a:close/>
                  <a:moveTo>
                    <a:pt x="2474" y="478"/>
                  </a:moveTo>
                  <a:lnTo>
                    <a:pt x="2474" y="496"/>
                  </a:lnTo>
                  <a:lnTo>
                    <a:pt x="2469" y="496"/>
                  </a:lnTo>
                  <a:lnTo>
                    <a:pt x="2469" y="478"/>
                  </a:lnTo>
                  <a:lnTo>
                    <a:pt x="2474" y="478"/>
                  </a:lnTo>
                  <a:close/>
                  <a:moveTo>
                    <a:pt x="2474" y="509"/>
                  </a:moveTo>
                  <a:lnTo>
                    <a:pt x="2474" y="526"/>
                  </a:lnTo>
                  <a:lnTo>
                    <a:pt x="2469" y="526"/>
                  </a:lnTo>
                  <a:lnTo>
                    <a:pt x="2469" y="509"/>
                  </a:lnTo>
                  <a:lnTo>
                    <a:pt x="2474" y="509"/>
                  </a:lnTo>
                  <a:close/>
                  <a:moveTo>
                    <a:pt x="2474" y="539"/>
                  </a:moveTo>
                  <a:lnTo>
                    <a:pt x="2474" y="557"/>
                  </a:lnTo>
                  <a:lnTo>
                    <a:pt x="2469" y="557"/>
                  </a:lnTo>
                  <a:lnTo>
                    <a:pt x="2469" y="539"/>
                  </a:lnTo>
                  <a:lnTo>
                    <a:pt x="2474" y="539"/>
                  </a:lnTo>
                  <a:close/>
                  <a:moveTo>
                    <a:pt x="2474" y="570"/>
                  </a:moveTo>
                  <a:lnTo>
                    <a:pt x="2474" y="587"/>
                  </a:lnTo>
                  <a:lnTo>
                    <a:pt x="2469" y="587"/>
                  </a:lnTo>
                  <a:lnTo>
                    <a:pt x="2469" y="570"/>
                  </a:lnTo>
                  <a:lnTo>
                    <a:pt x="2474" y="570"/>
                  </a:lnTo>
                  <a:close/>
                  <a:moveTo>
                    <a:pt x="2474" y="601"/>
                  </a:moveTo>
                  <a:lnTo>
                    <a:pt x="2474" y="618"/>
                  </a:lnTo>
                  <a:lnTo>
                    <a:pt x="2469" y="618"/>
                  </a:lnTo>
                  <a:lnTo>
                    <a:pt x="2469" y="601"/>
                  </a:lnTo>
                  <a:lnTo>
                    <a:pt x="2474" y="601"/>
                  </a:lnTo>
                  <a:close/>
                  <a:moveTo>
                    <a:pt x="2474" y="631"/>
                  </a:moveTo>
                  <a:lnTo>
                    <a:pt x="2474" y="649"/>
                  </a:lnTo>
                  <a:lnTo>
                    <a:pt x="2469" y="649"/>
                  </a:lnTo>
                  <a:lnTo>
                    <a:pt x="2469" y="631"/>
                  </a:lnTo>
                  <a:lnTo>
                    <a:pt x="2474" y="631"/>
                  </a:lnTo>
                  <a:close/>
                  <a:moveTo>
                    <a:pt x="2474" y="662"/>
                  </a:moveTo>
                  <a:lnTo>
                    <a:pt x="2474" y="680"/>
                  </a:lnTo>
                  <a:lnTo>
                    <a:pt x="2469" y="680"/>
                  </a:lnTo>
                  <a:lnTo>
                    <a:pt x="2469" y="662"/>
                  </a:lnTo>
                  <a:lnTo>
                    <a:pt x="2474" y="662"/>
                  </a:lnTo>
                  <a:close/>
                  <a:moveTo>
                    <a:pt x="2474" y="693"/>
                  </a:moveTo>
                  <a:lnTo>
                    <a:pt x="2474" y="710"/>
                  </a:lnTo>
                  <a:lnTo>
                    <a:pt x="2469" y="710"/>
                  </a:lnTo>
                  <a:lnTo>
                    <a:pt x="2469" y="693"/>
                  </a:lnTo>
                  <a:lnTo>
                    <a:pt x="2474" y="693"/>
                  </a:lnTo>
                  <a:close/>
                  <a:moveTo>
                    <a:pt x="2474" y="723"/>
                  </a:moveTo>
                  <a:lnTo>
                    <a:pt x="2474" y="741"/>
                  </a:lnTo>
                  <a:lnTo>
                    <a:pt x="2469" y="741"/>
                  </a:lnTo>
                  <a:lnTo>
                    <a:pt x="2469" y="723"/>
                  </a:lnTo>
                  <a:lnTo>
                    <a:pt x="2474" y="723"/>
                  </a:lnTo>
                  <a:close/>
                  <a:moveTo>
                    <a:pt x="2474" y="754"/>
                  </a:moveTo>
                  <a:lnTo>
                    <a:pt x="2474" y="772"/>
                  </a:lnTo>
                  <a:lnTo>
                    <a:pt x="2469" y="772"/>
                  </a:lnTo>
                  <a:lnTo>
                    <a:pt x="2469" y="754"/>
                  </a:lnTo>
                  <a:lnTo>
                    <a:pt x="2474" y="754"/>
                  </a:lnTo>
                  <a:close/>
                  <a:moveTo>
                    <a:pt x="2474" y="785"/>
                  </a:moveTo>
                  <a:lnTo>
                    <a:pt x="2474" y="802"/>
                  </a:lnTo>
                  <a:lnTo>
                    <a:pt x="2469" y="802"/>
                  </a:lnTo>
                  <a:lnTo>
                    <a:pt x="2469" y="785"/>
                  </a:lnTo>
                  <a:lnTo>
                    <a:pt x="2474" y="785"/>
                  </a:lnTo>
                  <a:close/>
                  <a:moveTo>
                    <a:pt x="2474" y="815"/>
                  </a:moveTo>
                  <a:lnTo>
                    <a:pt x="2474" y="833"/>
                  </a:lnTo>
                  <a:lnTo>
                    <a:pt x="2469" y="833"/>
                  </a:lnTo>
                  <a:lnTo>
                    <a:pt x="2469" y="815"/>
                  </a:lnTo>
                  <a:lnTo>
                    <a:pt x="2474" y="815"/>
                  </a:lnTo>
                  <a:close/>
                  <a:moveTo>
                    <a:pt x="2474" y="846"/>
                  </a:moveTo>
                  <a:lnTo>
                    <a:pt x="2474" y="864"/>
                  </a:lnTo>
                  <a:lnTo>
                    <a:pt x="2469" y="864"/>
                  </a:lnTo>
                  <a:lnTo>
                    <a:pt x="2469" y="846"/>
                  </a:lnTo>
                  <a:lnTo>
                    <a:pt x="2474" y="846"/>
                  </a:lnTo>
                  <a:close/>
                  <a:moveTo>
                    <a:pt x="2474" y="877"/>
                  </a:moveTo>
                  <a:lnTo>
                    <a:pt x="2474" y="894"/>
                  </a:lnTo>
                  <a:lnTo>
                    <a:pt x="2469" y="894"/>
                  </a:lnTo>
                  <a:lnTo>
                    <a:pt x="2469" y="877"/>
                  </a:lnTo>
                  <a:lnTo>
                    <a:pt x="2474" y="877"/>
                  </a:lnTo>
                  <a:close/>
                  <a:moveTo>
                    <a:pt x="2474" y="907"/>
                  </a:moveTo>
                  <a:lnTo>
                    <a:pt x="2474" y="925"/>
                  </a:lnTo>
                  <a:lnTo>
                    <a:pt x="2469" y="925"/>
                  </a:lnTo>
                  <a:lnTo>
                    <a:pt x="2469" y="907"/>
                  </a:lnTo>
                  <a:lnTo>
                    <a:pt x="2474" y="907"/>
                  </a:lnTo>
                  <a:close/>
                  <a:moveTo>
                    <a:pt x="2474" y="938"/>
                  </a:moveTo>
                  <a:lnTo>
                    <a:pt x="2474" y="956"/>
                  </a:lnTo>
                  <a:lnTo>
                    <a:pt x="2469" y="956"/>
                  </a:lnTo>
                  <a:lnTo>
                    <a:pt x="2469" y="938"/>
                  </a:lnTo>
                  <a:lnTo>
                    <a:pt x="2474" y="938"/>
                  </a:lnTo>
                  <a:close/>
                  <a:moveTo>
                    <a:pt x="2474" y="969"/>
                  </a:moveTo>
                  <a:lnTo>
                    <a:pt x="2474" y="986"/>
                  </a:lnTo>
                  <a:lnTo>
                    <a:pt x="2469" y="986"/>
                  </a:lnTo>
                  <a:lnTo>
                    <a:pt x="2469" y="969"/>
                  </a:lnTo>
                  <a:lnTo>
                    <a:pt x="2474" y="969"/>
                  </a:lnTo>
                  <a:close/>
                  <a:moveTo>
                    <a:pt x="2474" y="1000"/>
                  </a:moveTo>
                  <a:lnTo>
                    <a:pt x="2474" y="1017"/>
                  </a:lnTo>
                  <a:lnTo>
                    <a:pt x="2469" y="1017"/>
                  </a:lnTo>
                  <a:lnTo>
                    <a:pt x="2469" y="1000"/>
                  </a:lnTo>
                  <a:lnTo>
                    <a:pt x="2474" y="1000"/>
                  </a:lnTo>
                  <a:close/>
                  <a:moveTo>
                    <a:pt x="2474" y="1030"/>
                  </a:moveTo>
                  <a:lnTo>
                    <a:pt x="2474" y="1048"/>
                  </a:lnTo>
                  <a:lnTo>
                    <a:pt x="2469" y="1048"/>
                  </a:lnTo>
                  <a:lnTo>
                    <a:pt x="2469" y="1030"/>
                  </a:lnTo>
                  <a:lnTo>
                    <a:pt x="2474" y="1030"/>
                  </a:lnTo>
                  <a:close/>
                  <a:moveTo>
                    <a:pt x="2474" y="1061"/>
                  </a:moveTo>
                  <a:lnTo>
                    <a:pt x="2474" y="1078"/>
                  </a:lnTo>
                  <a:lnTo>
                    <a:pt x="2469" y="1078"/>
                  </a:lnTo>
                  <a:lnTo>
                    <a:pt x="2469" y="1061"/>
                  </a:lnTo>
                  <a:lnTo>
                    <a:pt x="2474" y="1061"/>
                  </a:lnTo>
                  <a:close/>
                  <a:moveTo>
                    <a:pt x="2474" y="1092"/>
                  </a:moveTo>
                  <a:lnTo>
                    <a:pt x="2474" y="1109"/>
                  </a:lnTo>
                  <a:lnTo>
                    <a:pt x="2469" y="1109"/>
                  </a:lnTo>
                  <a:lnTo>
                    <a:pt x="2469" y="1092"/>
                  </a:lnTo>
                  <a:lnTo>
                    <a:pt x="2474" y="1092"/>
                  </a:lnTo>
                  <a:close/>
                  <a:moveTo>
                    <a:pt x="2474" y="1122"/>
                  </a:moveTo>
                  <a:lnTo>
                    <a:pt x="2474" y="1140"/>
                  </a:lnTo>
                  <a:lnTo>
                    <a:pt x="2469" y="1140"/>
                  </a:lnTo>
                  <a:lnTo>
                    <a:pt x="2469" y="1122"/>
                  </a:lnTo>
                  <a:lnTo>
                    <a:pt x="2474" y="1122"/>
                  </a:lnTo>
                  <a:close/>
                  <a:moveTo>
                    <a:pt x="2474" y="1153"/>
                  </a:moveTo>
                  <a:lnTo>
                    <a:pt x="2474" y="1170"/>
                  </a:lnTo>
                  <a:lnTo>
                    <a:pt x="2469" y="1170"/>
                  </a:lnTo>
                  <a:lnTo>
                    <a:pt x="2469" y="1153"/>
                  </a:lnTo>
                  <a:lnTo>
                    <a:pt x="2474" y="1153"/>
                  </a:lnTo>
                  <a:close/>
                  <a:moveTo>
                    <a:pt x="2474" y="1184"/>
                  </a:moveTo>
                  <a:lnTo>
                    <a:pt x="2474" y="1201"/>
                  </a:lnTo>
                  <a:lnTo>
                    <a:pt x="2469" y="1201"/>
                  </a:lnTo>
                  <a:lnTo>
                    <a:pt x="2469" y="1184"/>
                  </a:lnTo>
                  <a:lnTo>
                    <a:pt x="2474" y="1184"/>
                  </a:lnTo>
                  <a:close/>
                  <a:moveTo>
                    <a:pt x="2474" y="1214"/>
                  </a:moveTo>
                  <a:lnTo>
                    <a:pt x="2474" y="1232"/>
                  </a:lnTo>
                  <a:lnTo>
                    <a:pt x="2469" y="1232"/>
                  </a:lnTo>
                  <a:lnTo>
                    <a:pt x="2469" y="1214"/>
                  </a:lnTo>
                  <a:lnTo>
                    <a:pt x="2474" y="1214"/>
                  </a:lnTo>
                  <a:close/>
                  <a:moveTo>
                    <a:pt x="2474" y="1245"/>
                  </a:moveTo>
                  <a:lnTo>
                    <a:pt x="2474" y="1263"/>
                  </a:lnTo>
                  <a:lnTo>
                    <a:pt x="2469" y="1263"/>
                  </a:lnTo>
                  <a:lnTo>
                    <a:pt x="2469" y="1245"/>
                  </a:lnTo>
                  <a:lnTo>
                    <a:pt x="2474" y="1245"/>
                  </a:lnTo>
                  <a:close/>
                  <a:moveTo>
                    <a:pt x="2474" y="1276"/>
                  </a:moveTo>
                  <a:lnTo>
                    <a:pt x="2474" y="1293"/>
                  </a:lnTo>
                  <a:lnTo>
                    <a:pt x="2469" y="1293"/>
                  </a:lnTo>
                  <a:lnTo>
                    <a:pt x="2469" y="1276"/>
                  </a:lnTo>
                  <a:lnTo>
                    <a:pt x="2474" y="1276"/>
                  </a:lnTo>
                  <a:close/>
                  <a:moveTo>
                    <a:pt x="2474" y="1306"/>
                  </a:moveTo>
                  <a:lnTo>
                    <a:pt x="2474" y="1324"/>
                  </a:lnTo>
                  <a:lnTo>
                    <a:pt x="2469" y="1324"/>
                  </a:lnTo>
                  <a:lnTo>
                    <a:pt x="2469" y="1306"/>
                  </a:lnTo>
                  <a:lnTo>
                    <a:pt x="2474" y="1306"/>
                  </a:lnTo>
                  <a:close/>
                  <a:moveTo>
                    <a:pt x="2474" y="1337"/>
                  </a:moveTo>
                  <a:lnTo>
                    <a:pt x="2474" y="1355"/>
                  </a:lnTo>
                  <a:lnTo>
                    <a:pt x="2469" y="1355"/>
                  </a:lnTo>
                  <a:lnTo>
                    <a:pt x="2469" y="1337"/>
                  </a:lnTo>
                  <a:lnTo>
                    <a:pt x="2474" y="1337"/>
                  </a:lnTo>
                  <a:close/>
                  <a:moveTo>
                    <a:pt x="2474" y="1368"/>
                  </a:moveTo>
                  <a:lnTo>
                    <a:pt x="2474" y="1385"/>
                  </a:lnTo>
                  <a:lnTo>
                    <a:pt x="2469" y="1385"/>
                  </a:lnTo>
                  <a:lnTo>
                    <a:pt x="2469" y="1368"/>
                  </a:lnTo>
                  <a:lnTo>
                    <a:pt x="2474" y="1368"/>
                  </a:lnTo>
                  <a:close/>
                  <a:moveTo>
                    <a:pt x="2474" y="1398"/>
                  </a:moveTo>
                  <a:lnTo>
                    <a:pt x="2474" y="1416"/>
                  </a:lnTo>
                  <a:lnTo>
                    <a:pt x="2469" y="1416"/>
                  </a:lnTo>
                  <a:lnTo>
                    <a:pt x="2469" y="1398"/>
                  </a:lnTo>
                  <a:lnTo>
                    <a:pt x="2474" y="1398"/>
                  </a:lnTo>
                  <a:close/>
                  <a:moveTo>
                    <a:pt x="2474" y="1429"/>
                  </a:moveTo>
                  <a:lnTo>
                    <a:pt x="2474" y="1447"/>
                  </a:lnTo>
                  <a:lnTo>
                    <a:pt x="2469" y="1447"/>
                  </a:lnTo>
                  <a:lnTo>
                    <a:pt x="2469" y="1429"/>
                  </a:lnTo>
                  <a:lnTo>
                    <a:pt x="2474" y="1429"/>
                  </a:lnTo>
                  <a:close/>
                  <a:moveTo>
                    <a:pt x="2474" y="1460"/>
                  </a:moveTo>
                  <a:lnTo>
                    <a:pt x="2474" y="1477"/>
                  </a:lnTo>
                  <a:lnTo>
                    <a:pt x="2469" y="1477"/>
                  </a:lnTo>
                  <a:lnTo>
                    <a:pt x="2469" y="1460"/>
                  </a:lnTo>
                  <a:lnTo>
                    <a:pt x="2474" y="1460"/>
                  </a:lnTo>
                  <a:close/>
                  <a:moveTo>
                    <a:pt x="2474" y="1491"/>
                  </a:moveTo>
                  <a:lnTo>
                    <a:pt x="2474" y="1508"/>
                  </a:lnTo>
                  <a:lnTo>
                    <a:pt x="2469" y="1508"/>
                  </a:lnTo>
                  <a:lnTo>
                    <a:pt x="2469" y="1491"/>
                  </a:lnTo>
                  <a:lnTo>
                    <a:pt x="2474" y="1491"/>
                  </a:lnTo>
                  <a:close/>
                  <a:moveTo>
                    <a:pt x="2474" y="1521"/>
                  </a:moveTo>
                  <a:lnTo>
                    <a:pt x="2474" y="1539"/>
                  </a:lnTo>
                  <a:lnTo>
                    <a:pt x="2469" y="1539"/>
                  </a:lnTo>
                  <a:lnTo>
                    <a:pt x="2469" y="1521"/>
                  </a:lnTo>
                  <a:lnTo>
                    <a:pt x="2474" y="1521"/>
                  </a:lnTo>
                  <a:close/>
                  <a:moveTo>
                    <a:pt x="2474" y="1552"/>
                  </a:moveTo>
                  <a:lnTo>
                    <a:pt x="2474" y="1569"/>
                  </a:lnTo>
                  <a:lnTo>
                    <a:pt x="2469" y="1569"/>
                  </a:lnTo>
                  <a:lnTo>
                    <a:pt x="2469" y="1552"/>
                  </a:lnTo>
                  <a:lnTo>
                    <a:pt x="2474" y="1552"/>
                  </a:lnTo>
                  <a:close/>
                  <a:moveTo>
                    <a:pt x="2474" y="1583"/>
                  </a:moveTo>
                  <a:lnTo>
                    <a:pt x="2474" y="1600"/>
                  </a:lnTo>
                  <a:lnTo>
                    <a:pt x="2469" y="1600"/>
                  </a:lnTo>
                  <a:lnTo>
                    <a:pt x="2469" y="1583"/>
                  </a:lnTo>
                  <a:lnTo>
                    <a:pt x="2474" y="1583"/>
                  </a:lnTo>
                  <a:close/>
                  <a:moveTo>
                    <a:pt x="2474" y="1613"/>
                  </a:moveTo>
                  <a:lnTo>
                    <a:pt x="2474" y="1631"/>
                  </a:lnTo>
                  <a:lnTo>
                    <a:pt x="2469" y="1631"/>
                  </a:lnTo>
                  <a:lnTo>
                    <a:pt x="2469" y="1613"/>
                  </a:lnTo>
                  <a:lnTo>
                    <a:pt x="2474" y="1613"/>
                  </a:lnTo>
                  <a:close/>
                  <a:moveTo>
                    <a:pt x="2474" y="1644"/>
                  </a:moveTo>
                  <a:lnTo>
                    <a:pt x="2474" y="1661"/>
                  </a:lnTo>
                  <a:lnTo>
                    <a:pt x="2469" y="1661"/>
                  </a:lnTo>
                  <a:lnTo>
                    <a:pt x="2469" y="1644"/>
                  </a:lnTo>
                  <a:lnTo>
                    <a:pt x="2474" y="1644"/>
                  </a:lnTo>
                  <a:close/>
                  <a:moveTo>
                    <a:pt x="2474" y="1674"/>
                  </a:moveTo>
                  <a:lnTo>
                    <a:pt x="2474" y="1692"/>
                  </a:lnTo>
                  <a:lnTo>
                    <a:pt x="2469" y="1692"/>
                  </a:lnTo>
                  <a:lnTo>
                    <a:pt x="2469" y="1674"/>
                  </a:lnTo>
                  <a:lnTo>
                    <a:pt x="2474" y="1674"/>
                  </a:lnTo>
                  <a:close/>
                  <a:moveTo>
                    <a:pt x="2474" y="1705"/>
                  </a:moveTo>
                  <a:lnTo>
                    <a:pt x="2474" y="1723"/>
                  </a:lnTo>
                  <a:lnTo>
                    <a:pt x="2469" y="1723"/>
                  </a:lnTo>
                  <a:lnTo>
                    <a:pt x="2469" y="1705"/>
                  </a:lnTo>
                  <a:lnTo>
                    <a:pt x="2474" y="1705"/>
                  </a:lnTo>
                  <a:close/>
                  <a:moveTo>
                    <a:pt x="2474" y="1736"/>
                  </a:moveTo>
                  <a:lnTo>
                    <a:pt x="2474" y="1754"/>
                  </a:lnTo>
                  <a:lnTo>
                    <a:pt x="2469" y="1754"/>
                  </a:lnTo>
                  <a:lnTo>
                    <a:pt x="2469" y="1736"/>
                  </a:lnTo>
                  <a:lnTo>
                    <a:pt x="2474" y="1736"/>
                  </a:lnTo>
                  <a:close/>
                  <a:moveTo>
                    <a:pt x="2474" y="1767"/>
                  </a:moveTo>
                  <a:lnTo>
                    <a:pt x="2474" y="1784"/>
                  </a:lnTo>
                  <a:lnTo>
                    <a:pt x="2469" y="1784"/>
                  </a:lnTo>
                  <a:lnTo>
                    <a:pt x="2469" y="1767"/>
                  </a:lnTo>
                  <a:lnTo>
                    <a:pt x="2474" y="1767"/>
                  </a:lnTo>
                  <a:close/>
                  <a:moveTo>
                    <a:pt x="2474" y="1797"/>
                  </a:moveTo>
                  <a:lnTo>
                    <a:pt x="2474" y="1815"/>
                  </a:lnTo>
                  <a:lnTo>
                    <a:pt x="2469" y="1815"/>
                  </a:lnTo>
                  <a:lnTo>
                    <a:pt x="2469" y="1797"/>
                  </a:lnTo>
                  <a:lnTo>
                    <a:pt x="2474" y="1797"/>
                  </a:lnTo>
                  <a:close/>
                  <a:moveTo>
                    <a:pt x="2474" y="1828"/>
                  </a:moveTo>
                  <a:lnTo>
                    <a:pt x="2474" y="1846"/>
                  </a:lnTo>
                  <a:lnTo>
                    <a:pt x="2469" y="1846"/>
                  </a:lnTo>
                  <a:lnTo>
                    <a:pt x="2469" y="1828"/>
                  </a:lnTo>
                  <a:lnTo>
                    <a:pt x="2474" y="1828"/>
                  </a:lnTo>
                  <a:close/>
                  <a:moveTo>
                    <a:pt x="2474" y="1859"/>
                  </a:moveTo>
                  <a:lnTo>
                    <a:pt x="2474" y="1876"/>
                  </a:lnTo>
                  <a:lnTo>
                    <a:pt x="2469" y="1876"/>
                  </a:lnTo>
                  <a:lnTo>
                    <a:pt x="2469" y="1859"/>
                  </a:lnTo>
                  <a:lnTo>
                    <a:pt x="2474" y="1859"/>
                  </a:lnTo>
                  <a:close/>
                  <a:moveTo>
                    <a:pt x="2474" y="1889"/>
                  </a:moveTo>
                  <a:lnTo>
                    <a:pt x="2474" y="1907"/>
                  </a:lnTo>
                  <a:lnTo>
                    <a:pt x="2469" y="1907"/>
                  </a:lnTo>
                  <a:lnTo>
                    <a:pt x="2469" y="1889"/>
                  </a:lnTo>
                  <a:lnTo>
                    <a:pt x="2474" y="1889"/>
                  </a:lnTo>
                  <a:close/>
                  <a:moveTo>
                    <a:pt x="2474" y="1920"/>
                  </a:moveTo>
                  <a:lnTo>
                    <a:pt x="2474" y="1937"/>
                  </a:lnTo>
                  <a:lnTo>
                    <a:pt x="2469" y="1937"/>
                  </a:lnTo>
                  <a:lnTo>
                    <a:pt x="2469" y="1920"/>
                  </a:lnTo>
                  <a:lnTo>
                    <a:pt x="2474" y="1920"/>
                  </a:lnTo>
                  <a:close/>
                  <a:moveTo>
                    <a:pt x="2474" y="1951"/>
                  </a:moveTo>
                  <a:lnTo>
                    <a:pt x="2474" y="1968"/>
                  </a:lnTo>
                  <a:lnTo>
                    <a:pt x="2469" y="1968"/>
                  </a:lnTo>
                  <a:lnTo>
                    <a:pt x="2469" y="1951"/>
                  </a:lnTo>
                  <a:lnTo>
                    <a:pt x="2474" y="1951"/>
                  </a:lnTo>
                  <a:close/>
                  <a:moveTo>
                    <a:pt x="2474" y="1981"/>
                  </a:moveTo>
                  <a:lnTo>
                    <a:pt x="2474" y="1999"/>
                  </a:lnTo>
                  <a:lnTo>
                    <a:pt x="2469" y="1999"/>
                  </a:lnTo>
                  <a:lnTo>
                    <a:pt x="2469" y="1981"/>
                  </a:lnTo>
                  <a:lnTo>
                    <a:pt x="2474" y="1981"/>
                  </a:lnTo>
                  <a:close/>
                  <a:moveTo>
                    <a:pt x="2474" y="2012"/>
                  </a:moveTo>
                  <a:lnTo>
                    <a:pt x="2474" y="2030"/>
                  </a:lnTo>
                  <a:lnTo>
                    <a:pt x="2469" y="2030"/>
                  </a:lnTo>
                  <a:lnTo>
                    <a:pt x="2469" y="2012"/>
                  </a:lnTo>
                  <a:lnTo>
                    <a:pt x="2474" y="2012"/>
                  </a:lnTo>
                  <a:close/>
                  <a:moveTo>
                    <a:pt x="2474" y="2043"/>
                  </a:moveTo>
                  <a:lnTo>
                    <a:pt x="2474" y="2060"/>
                  </a:lnTo>
                  <a:lnTo>
                    <a:pt x="2469" y="2060"/>
                  </a:lnTo>
                  <a:lnTo>
                    <a:pt x="2469" y="2043"/>
                  </a:lnTo>
                  <a:lnTo>
                    <a:pt x="2474" y="2043"/>
                  </a:lnTo>
                  <a:close/>
                  <a:moveTo>
                    <a:pt x="2474" y="2074"/>
                  </a:moveTo>
                  <a:lnTo>
                    <a:pt x="2474" y="2091"/>
                  </a:lnTo>
                  <a:lnTo>
                    <a:pt x="2469" y="2091"/>
                  </a:lnTo>
                  <a:lnTo>
                    <a:pt x="2469" y="2074"/>
                  </a:lnTo>
                  <a:lnTo>
                    <a:pt x="2474" y="2074"/>
                  </a:lnTo>
                  <a:close/>
                  <a:moveTo>
                    <a:pt x="2474" y="2104"/>
                  </a:moveTo>
                  <a:lnTo>
                    <a:pt x="2474" y="2122"/>
                  </a:lnTo>
                  <a:lnTo>
                    <a:pt x="2469" y="2122"/>
                  </a:lnTo>
                  <a:lnTo>
                    <a:pt x="2469" y="2104"/>
                  </a:lnTo>
                  <a:lnTo>
                    <a:pt x="2474" y="2104"/>
                  </a:lnTo>
                  <a:close/>
                  <a:moveTo>
                    <a:pt x="2474" y="2135"/>
                  </a:moveTo>
                  <a:lnTo>
                    <a:pt x="2474" y="2152"/>
                  </a:lnTo>
                  <a:lnTo>
                    <a:pt x="2469" y="2152"/>
                  </a:lnTo>
                  <a:lnTo>
                    <a:pt x="2469" y="2135"/>
                  </a:lnTo>
                  <a:lnTo>
                    <a:pt x="2474" y="2135"/>
                  </a:lnTo>
                  <a:close/>
                  <a:moveTo>
                    <a:pt x="2474" y="2165"/>
                  </a:moveTo>
                  <a:lnTo>
                    <a:pt x="2474" y="2183"/>
                  </a:lnTo>
                  <a:lnTo>
                    <a:pt x="2469" y="2183"/>
                  </a:lnTo>
                  <a:lnTo>
                    <a:pt x="2469" y="2165"/>
                  </a:lnTo>
                  <a:lnTo>
                    <a:pt x="2474" y="2165"/>
                  </a:lnTo>
                  <a:close/>
                  <a:moveTo>
                    <a:pt x="2474" y="2196"/>
                  </a:moveTo>
                  <a:lnTo>
                    <a:pt x="2474" y="2214"/>
                  </a:lnTo>
                  <a:lnTo>
                    <a:pt x="2469" y="2214"/>
                  </a:lnTo>
                  <a:lnTo>
                    <a:pt x="2469" y="2196"/>
                  </a:lnTo>
                  <a:lnTo>
                    <a:pt x="2474" y="2196"/>
                  </a:lnTo>
                  <a:close/>
                  <a:moveTo>
                    <a:pt x="2474" y="2227"/>
                  </a:moveTo>
                  <a:lnTo>
                    <a:pt x="2474" y="2244"/>
                  </a:lnTo>
                  <a:lnTo>
                    <a:pt x="2469" y="2244"/>
                  </a:lnTo>
                  <a:lnTo>
                    <a:pt x="2469" y="2227"/>
                  </a:lnTo>
                  <a:lnTo>
                    <a:pt x="2474" y="2227"/>
                  </a:lnTo>
                  <a:close/>
                  <a:moveTo>
                    <a:pt x="2474" y="2257"/>
                  </a:moveTo>
                  <a:lnTo>
                    <a:pt x="2474" y="2275"/>
                  </a:lnTo>
                  <a:lnTo>
                    <a:pt x="2469" y="2275"/>
                  </a:lnTo>
                  <a:lnTo>
                    <a:pt x="2469" y="2257"/>
                  </a:lnTo>
                  <a:lnTo>
                    <a:pt x="2474" y="2257"/>
                  </a:lnTo>
                  <a:close/>
                  <a:moveTo>
                    <a:pt x="2474" y="2288"/>
                  </a:moveTo>
                  <a:lnTo>
                    <a:pt x="2474" y="2306"/>
                  </a:lnTo>
                  <a:lnTo>
                    <a:pt x="2469" y="2306"/>
                  </a:lnTo>
                  <a:lnTo>
                    <a:pt x="2469" y="2288"/>
                  </a:lnTo>
                  <a:lnTo>
                    <a:pt x="2474" y="2288"/>
                  </a:lnTo>
                  <a:close/>
                  <a:moveTo>
                    <a:pt x="2474" y="2319"/>
                  </a:moveTo>
                  <a:lnTo>
                    <a:pt x="2474" y="2337"/>
                  </a:lnTo>
                  <a:lnTo>
                    <a:pt x="2469" y="2337"/>
                  </a:lnTo>
                  <a:lnTo>
                    <a:pt x="2469" y="2319"/>
                  </a:lnTo>
                  <a:lnTo>
                    <a:pt x="2474" y="2319"/>
                  </a:lnTo>
                  <a:close/>
                  <a:moveTo>
                    <a:pt x="2504" y="324"/>
                  </a:moveTo>
                  <a:lnTo>
                    <a:pt x="2504" y="342"/>
                  </a:lnTo>
                  <a:lnTo>
                    <a:pt x="2500" y="342"/>
                  </a:lnTo>
                  <a:lnTo>
                    <a:pt x="2500" y="324"/>
                  </a:lnTo>
                  <a:lnTo>
                    <a:pt x="2504" y="324"/>
                  </a:lnTo>
                  <a:close/>
                  <a:moveTo>
                    <a:pt x="2504" y="355"/>
                  </a:moveTo>
                  <a:lnTo>
                    <a:pt x="2504" y="373"/>
                  </a:lnTo>
                  <a:lnTo>
                    <a:pt x="2500" y="373"/>
                  </a:lnTo>
                  <a:lnTo>
                    <a:pt x="2500" y="355"/>
                  </a:lnTo>
                  <a:lnTo>
                    <a:pt x="2504" y="355"/>
                  </a:lnTo>
                  <a:close/>
                  <a:moveTo>
                    <a:pt x="2504" y="386"/>
                  </a:moveTo>
                  <a:lnTo>
                    <a:pt x="2504" y="404"/>
                  </a:lnTo>
                  <a:lnTo>
                    <a:pt x="2500" y="404"/>
                  </a:lnTo>
                  <a:lnTo>
                    <a:pt x="2500" y="386"/>
                  </a:lnTo>
                  <a:lnTo>
                    <a:pt x="2504" y="386"/>
                  </a:lnTo>
                  <a:close/>
                  <a:moveTo>
                    <a:pt x="2504" y="417"/>
                  </a:moveTo>
                  <a:lnTo>
                    <a:pt x="2504" y="434"/>
                  </a:lnTo>
                  <a:lnTo>
                    <a:pt x="2500" y="434"/>
                  </a:lnTo>
                  <a:lnTo>
                    <a:pt x="2500" y="417"/>
                  </a:lnTo>
                  <a:lnTo>
                    <a:pt x="2504" y="417"/>
                  </a:lnTo>
                  <a:close/>
                  <a:moveTo>
                    <a:pt x="2504" y="447"/>
                  </a:moveTo>
                  <a:lnTo>
                    <a:pt x="2504" y="465"/>
                  </a:lnTo>
                  <a:lnTo>
                    <a:pt x="2500" y="465"/>
                  </a:lnTo>
                  <a:lnTo>
                    <a:pt x="2500" y="447"/>
                  </a:lnTo>
                  <a:lnTo>
                    <a:pt x="2504" y="447"/>
                  </a:lnTo>
                  <a:close/>
                  <a:moveTo>
                    <a:pt x="2504" y="478"/>
                  </a:moveTo>
                  <a:lnTo>
                    <a:pt x="2504" y="496"/>
                  </a:lnTo>
                  <a:lnTo>
                    <a:pt x="2500" y="496"/>
                  </a:lnTo>
                  <a:lnTo>
                    <a:pt x="2500" y="478"/>
                  </a:lnTo>
                  <a:lnTo>
                    <a:pt x="2504" y="478"/>
                  </a:lnTo>
                  <a:close/>
                  <a:moveTo>
                    <a:pt x="2504" y="509"/>
                  </a:moveTo>
                  <a:lnTo>
                    <a:pt x="2504" y="526"/>
                  </a:lnTo>
                  <a:lnTo>
                    <a:pt x="2500" y="526"/>
                  </a:lnTo>
                  <a:lnTo>
                    <a:pt x="2500" y="509"/>
                  </a:lnTo>
                  <a:lnTo>
                    <a:pt x="2504" y="509"/>
                  </a:lnTo>
                  <a:close/>
                  <a:moveTo>
                    <a:pt x="2504" y="539"/>
                  </a:moveTo>
                  <a:lnTo>
                    <a:pt x="2504" y="557"/>
                  </a:lnTo>
                  <a:lnTo>
                    <a:pt x="2500" y="557"/>
                  </a:lnTo>
                  <a:lnTo>
                    <a:pt x="2500" y="539"/>
                  </a:lnTo>
                  <a:lnTo>
                    <a:pt x="2504" y="539"/>
                  </a:lnTo>
                  <a:close/>
                  <a:moveTo>
                    <a:pt x="2504" y="570"/>
                  </a:moveTo>
                  <a:lnTo>
                    <a:pt x="2504" y="587"/>
                  </a:lnTo>
                  <a:lnTo>
                    <a:pt x="2500" y="587"/>
                  </a:lnTo>
                  <a:lnTo>
                    <a:pt x="2500" y="570"/>
                  </a:lnTo>
                  <a:lnTo>
                    <a:pt x="2504" y="570"/>
                  </a:lnTo>
                  <a:close/>
                  <a:moveTo>
                    <a:pt x="2504" y="601"/>
                  </a:moveTo>
                  <a:lnTo>
                    <a:pt x="2504" y="618"/>
                  </a:lnTo>
                  <a:lnTo>
                    <a:pt x="2500" y="618"/>
                  </a:lnTo>
                  <a:lnTo>
                    <a:pt x="2500" y="601"/>
                  </a:lnTo>
                  <a:lnTo>
                    <a:pt x="2504" y="601"/>
                  </a:lnTo>
                  <a:close/>
                  <a:moveTo>
                    <a:pt x="2504" y="632"/>
                  </a:moveTo>
                  <a:lnTo>
                    <a:pt x="2504" y="649"/>
                  </a:lnTo>
                  <a:lnTo>
                    <a:pt x="2500" y="649"/>
                  </a:lnTo>
                  <a:lnTo>
                    <a:pt x="2500" y="632"/>
                  </a:lnTo>
                  <a:lnTo>
                    <a:pt x="2504" y="632"/>
                  </a:lnTo>
                  <a:close/>
                  <a:moveTo>
                    <a:pt x="2504" y="662"/>
                  </a:moveTo>
                  <a:lnTo>
                    <a:pt x="2504" y="680"/>
                  </a:lnTo>
                  <a:lnTo>
                    <a:pt x="2500" y="680"/>
                  </a:lnTo>
                  <a:lnTo>
                    <a:pt x="2500" y="662"/>
                  </a:lnTo>
                  <a:lnTo>
                    <a:pt x="2504" y="662"/>
                  </a:lnTo>
                  <a:close/>
                  <a:moveTo>
                    <a:pt x="2504" y="693"/>
                  </a:moveTo>
                  <a:lnTo>
                    <a:pt x="2504" y="710"/>
                  </a:lnTo>
                  <a:lnTo>
                    <a:pt x="2500" y="710"/>
                  </a:lnTo>
                  <a:lnTo>
                    <a:pt x="2500" y="693"/>
                  </a:lnTo>
                  <a:lnTo>
                    <a:pt x="2504" y="693"/>
                  </a:lnTo>
                  <a:close/>
                  <a:moveTo>
                    <a:pt x="2504" y="723"/>
                  </a:moveTo>
                  <a:lnTo>
                    <a:pt x="2504" y="741"/>
                  </a:lnTo>
                  <a:lnTo>
                    <a:pt x="2500" y="741"/>
                  </a:lnTo>
                  <a:lnTo>
                    <a:pt x="2500" y="723"/>
                  </a:lnTo>
                  <a:lnTo>
                    <a:pt x="2504" y="723"/>
                  </a:lnTo>
                  <a:close/>
                  <a:moveTo>
                    <a:pt x="2504" y="754"/>
                  </a:moveTo>
                  <a:lnTo>
                    <a:pt x="2504" y="772"/>
                  </a:lnTo>
                  <a:lnTo>
                    <a:pt x="2500" y="772"/>
                  </a:lnTo>
                  <a:lnTo>
                    <a:pt x="2500" y="754"/>
                  </a:lnTo>
                  <a:lnTo>
                    <a:pt x="2504" y="754"/>
                  </a:lnTo>
                  <a:close/>
                  <a:moveTo>
                    <a:pt x="2504" y="785"/>
                  </a:moveTo>
                  <a:lnTo>
                    <a:pt x="2504" y="802"/>
                  </a:lnTo>
                  <a:lnTo>
                    <a:pt x="2500" y="802"/>
                  </a:lnTo>
                  <a:lnTo>
                    <a:pt x="2500" y="785"/>
                  </a:lnTo>
                  <a:lnTo>
                    <a:pt x="2504" y="785"/>
                  </a:lnTo>
                  <a:close/>
                  <a:moveTo>
                    <a:pt x="2504" y="815"/>
                  </a:moveTo>
                  <a:lnTo>
                    <a:pt x="2504" y="833"/>
                  </a:lnTo>
                  <a:lnTo>
                    <a:pt x="2500" y="833"/>
                  </a:lnTo>
                  <a:lnTo>
                    <a:pt x="2500" y="815"/>
                  </a:lnTo>
                  <a:lnTo>
                    <a:pt x="2504" y="815"/>
                  </a:lnTo>
                  <a:close/>
                  <a:moveTo>
                    <a:pt x="2504" y="846"/>
                  </a:moveTo>
                  <a:lnTo>
                    <a:pt x="2504" y="864"/>
                  </a:lnTo>
                  <a:lnTo>
                    <a:pt x="2500" y="864"/>
                  </a:lnTo>
                  <a:lnTo>
                    <a:pt x="2500" y="846"/>
                  </a:lnTo>
                  <a:lnTo>
                    <a:pt x="2504" y="846"/>
                  </a:lnTo>
                  <a:close/>
                  <a:moveTo>
                    <a:pt x="2504" y="877"/>
                  </a:moveTo>
                  <a:lnTo>
                    <a:pt x="2504" y="895"/>
                  </a:lnTo>
                  <a:lnTo>
                    <a:pt x="2500" y="895"/>
                  </a:lnTo>
                  <a:lnTo>
                    <a:pt x="2500" y="877"/>
                  </a:lnTo>
                  <a:lnTo>
                    <a:pt x="2504" y="877"/>
                  </a:lnTo>
                  <a:close/>
                  <a:moveTo>
                    <a:pt x="2504" y="908"/>
                  </a:moveTo>
                  <a:lnTo>
                    <a:pt x="2504" y="925"/>
                  </a:lnTo>
                  <a:lnTo>
                    <a:pt x="2500" y="925"/>
                  </a:lnTo>
                  <a:lnTo>
                    <a:pt x="2500" y="908"/>
                  </a:lnTo>
                  <a:lnTo>
                    <a:pt x="2504" y="908"/>
                  </a:lnTo>
                  <a:close/>
                  <a:moveTo>
                    <a:pt x="2504" y="938"/>
                  </a:moveTo>
                  <a:lnTo>
                    <a:pt x="2504" y="956"/>
                  </a:lnTo>
                  <a:lnTo>
                    <a:pt x="2500" y="956"/>
                  </a:lnTo>
                  <a:lnTo>
                    <a:pt x="2500" y="938"/>
                  </a:lnTo>
                  <a:lnTo>
                    <a:pt x="2504" y="938"/>
                  </a:lnTo>
                  <a:close/>
                  <a:moveTo>
                    <a:pt x="2504" y="969"/>
                  </a:moveTo>
                  <a:lnTo>
                    <a:pt x="2504" y="986"/>
                  </a:lnTo>
                  <a:lnTo>
                    <a:pt x="2500" y="986"/>
                  </a:lnTo>
                  <a:lnTo>
                    <a:pt x="2500" y="969"/>
                  </a:lnTo>
                  <a:lnTo>
                    <a:pt x="2504" y="969"/>
                  </a:lnTo>
                  <a:close/>
                  <a:moveTo>
                    <a:pt x="2504" y="1000"/>
                  </a:moveTo>
                  <a:lnTo>
                    <a:pt x="2504" y="1017"/>
                  </a:lnTo>
                  <a:lnTo>
                    <a:pt x="2500" y="1017"/>
                  </a:lnTo>
                  <a:lnTo>
                    <a:pt x="2500" y="1000"/>
                  </a:lnTo>
                  <a:lnTo>
                    <a:pt x="2504" y="1000"/>
                  </a:lnTo>
                  <a:close/>
                  <a:moveTo>
                    <a:pt x="2504" y="1030"/>
                  </a:moveTo>
                  <a:lnTo>
                    <a:pt x="2504" y="1048"/>
                  </a:lnTo>
                  <a:lnTo>
                    <a:pt x="2500" y="1048"/>
                  </a:lnTo>
                  <a:lnTo>
                    <a:pt x="2500" y="1030"/>
                  </a:lnTo>
                  <a:lnTo>
                    <a:pt x="2504" y="1030"/>
                  </a:lnTo>
                  <a:close/>
                  <a:moveTo>
                    <a:pt x="2504" y="1061"/>
                  </a:moveTo>
                  <a:lnTo>
                    <a:pt x="2504" y="1078"/>
                  </a:lnTo>
                  <a:lnTo>
                    <a:pt x="2500" y="1078"/>
                  </a:lnTo>
                  <a:lnTo>
                    <a:pt x="2500" y="1061"/>
                  </a:lnTo>
                  <a:lnTo>
                    <a:pt x="2504" y="1061"/>
                  </a:lnTo>
                  <a:close/>
                  <a:moveTo>
                    <a:pt x="2504" y="1092"/>
                  </a:moveTo>
                  <a:lnTo>
                    <a:pt x="2504" y="1109"/>
                  </a:lnTo>
                  <a:lnTo>
                    <a:pt x="2500" y="1109"/>
                  </a:lnTo>
                  <a:lnTo>
                    <a:pt x="2500" y="1092"/>
                  </a:lnTo>
                  <a:lnTo>
                    <a:pt x="2504" y="1092"/>
                  </a:lnTo>
                  <a:close/>
                  <a:moveTo>
                    <a:pt x="2504" y="1122"/>
                  </a:moveTo>
                  <a:lnTo>
                    <a:pt x="2504" y="1140"/>
                  </a:lnTo>
                  <a:lnTo>
                    <a:pt x="2500" y="1140"/>
                  </a:lnTo>
                  <a:lnTo>
                    <a:pt x="2500" y="1122"/>
                  </a:lnTo>
                  <a:lnTo>
                    <a:pt x="2504" y="1122"/>
                  </a:lnTo>
                  <a:close/>
                  <a:moveTo>
                    <a:pt x="2504" y="1153"/>
                  </a:moveTo>
                  <a:lnTo>
                    <a:pt x="2504" y="1171"/>
                  </a:lnTo>
                  <a:lnTo>
                    <a:pt x="2500" y="1171"/>
                  </a:lnTo>
                  <a:lnTo>
                    <a:pt x="2500" y="1153"/>
                  </a:lnTo>
                  <a:lnTo>
                    <a:pt x="2504" y="1153"/>
                  </a:lnTo>
                  <a:close/>
                  <a:moveTo>
                    <a:pt x="2504" y="1184"/>
                  </a:moveTo>
                  <a:lnTo>
                    <a:pt x="2504" y="1201"/>
                  </a:lnTo>
                  <a:lnTo>
                    <a:pt x="2500" y="1201"/>
                  </a:lnTo>
                  <a:lnTo>
                    <a:pt x="2500" y="1184"/>
                  </a:lnTo>
                  <a:lnTo>
                    <a:pt x="2504" y="1184"/>
                  </a:lnTo>
                  <a:close/>
                  <a:moveTo>
                    <a:pt x="2504" y="1214"/>
                  </a:moveTo>
                  <a:lnTo>
                    <a:pt x="2504" y="1232"/>
                  </a:lnTo>
                  <a:lnTo>
                    <a:pt x="2500" y="1232"/>
                  </a:lnTo>
                  <a:lnTo>
                    <a:pt x="2500" y="1214"/>
                  </a:lnTo>
                  <a:lnTo>
                    <a:pt x="2504" y="1214"/>
                  </a:lnTo>
                  <a:close/>
                  <a:moveTo>
                    <a:pt x="2504" y="1245"/>
                  </a:moveTo>
                  <a:lnTo>
                    <a:pt x="2504" y="1263"/>
                  </a:lnTo>
                  <a:lnTo>
                    <a:pt x="2500" y="1263"/>
                  </a:lnTo>
                  <a:lnTo>
                    <a:pt x="2500" y="1245"/>
                  </a:lnTo>
                  <a:lnTo>
                    <a:pt x="2504" y="1245"/>
                  </a:lnTo>
                  <a:close/>
                  <a:moveTo>
                    <a:pt x="2504" y="1276"/>
                  </a:moveTo>
                  <a:lnTo>
                    <a:pt x="2504" y="1293"/>
                  </a:lnTo>
                  <a:lnTo>
                    <a:pt x="2500" y="1293"/>
                  </a:lnTo>
                  <a:lnTo>
                    <a:pt x="2500" y="1276"/>
                  </a:lnTo>
                  <a:lnTo>
                    <a:pt x="2504" y="1276"/>
                  </a:lnTo>
                  <a:close/>
                  <a:moveTo>
                    <a:pt x="2504" y="1306"/>
                  </a:moveTo>
                  <a:lnTo>
                    <a:pt x="2504" y="1324"/>
                  </a:lnTo>
                  <a:lnTo>
                    <a:pt x="2500" y="1324"/>
                  </a:lnTo>
                  <a:lnTo>
                    <a:pt x="2500" y="1306"/>
                  </a:lnTo>
                  <a:lnTo>
                    <a:pt x="2504" y="1306"/>
                  </a:lnTo>
                  <a:close/>
                  <a:moveTo>
                    <a:pt x="2504" y="1337"/>
                  </a:moveTo>
                  <a:lnTo>
                    <a:pt x="2504" y="1355"/>
                  </a:lnTo>
                  <a:lnTo>
                    <a:pt x="2500" y="1355"/>
                  </a:lnTo>
                  <a:lnTo>
                    <a:pt x="2500" y="1337"/>
                  </a:lnTo>
                  <a:lnTo>
                    <a:pt x="2504" y="1337"/>
                  </a:lnTo>
                  <a:close/>
                  <a:moveTo>
                    <a:pt x="2504" y="1368"/>
                  </a:moveTo>
                  <a:lnTo>
                    <a:pt x="2504" y="1385"/>
                  </a:lnTo>
                  <a:lnTo>
                    <a:pt x="2500" y="1385"/>
                  </a:lnTo>
                  <a:lnTo>
                    <a:pt x="2500" y="1368"/>
                  </a:lnTo>
                  <a:lnTo>
                    <a:pt x="2504" y="1368"/>
                  </a:lnTo>
                  <a:close/>
                  <a:moveTo>
                    <a:pt x="2504" y="1398"/>
                  </a:moveTo>
                  <a:lnTo>
                    <a:pt x="2504" y="1416"/>
                  </a:lnTo>
                  <a:lnTo>
                    <a:pt x="2500" y="1416"/>
                  </a:lnTo>
                  <a:lnTo>
                    <a:pt x="2500" y="1398"/>
                  </a:lnTo>
                  <a:lnTo>
                    <a:pt x="2504" y="1398"/>
                  </a:lnTo>
                  <a:close/>
                  <a:moveTo>
                    <a:pt x="2504" y="1429"/>
                  </a:moveTo>
                  <a:lnTo>
                    <a:pt x="2504" y="1447"/>
                  </a:lnTo>
                  <a:lnTo>
                    <a:pt x="2500" y="1447"/>
                  </a:lnTo>
                  <a:lnTo>
                    <a:pt x="2500" y="1429"/>
                  </a:lnTo>
                  <a:lnTo>
                    <a:pt x="2504" y="1429"/>
                  </a:lnTo>
                  <a:close/>
                  <a:moveTo>
                    <a:pt x="2504" y="1460"/>
                  </a:moveTo>
                  <a:lnTo>
                    <a:pt x="2504" y="1477"/>
                  </a:lnTo>
                  <a:lnTo>
                    <a:pt x="2500" y="1477"/>
                  </a:lnTo>
                  <a:lnTo>
                    <a:pt x="2500" y="1460"/>
                  </a:lnTo>
                  <a:lnTo>
                    <a:pt x="2504" y="1460"/>
                  </a:lnTo>
                  <a:close/>
                  <a:moveTo>
                    <a:pt x="2504" y="1491"/>
                  </a:moveTo>
                  <a:lnTo>
                    <a:pt x="2504" y="1508"/>
                  </a:lnTo>
                  <a:lnTo>
                    <a:pt x="2500" y="1508"/>
                  </a:lnTo>
                  <a:lnTo>
                    <a:pt x="2500" y="1491"/>
                  </a:lnTo>
                  <a:lnTo>
                    <a:pt x="2504" y="1491"/>
                  </a:lnTo>
                  <a:close/>
                  <a:moveTo>
                    <a:pt x="2504" y="1521"/>
                  </a:moveTo>
                  <a:lnTo>
                    <a:pt x="2504" y="1539"/>
                  </a:lnTo>
                  <a:lnTo>
                    <a:pt x="2500" y="1539"/>
                  </a:lnTo>
                  <a:lnTo>
                    <a:pt x="2500" y="1521"/>
                  </a:lnTo>
                  <a:lnTo>
                    <a:pt x="2504" y="1521"/>
                  </a:lnTo>
                  <a:close/>
                  <a:moveTo>
                    <a:pt x="2504" y="1552"/>
                  </a:moveTo>
                  <a:lnTo>
                    <a:pt x="2504" y="1569"/>
                  </a:lnTo>
                  <a:lnTo>
                    <a:pt x="2500" y="1569"/>
                  </a:lnTo>
                  <a:lnTo>
                    <a:pt x="2500" y="1552"/>
                  </a:lnTo>
                  <a:lnTo>
                    <a:pt x="2504" y="1552"/>
                  </a:lnTo>
                  <a:close/>
                  <a:moveTo>
                    <a:pt x="2504" y="1583"/>
                  </a:moveTo>
                  <a:lnTo>
                    <a:pt x="2504" y="1600"/>
                  </a:lnTo>
                  <a:lnTo>
                    <a:pt x="2500" y="1600"/>
                  </a:lnTo>
                  <a:lnTo>
                    <a:pt x="2500" y="1583"/>
                  </a:lnTo>
                  <a:lnTo>
                    <a:pt x="2504" y="1583"/>
                  </a:lnTo>
                  <a:close/>
                  <a:moveTo>
                    <a:pt x="2504" y="1613"/>
                  </a:moveTo>
                  <a:lnTo>
                    <a:pt x="2504" y="1631"/>
                  </a:lnTo>
                  <a:lnTo>
                    <a:pt x="2500" y="1631"/>
                  </a:lnTo>
                  <a:lnTo>
                    <a:pt x="2500" y="1613"/>
                  </a:lnTo>
                  <a:lnTo>
                    <a:pt x="2504" y="1613"/>
                  </a:lnTo>
                  <a:close/>
                  <a:moveTo>
                    <a:pt x="2504" y="1644"/>
                  </a:moveTo>
                  <a:lnTo>
                    <a:pt x="2504" y="1661"/>
                  </a:lnTo>
                  <a:lnTo>
                    <a:pt x="2500" y="1661"/>
                  </a:lnTo>
                  <a:lnTo>
                    <a:pt x="2500" y="1644"/>
                  </a:lnTo>
                  <a:lnTo>
                    <a:pt x="2504" y="1644"/>
                  </a:lnTo>
                  <a:close/>
                  <a:moveTo>
                    <a:pt x="2504" y="1674"/>
                  </a:moveTo>
                  <a:lnTo>
                    <a:pt x="2504" y="1692"/>
                  </a:lnTo>
                  <a:lnTo>
                    <a:pt x="2500" y="1692"/>
                  </a:lnTo>
                  <a:lnTo>
                    <a:pt x="2500" y="1674"/>
                  </a:lnTo>
                  <a:lnTo>
                    <a:pt x="2504" y="1674"/>
                  </a:lnTo>
                  <a:close/>
                  <a:moveTo>
                    <a:pt x="2504" y="1705"/>
                  </a:moveTo>
                  <a:lnTo>
                    <a:pt x="2504" y="1723"/>
                  </a:lnTo>
                  <a:lnTo>
                    <a:pt x="2500" y="1723"/>
                  </a:lnTo>
                  <a:lnTo>
                    <a:pt x="2500" y="1705"/>
                  </a:lnTo>
                  <a:lnTo>
                    <a:pt x="2504" y="1705"/>
                  </a:lnTo>
                  <a:close/>
                  <a:moveTo>
                    <a:pt x="2504" y="1736"/>
                  </a:moveTo>
                  <a:lnTo>
                    <a:pt x="2504" y="1754"/>
                  </a:lnTo>
                  <a:lnTo>
                    <a:pt x="2500" y="1754"/>
                  </a:lnTo>
                  <a:lnTo>
                    <a:pt x="2500" y="1736"/>
                  </a:lnTo>
                  <a:lnTo>
                    <a:pt x="2504" y="1736"/>
                  </a:lnTo>
                  <a:close/>
                  <a:moveTo>
                    <a:pt x="2504" y="1767"/>
                  </a:moveTo>
                  <a:lnTo>
                    <a:pt x="2504" y="1784"/>
                  </a:lnTo>
                  <a:lnTo>
                    <a:pt x="2500" y="1784"/>
                  </a:lnTo>
                  <a:lnTo>
                    <a:pt x="2500" y="1767"/>
                  </a:lnTo>
                  <a:lnTo>
                    <a:pt x="2504" y="1767"/>
                  </a:lnTo>
                  <a:close/>
                  <a:moveTo>
                    <a:pt x="2504" y="1797"/>
                  </a:moveTo>
                  <a:lnTo>
                    <a:pt x="2504" y="1815"/>
                  </a:lnTo>
                  <a:lnTo>
                    <a:pt x="2500" y="1815"/>
                  </a:lnTo>
                  <a:lnTo>
                    <a:pt x="2500" y="1797"/>
                  </a:lnTo>
                  <a:lnTo>
                    <a:pt x="2504" y="1797"/>
                  </a:lnTo>
                  <a:close/>
                  <a:moveTo>
                    <a:pt x="2504" y="1828"/>
                  </a:moveTo>
                  <a:lnTo>
                    <a:pt x="2504" y="1846"/>
                  </a:lnTo>
                  <a:lnTo>
                    <a:pt x="2500" y="1846"/>
                  </a:lnTo>
                  <a:lnTo>
                    <a:pt x="2500" y="1828"/>
                  </a:lnTo>
                  <a:lnTo>
                    <a:pt x="2504" y="1828"/>
                  </a:lnTo>
                  <a:close/>
                  <a:moveTo>
                    <a:pt x="2504" y="1859"/>
                  </a:moveTo>
                  <a:lnTo>
                    <a:pt x="2504" y="1876"/>
                  </a:lnTo>
                  <a:lnTo>
                    <a:pt x="2500" y="1876"/>
                  </a:lnTo>
                  <a:lnTo>
                    <a:pt x="2500" y="1859"/>
                  </a:lnTo>
                  <a:lnTo>
                    <a:pt x="2504" y="1859"/>
                  </a:lnTo>
                  <a:close/>
                  <a:moveTo>
                    <a:pt x="2504" y="1889"/>
                  </a:moveTo>
                  <a:lnTo>
                    <a:pt x="2504" y="1907"/>
                  </a:lnTo>
                  <a:lnTo>
                    <a:pt x="2500" y="1907"/>
                  </a:lnTo>
                  <a:lnTo>
                    <a:pt x="2500" y="1889"/>
                  </a:lnTo>
                  <a:lnTo>
                    <a:pt x="2504" y="1889"/>
                  </a:lnTo>
                  <a:close/>
                  <a:moveTo>
                    <a:pt x="2504" y="1920"/>
                  </a:moveTo>
                  <a:lnTo>
                    <a:pt x="2504" y="1937"/>
                  </a:lnTo>
                  <a:lnTo>
                    <a:pt x="2500" y="1937"/>
                  </a:lnTo>
                  <a:lnTo>
                    <a:pt x="2500" y="1920"/>
                  </a:lnTo>
                  <a:lnTo>
                    <a:pt x="2504" y="1920"/>
                  </a:lnTo>
                  <a:close/>
                  <a:moveTo>
                    <a:pt x="2504" y="1951"/>
                  </a:moveTo>
                  <a:lnTo>
                    <a:pt x="2504" y="1968"/>
                  </a:lnTo>
                  <a:lnTo>
                    <a:pt x="2500" y="1968"/>
                  </a:lnTo>
                  <a:lnTo>
                    <a:pt x="2500" y="1951"/>
                  </a:lnTo>
                  <a:lnTo>
                    <a:pt x="2504" y="1951"/>
                  </a:lnTo>
                  <a:close/>
                  <a:moveTo>
                    <a:pt x="2504" y="1982"/>
                  </a:moveTo>
                  <a:lnTo>
                    <a:pt x="2504" y="1999"/>
                  </a:lnTo>
                  <a:lnTo>
                    <a:pt x="2500" y="1999"/>
                  </a:lnTo>
                  <a:lnTo>
                    <a:pt x="2500" y="1982"/>
                  </a:lnTo>
                  <a:lnTo>
                    <a:pt x="2504" y="1982"/>
                  </a:lnTo>
                  <a:close/>
                  <a:moveTo>
                    <a:pt x="2504" y="2012"/>
                  </a:moveTo>
                  <a:lnTo>
                    <a:pt x="2504" y="2030"/>
                  </a:lnTo>
                  <a:lnTo>
                    <a:pt x="2500" y="2030"/>
                  </a:lnTo>
                  <a:lnTo>
                    <a:pt x="2500" y="2012"/>
                  </a:lnTo>
                  <a:lnTo>
                    <a:pt x="2504" y="2012"/>
                  </a:lnTo>
                  <a:close/>
                  <a:moveTo>
                    <a:pt x="2504" y="2043"/>
                  </a:moveTo>
                  <a:lnTo>
                    <a:pt x="2504" y="2060"/>
                  </a:lnTo>
                  <a:lnTo>
                    <a:pt x="2500" y="2060"/>
                  </a:lnTo>
                  <a:lnTo>
                    <a:pt x="2500" y="2043"/>
                  </a:lnTo>
                  <a:lnTo>
                    <a:pt x="2504" y="2043"/>
                  </a:lnTo>
                  <a:close/>
                  <a:moveTo>
                    <a:pt x="2504" y="2074"/>
                  </a:moveTo>
                  <a:lnTo>
                    <a:pt x="2504" y="2091"/>
                  </a:lnTo>
                  <a:lnTo>
                    <a:pt x="2500" y="2091"/>
                  </a:lnTo>
                  <a:lnTo>
                    <a:pt x="2500" y="2074"/>
                  </a:lnTo>
                  <a:lnTo>
                    <a:pt x="2504" y="2074"/>
                  </a:lnTo>
                  <a:close/>
                  <a:moveTo>
                    <a:pt x="2504" y="2104"/>
                  </a:moveTo>
                  <a:lnTo>
                    <a:pt x="2504" y="2122"/>
                  </a:lnTo>
                  <a:lnTo>
                    <a:pt x="2500" y="2122"/>
                  </a:lnTo>
                  <a:lnTo>
                    <a:pt x="2500" y="2104"/>
                  </a:lnTo>
                  <a:lnTo>
                    <a:pt x="2504" y="2104"/>
                  </a:lnTo>
                  <a:close/>
                  <a:moveTo>
                    <a:pt x="2504" y="2135"/>
                  </a:moveTo>
                  <a:lnTo>
                    <a:pt x="2504" y="2152"/>
                  </a:lnTo>
                  <a:lnTo>
                    <a:pt x="2500" y="2152"/>
                  </a:lnTo>
                  <a:lnTo>
                    <a:pt x="2500" y="2135"/>
                  </a:lnTo>
                  <a:lnTo>
                    <a:pt x="2504" y="2135"/>
                  </a:lnTo>
                  <a:close/>
                  <a:moveTo>
                    <a:pt x="2504" y="2165"/>
                  </a:moveTo>
                  <a:lnTo>
                    <a:pt x="2504" y="2183"/>
                  </a:lnTo>
                  <a:lnTo>
                    <a:pt x="2500" y="2183"/>
                  </a:lnTo>
                  <a:lnTo>
                    <a:pt x="2500" y="2165"/>
                  </a:lnTo>
                  <a:lnTo>
                    <a:pt x="2504" y="2165"/>
                  </a:lnTo>
                  <a:close/>
                  <a:moveTo>
                    <a:pt x="2504" y="2196"/>
                  </a:moveTo>
                  <a:lnTo>
                    <a:pt x="2504" y="2214"/>
                  </a:lnTo>
                  <a:lnTo>
                    <a:pt x="2500" y="2214"/>
                  </a:lnTo>
                  <a:lnTo>
                    <a:pt x="2500" y="2196"/>
                  </a:lnTo>
                  <a:lnTo>
                    <a:pt x="2504" y="2196"/>
                  </a:lnTo>
                  <a:close/>
                  <a:moveTo>
                    <a:pt x="2504" y="2227"/>
                  </a:moveTo>
                  <a:lnTo>
                    <a:pt x="2504" y="2244"/>
                  </a:lnTo>
                  <a:lnTo>
                    <a:pt x="2500" y="2244"/>
                  </a:lnTo>
                  <a:lnTo>
                    <a:pt x="2500" y="2227"/>
                  </a:lnTo>
                  <a:lnTo>
                    <a:pt x="2504" y="2227"/>
                  </a:lnTo>
                  <a:close/>
                  <a:moveTo>
                    <a:pt x="2504" y="2258"/>
                  </a:moveTo>
                  <a:lnTo>
                    <a:pt x="2504" y="2275"/>
                  </a:lnTo>
                  <a:lnTo>
                    <a:pt x="2500" y="2275"/>
                  </a:lnTo>
                  <a:lnTo>
                    <a:pt x="2500" y="2258"/>
                  </a:lnTo>
                  <a:lnTo>
                    <a:pt x="2504" y="2258"/>
                  </a:lnTo>
                  <a:close/>
                  <a:moveTo>
                    <a:pt x="2504" y="2288"/>
                  </a:moveTo>
                  <a:lnTo>
                    <a:pt x="2504" y="2306"/>
                  </a:lnTo>
                  <a:lnTo>
                    <a:pt x="2500" y="2306"/>
                  </a:lnTo>
                  <a:lnTo>
                    <a:pt x="2500" y="2288"/>
                  </a:lnTo>
                  <a:lnTo>
                    <a:pt x="2504" y="2288"/>
                  </a:lnTo>
                  <a:close/>
                  <a:moveTo>
                    <a:pt x="2504" y="2319"/>
                  </a:moveTo>
                  <a:lnTo>
                    <a:pt x="2504" y="2337"/>
                  </a:lnTo>
                  <a:lnTo>
                    <a:pt x="2500" y="2337"/>
                  </a:lnTo>
                  <a:lnTo>
                    <a:pt x="2500" y="2319"/>
                  </a:lnTo>
                  <a:lnTo>
                    <a:pt x="2504" y="2319"/>
                  </a:lnTo>
                  <a:close/>
                  <a:moveTo>
                    <a:pt x="2531" y="294"/>
                  </a:moveTo>
                  <a:lnTo>
                    <a:pt x="2531" y="312"/>
                  </a:lnTo>
                  <a:lnTo>
                    <a:pt x="2526" y="312"/>
                  </a:lnTo>
                  <a:lnTo>
                    <a:pt x="2526" y="294"/>
                  </a:lnTo>
                  <a:lnTo>
                    <a:pt x="2531" y="294"/>
                  </a:lnTo>
                  <a:close/>
                  <a:moveTo>
                    <a:pt x="2531" y="325"/>
                  </a:moveTo>
                  <a:lnTo>
                    <a:pt x="2531" y="342"/>
                  </a:lnTo>
                  <a:lnTo>
                    <a:pt x="2526" y="342"/>
                  </a:lnTo>
                  <a:lnTo>
                    <a:pt x="2526" y="325"/>
                  </a:lnTo>
                  <a:lnTo>
                    <a:pt x="2531" y="325"/>
                  </a:lnTo>
                  <a:close/>
                  <a:moveTo>
                    <a:pt x="2531" y="355"/>
                  </a:moveTo>
                  <a:lnTo>
                    <a:pt x="2531" y="373"/>
                  </a:lnTo>
                  <a:lnTo>
                    <a:pt x="2526" y="373"/>
                  </a:lnTo>
                  <a:lnTo>
                    <a:pt x="2526" y="355"/>
                  </a:lnTo>
                  <a:lnTo>
                    <a:pt x="2531" y="355"/>
                  </a:lnTo>
                  <a:close/>
                  <a:moveTo>
                    <a:pt x="2531" y="386"/>
                  </a:moveTo>
                  <a:lnTo>
                    <a:pt x="2531" y="404"/>
                  </a:lnTo>
                  <a:lnTo>
                    <a:pt x="2526" y="404"/>
                  </a:lnTo>
                  <a:lnTo>
                    <a:pt x="2526" y="386"/>
                  </a:lnTo>
                  <a:lnTo>
                    <a:pt x="2531" y="386"/>
                  </a:lnTo>
                  <a:close/>
                  <a:moveTo>
                    <a:pt x="2531" y="417"/>
                  </a:moveTo>
                  <a:lnTo>
                    <a:pt x="2531" y="434"/>
                  </a:lnTo>
                  <a:lnTo>
                    <a:pt x="2526" y="434"/>
                  </a:lnTo>
                  <a:lnTo>
                    <a:pt x="2526" y="417"/>
                  </a:lnTo>
                  <a:lnTo>
                    <a:pt x="2531" y="417"/>
                  </a:lnTo>
                  <a:close/>
                  <a:moveTo>
                    <a:pt x="2531" y="447"/>
                  </a:moveTo>
                  <a:lnTo>
                    <a:pt x="2531" y="465"/>
                  </a:lnTo>
                  <a:lnTo>
                    <a:pt x="2526" y="465"/>
                  </a:lnTo>
                  <a:lnTo>
                    <a:pt x="2526" y="447"/>
                  </a:lnTo>
                  <a:lnTo>
                    <a:pt x="2531" y="447"/>
                  </a:lnTo>
                  <a:close/>
                  <a:moveTo>
                    <a:pt x="2531" y="478"/>
                  </a:moveTo>
                  <a:lnTo>
                    <a:pt x="2531" y="496"/>
                  </a:lnTo>
                  <a:lnTo>
                    <a:pt x="2526" y="496"/>
                  </a:lnTo>
                  <a:lnTo>
                    <a:pt x="2526" y="478"/>
                  </a:lnTo>
                  <a:lnTo>
                    <a:pt x="2531" y="478"/>
                  </a:lnTo>
                  <a:close/>
                  <a:moveTo>
                    <a:pt x="2531" y="509"/>
                  </a:moveTo>
                  <a:lnTo>
                    <a:pt x="2531" y="526"/>
                  </a:lnTo>
                  <a:lnTo>
                    <a:pt x="2526" y="526"/>
                  </a:lnTo>
                  <a:lnTo>
                    <a:pt x="2526" y="509"/>
                  </a:lnTo>
                  <a:lnTo>
                    <a:pt x="2531" y="509"/>
                  </a:lnTo>
                  <a:close/>
                  <a:moveTo>
                    <a:pt x="2531" y="539"/>
                  </a:moveTo>
                  <a:lnTo>
                    <a:pt x="2531" y="557"/>
                  </a:lnTo>
                  <a:lnTo>
                    <a:pt x="2526" y="557"/>
                  </a:lnTo>
                  <a:lnTo>
                    <a:pt x="2526" y="539"/>
                  </a:lnTo>
                  <a:lnTo>
                    <a:pt x="2531" y="539"/>
                  </a:lnTo>
                  <a:close/>
                  <a:moveTo>
                    <a:pt x="2531" y="570"/>
                  </a:moveTo>
                  <a:lnTo>
                    <a:pt x="2531" y="588"/>
                  </a:lnTo>
                  <a:lnTo>
                    <a:pt x="2526" y="588"/>
                  </a:lnTo>
                  <a:lnTo>
                    <a:pt x="2526" y="570"/>
                  </a:lnTo>
                  <a:lnTo>
                    <a:pt x="2531" y="570"/>
                  </a:lnTo>
                  <a:close/>
                  <a:moveTo>
                    <a:pt x="2531" y="601"/>
                  </a:moveTo>
                  <a:lnTo>
                    <a:pt x="2531" y="618"/>
                  </a:lnTo>
                  <a:lnTo>
                    <a:pt x="2526" y="618"/>
                  </a:lnTo>
                  <a:lnTo>
                    <a:pt x="2526" y="601"/>
                  </a:lnTo>
                  <a:lnTo>
                    <a:pt x="2531" y="601"/>
                  </a:lnTo>
                  <a:close/>
                  <a:moveTo>
                    <a:pt x="2531" y="632"/>
                  </a:moveTo>
                  <a:lnTo>
                    <a:pt x="2531" y="649"/>
                  </a:lnTo>
                  <a:lnTo>
                    <a:pt x="2526" y="649"/>
                  </a:lnTo>
                  <a:lnTo>
                    <a:pt x="2526" y="632"/>
                  </a:lnTo>
                  <a:lnTo>
                    <a:pt x="2531" y="632"/>
                  </a:lnTo>
                  <a:close/>
                  <a:moveTo>
                    <a:pt x="2531" y="662"/>
                  </a:moveTo>
                  <a:lnTo>
                    <a:pt x="2531" y="680"/>
                  </a:lnTo>
                  <a:lnTo>
                    <a:pt x="2526" y="680"/>
                  </a:lnTo>
                  <a:lnTo>
                    <a:pt x="2526" y="662"/>
                  </a:lnTo>
                  <a:lnTo>
                    <a:pt x="2531" y="662"/>
                  </a:lnTo>
                  <a:close/>
                  <a:moveTo>
                    <a:pt x="2531" y="693"/>
                  </a:moveTo>
                  <a:lnTo>
                    <a:pt x="2531" y="710"/>
                  </a:lnTo>
                  <a:lnTo>
                    <a:pt x="2526" y="710"/>
                  </a:lnTo>
                  <a:lnTo>
                    <a:pt x="2526" y="693"/>
                  </a:lnTo>
                  <a:lnTo>
                    <a:pt x="2531" y="693"/>
                  </a:lnTo>
                  <a:close/>
                  <a:moveTo>
                    <a:pt x="2531" y="723"/>
                  </a:moveTo>
                  <a:lnTo>
                    <a:pt x="2531" y="741"/>
                  </a:lnTo>
                  <a:lnTo>
                    <a:pt x="2526" y="741"/>
                  </a:lnTo>
                  <a:lnTo>
                    <a:pt x="2526" y="723"/>
                  </a:lnTo>
                  <a:lnTo>
                    <a:pt x="2531" y="723"/>
                  </a:lnTo>
                  <a:close/>
                  <a:moveTo>
                    <a:pt x="2531" y="754"/>
                  </a:moveTo>
                  <a:lnTo>
                    <a:pt x="2531" y="772"/>
                  </a:lnTo>
                  <a:lnTo>
                    <a:pt x="2526" y="772"/>
                  </a:lnTo>
                  <a:lnTo>
                    <a:pt x="2526" y="754"/>
                  </a:lnTo>
                  <a:lnTo>
                    <a:pt x="2531" y="754"/>
                  </a:lnTo>
                  <a:close/>
                  <a:moveTo>
                    <a:pt x="2531" y="785"/>
                  </a:moveTo>
                  <a:lnTo>
                    <a:pt x="2531" y="802"/>
                  </a:lnTo>
                  <a:lnTo>
                    <a:pt x="2526" y="802"/>
                  </a:lnTo>
                  <a:lnTo>
                    <a:pt x="2526" y="785"/>
                  </a:lnTo>
                  <a:lnTo>
                    <a:pt x="2531" y="785"/>
                  </a:lnTo>
                  <a:close/>
                  <a:moveTo>
                    <a:pt x="2531" y="815"/>
                  </a:moveTo>
                  <a:lnTo>
                    <a:pt x="2531" y="833"/>
                  </a:lnTo>
                  <a:lnTo>
                    <a:pt x="2526" y="833"/>
                  </a:lnTo>
                  <a:lnTo>
                    <a:pt x="2526" y="815"/>
                  </a:lnTo>
                  <a:lnTo>
                    <a:pt x="2531" y="815"/>
                  </a:lnTo>
                  <a:close/>
                  <a:moveTo>
                    <a:pt x="2531" y="846"/>
                  </a:moveTo>
                  <a:lnTo>
                    <a:pt x="2531" y="864"/>
                  </a:lnTo>
                  <a:lnTo>
                    <a:pt x="2526" y="864"/>
                  </a:lnTo>
                  <a:lnTo>
                    <a:pt x="2526" y="846"/>
                  </a:lnTo>
                  <a:lnTo>
                    <a:pt x="2531" y="846"/>
                  </a:lnTo>
                  <a:close/>
                  <a:moveTo>
                    <a:pt x="2531" y="877"/>
                  </a:moveTo>
                  <a:lnTo>
                    <a:pt x="2531" y="895"/>
                  </a:lnTo>
                  <a:lnTo>
                    <a:pt x="2526" y="895"/>
                  </a:lnTo>
                  <a:lnTo>
                    <a:pt x="2526" y="877"/>
                  </a:lnTo>
                  <a:lnTo>
                    <a:pt x="2531" y="877"/>
                  </a:lnTo>
                  <a:close/>
                  <a:moveTo>
                    <a:pt x="2531" y="908"/>
                  </a:moveTo>
                  <a:lnTo>
                    <a:pt x="2531" y="925"/>
                  </a:lnTo>
                  <a:lnTo>
                    <a:pt x="2526" y="925"/>
                  </a:lnTo>
                  <a:lnTo>
                    <a:pt x="2526" y="908"/>
                  </a:lnTo>
                  <a:lnTo>
                    <a:pt x="2531" y="908"/>
                  </a:lnTo>
                  <a:close/>
                  <a:moveTo>
                    <a:pt x="2531" y="938"/>
                  </a:moveTo>
                  <a:lnTo>
                    <a:pt x="2531" y="956"/>
                  </a:lnTo>
                  <a:lnTo>
                    <a:pt x="2526" y="956"/>
                  </a:lnTo>
                  <a:lnTo>
                    <a:pt x="2526" y="938"/>
                  </a:lnTo>
                  <a:lnTo>
                    <a:pt x="2531" y="938"/>
                  </a:lnTo>
                  <a:close/>
                  <a:moveTo>
                    <a:pt x="2531" y="969"/>
                  </a:moveTo>
                  <a:lnTo>
                    <a:pt x="2531" y="986"/>
                  </a:lnTo>
                  <a:lnTo>
                    <a:pt x="2526" y="986"/>
                  </a:lnTo>
                  <a:lnTo>
                    <a:pt x="2526" y="969"/>
                  </a:lnTo>
                  <a:lnTo>
                    <a:pt x="2531" y="969"/>
                  </a:lnTo>
                  <a:close/>
                  <a:moveTo>
                    <a:pt x="2531" y="1000"/>
                  </a:moveTo>
                  <a:lnTo>
                    <a:pt x="2531" y="1017"/>
                  </a:lnTo>
                  <a:lnTo>
                    <a:pt x="2526" y="1017"/>
                  </a:lnTo>
                  <a:lnTo>
                    <a:pt x="2526" y="1000"/>
                  </a:lnTo>
                  <a:lnTo>
                    <a:pt x="2531" y="1000"/>
                  </a:lnTo>
                  <a:close/>
                  <a:moveTo>
                    <a:pt x="2531" y="1030"/>
                  </a:moveTo>
                  <a:lnTo>
                    <a:pt x="2531" y="1048"/>
                  </a:lnTo>
                  <a:lnTo>
                    <a:pt x="2526" y="1048"/>
                  </a:lnTo>
                  <a:lnTo>
                    <a:pt x="2526" y="1030"/>
                  </a:lnTo>
                  <a:lnTo>
                    <a:pt x="2531" y="1030"/>
                  </a:lnTo>
                  <a:close/>
                  <a:moveTo>
                    <a:pt x="2531" y="1061"/>
                  </a:moveTo>
                  <a:lnTo>
                    <a:pt x="2531" y="1078"/>
                  </a:lnTo>
                  <a:lnTo>
                    <a:pt x="2526" y="1078"/>
                  </a:lnTo>
                  <a:lnTo>
                    <a:pt x="2526" y="1061"/>
                  </a:lnTo>
                  <a:lnTo>
                    <a:pt x="2531" y="1061"/>
                  </a:lnTo>
                  <a:close/>
                  <a:moveTo>
                    <a:pt x="2531" y="1092"/>
                  </a:moveTo>
                  <a:lnTo>
                    <a:pt x="2531" y="1109"/>
                  </a:lnTo>
                  <a:lnTo>
                    <a:pt x="2526" y="1109"/>
                  </a:lnTo>
                  <a:lnTo>
                    <a:pt x="2526" y="1092"/>
                  </a:lnTo>
                  <a:lnTo>
                    <a:pt x="2531" y="1092"/>
                  </a:lnTo>
                  <a:close/>
                  <a:moveTo>
                    <a:pt x="2531" y="1122"/>
                  </a:moveTo>
                  <a:lnTo>
                    <a:pt x="2531" y="1140"/>
                  </a:lnTo>
                  <a:lnTo>
                    <a:pt x="2526" y="1140"/>
                  </a:lnTo>
                  <a:lnTo>
                    <a:pt x="2526" y="1122"/>
                  </a:lnTo>
                  <a:lnTo>
                    <a:pt x="2531" y="1122"/>
                  </a:lnTo>
                  <a:close/>
                  <a:moveTo>
                    <a:pt x="2531" y="1153"/>
                  </a:moveTo>
                  <a:lnTo>
                    <a:pt x="2531" y="1171"/>
                  </a:lnTo>
                  <a:lnTo>
                    <a:pt x="2526" y="1171"/>
                  </a:lnTo>
                  <a:lnTo>
                    <a:pt x="2526" y="1153"/>
                  </a:lnTo>
                  <a:lnTo>
                    <a:pt x="2531" y="1153"/>
                  </a:lnTo>
                  <a:close/>
                  <a:moveTo>
                    <a:pt x="2531" y="1184"/>
                  </a:moveTo>
                  <a:lnTo>
                    <a:pt x="2531" y="1201"/>
                  </a:lnTo>
                  <a:lnTo>
                    <a:pt x="2526" y="1201"/>
                  </a:lnTo>
                  <a:lnTo>
                    <a:pt x="2526" y="1184"/>
                  </a:lnTo>
                  <a:lnTo>
                    <a:pt x="2531" y="1184"/>
                  </a:lnTo>
                  <a:close/>
                  <a:moveTo>
                    <a:pt x="2531" y="1214"/>
                  </a:moveTo>
                  <a:lnTo>
                    <a:pt x="2531" y="1232"/>
                  </a:lnTo>
                  <a:lnTo>
                    <a:pt x="2526" y="1232"/>
                  </a:lnTo>
                  <a:lnTo>
                    <a:pt x="2526" y="1214"/>
                  </a:lnTo>
                  <a:lnTo>
                    <a:pt x="2531" y="1214"/>
                  </a:lnTo>
                  <a:close/>
                  <a:moveTo>
                    <a:pt x="2531" y="1245"/>
                  </a:moveTo>
                  <a:lnTo>
                    <a:pt x="2531" y="1263"/>
                  </a:lnTo>
                  <a:lnTo>
                    <a:pt x="2526" y="1263"/>
                  </a:lnTo>
                  <a:lnTo>
                    <a:pt x="2526" y="1245"/>
                  </a:lnTo>
                  <a:lnTo>
                    <a:pt x="2531" y="1245"/>
                  </a:lnTo>
                  <a:close/>
                  <a:moveTo>
                    <a:pt x="2531" y="1276"/>
                  </a:moveTo>
                  <a:lnTo>
                    <a:pt x="2531" y="1293"/>
                  </a:lnTo>
                  <a:lnTo>
                    <a:pt x="2526" y="1293"/>
                  </a:lnTo>
                  <a:lnTo>
                    <a:pt x="2526" y="1276"/>
                  </a:lnTo>
                  <a:lnTo>
                    <a:pt x="2531" y="1276"/>
                  </a:lnTo>
                  <a:close/>
                  <a:moveTo>
                    <a:pt x="2531" y="1306"/>
                  </a:moveTo>
                  <a:lnTo>
                    <a:pt x="2531" y="1324"/>
                  </a:lnTo>
                  <a:lnTo>
                    <a:pt x="2526" y="1324"/>
                  </a:lnTo>
                  <a:lnTo>
                    <a:pt x="2526" y="1306"/>
                  </a:lnTo>
                  <a:lnTo>
                    <a:pt x="2531" y="1306"/>
                  </a:lnTo>
                  <a:close/>
                  <a:moveTo>
                    <a:pt x="2531" y="1337"/>
                  </a:moveTo>
                  <a:lnTo>
                    <a:pt x="2531" y="1355"/>
                  </a:lnTo>
                  <a:lnTo>
                    <a:pt x="2526" y="1355"/>
                  </a:lnTo>
                  <a:lnTo>
                    <a:pt x="2526" y="1337"/>
                  </a:lnTo>
                  <a:lnTo>
                    <a:pt x="2531" y="1337"/>
                  </a:lnTo>
                  <a:close/>
                  <a:moveTo>
                    <a:pt x="2531" y="1368"/>
                  </a:moveTo>
                  <a:lnTo>
                    <a:pt x="2531" y="1385"/>
                  </a:lnTo>
                  <a:lnTo>
                    <a:pt x="2526" y="1385"/>
                  </a:lnTo>
                  <a:lnTo>
                    <a:pt x="2526" y="1368"/>
                  </a:lnTo>
                  <a:lnTo>
                    <a:pt x="2531" y="1368"/>
                  </a:lnTo>
                  <a:close/>
                  <a:moveTo>
                    <a:pt x="2531" y="1399"/>
                  </a:moveTo>
                  <a:lnTo>
                    <a:pt x="2531" y="1416"/>
                  </a:lnTo>
                  <a:lnTo>
                    <a:pt x="2526" y="1416"/>
                  </a:lnTo>
                  <a:lnTo>
                    <a:pt x="2526" y="1399"/>
                  </a:lnTo>
                  <a:lnTo>
                    <a:pt x="2531" y="1399"/>
                  </a:lnTo>
                  <a:close/>
                  <a:moveTo>
                    <a:pt x="2531" y="1429"/>
                  </a:moveTo>
                  <a:lnTo>
                    <a:pt x="2531" y="1447"/>
                  </a:lnTo>
                  <a:lnTo>
                    <a:pt x="2526" y="1447"/>
                  </a:lnTo>
                  <a:lnTo>
                    <a:pt x="2526" y="1429"/>
                  </a:lnTo>
                  <a:lnTo>
                    <a:pt x="2531" y="1429"/>
                  </a:lnTo>
                  <a:close/>
                  <a:moveTo>
                    <a:pt x="2531" y="1460"/>
                  </a:moveTo>
                  <a:lnTo>
                    <a:pt x="2531" y="1477"/>
                  </a:lnTo>
                  <a:lnTo>
                    <a:pt x="2526" y="1477"/>
                  </a:lnTo>
                  <a:lnTo>
                    <a:pt x="2526" y="1460"/>
                  </a:lnTo>
                  <a:lnTo>
                    <a:pt x="2531" y="1460"/>
                  </a:lnTo>
                  <a:close/>
                  <a:moveTo>
                    <a:pt x="2531" y="1491"/>
                  </a:moveTo>
                  <a:lnTo>
                    <a:pt x="2531" y="1508"/>
                  </a:lnTo>
                  <a:lnTo>
                    <a:pt x="2526" y="1508"/>
                  </a:lnTo>
                  <a:lnTo>
                    <a:pt x="2526" y="1491"/>
                  </a:lnTo>
                  <a:lnTo>
                    <a:pt x="2531" y="1491"/>
                  </a:lnTo>
                  <a:close/>
                  <a:moveTo>
                    <a:pt x="2531" y="1521"/>
                  </a:moveTo>
                  <a:lnTo>
                    <a:pt x="2531" y="1539"/>
                  </a:lnTo>
                  <a:lnTo>
                    <a:pt x="2526" y="1539"/>
                  </a:lnTo>
                  <a:lnTo>
                    <a:pt x="2526" y="1521"/>
                  </a:lnTo>
                  <a:lnTo>
                    <a:pt x="2531" y="1521"/>
                  </a:lnTo>
                  <a:close/>
                  <a:moveTo>
                    <a:pt x="2531" y="1552"/>
                  </a:moveTo>
                  <a:lnTo>
                    <a:pt x="2531" y="1569"/>
                  </a:lnTo>
                  <a:lnTo>
                    <a:pt x="2526" y="1569"/>
                  </a:lnTo>
                  <a:lnTo>
                    <a:pt x="2526" y="1552"/>
                  </a:lnTo>
                  <a:lnTo>
                    <a:pt x="2531" y="1552"/>
                  </a:lnTo>
                  <a:close/>
                  <a:moveTo>
                    <a:pt x="2531" y="1583"/>
                  </a:moveTo>
                  <a:lnTo>
                    <a:pt x="2531" y="1600"/>
                  </a:lnTo>
                  <a:lnTo>
                    <a:pt x="2526" y="1600"/>
                  </a:lnTo>
                  <a:lnTo>
                    <a:pt x="2526" y="1583"/>
                  </a:lnTo>
                  <a:lnTo>
                    <a:pt x="2531" y="1583"/>
                  </a:lnTo>
                  <a:close/>
                  <a:moveTo>
                    <a:pt x="2531" y="1613"/>
                  </a:moveTo>
                  <a:lnTo>
                    <a:pt x="2531" y="1631"/>
                  </a:lnTo>
                  <a:lnTo>
                    <a:pt x="2526" y="1631"/>
                  </a:lnTo>
                  <a:lnTo>
                    <a:pt x="2526" y="1613"/>
                  </a:lnTo>
                  <a:lnTo>
                    <a:pt x="2531" y="1613"/>
                  </a:lnTo>
                  <a:close/>
                  <a:moveTo>
                    <a:pt x="2531" y="1644"/>
                  </a:moveTo>
                  <a:lnTo>
                    <a:pt x="2531" y="1661"/>
                  </a:lnTo>
                  <a:lnTo>
                    <a:pt x="2526" y="1661"/>
                  </a:lnTo>
                  <a:lnTo>
                    <a:pt x="2526" y="1644"/>
                  </a:lnTo>
                  <a:lnTo>
                    <a:pt x="2531" y="1644"/>
                  </a:lnTo>
                  <a:close/>
                  <a:moveTo>
                    <a:pt x="2531" y="1675"/>
                  </a:moveTo>
                  <a:lnTo>
                    <a:pt x="2531" y="1692"/>
                  </a:lnTo>
                  <a:lnTo>
                    <a:pt x="2526" y="1692"/>
                  </a:lnTo>
                  <a:lnTo>
                    <a:pt x="2526" y="1675"/>
                  </a:lnTo>
                  <a:lnTo>
                    <a:pt x="2531" y="1675"/>
                  </a:lnTo>
                  <a:close/>
                  <a:moveTo>
                    <a:pt x="2531" y="1705"/>
                  </a:moveTo>
                  <a:lnTo>
                    <a:pt x="2531" y="1723"/>
                  </a:lnTo>
                  <a:lnTo>
                    <a:pt x="2526" y="1723"/>
                  </a:lnTo>
                  <a:lnTo>
                    <a:pt x="2526" y="1705"/>
                  </a:lnTo>
                  <a:lnTo>
                    <a:pt x="2531" y="1705"/>
                  </a:lnTo>
                  <a:close/>
                  <a:moveTo>
                    <a:pt x="2531" y="1736"/>
                  </a:moveTo>
                  <a:lnTo>
                    <a:pt x="2531" y="1754"/>
                  </a:lnTo>
                  <a:lnTo>
                    <a:pt x="2526" y="1754"/>
                  </a:lnTo>
                  <a:lnTo>
                    <a:pt x="2526" y="1736"/>
                  </a:lnTo>
                  <a:lnTo>
                    <a:pt x="2531" y="1736"/>
                  </a:lnTo>
                  <a:close/>
                  <a:moveTo>
                    <a:pt x="2531" y="1767"/>
                  </a:moveTo>
                  <a:lnTo>
                    <a:pt x="2531" y="1784"/>
                  </a:lnTo>
                  <a:lnTo>
                    <a:pt x="2526" y="1784"/>
                  </a:lnTo>
                  <a:lnTo>
                    <a:pt x="2526" y="1767"/>
                  </a:lnTo>
                  <a:lnTo>
                    <a:pt x="2531" y="1767"/>
                  </a:lnTo>
                  <a:close/>
                  <a:moveTo>
                    <a:pt x="2531" y="1797"/>
                  </a:moveTo>
                  <a:lnTo>
                    <a:pt x="2531" y="1815"/>
                  </a:lnTo>
                  <a:lnTo>
                    <a:pt x="2526" y="1815"/>
                  </a:lnTo>
                  <a:lnTo>
                    <a:pt x="2526" y="1797"/>
                  </a:lnTo>
                  <a:lnTo>
                    <a:pt x="2531" y="1797"/>
                  </a:lnTo>
                  <a:close/>
                  <a:moveTo>
                    <a:pt x="2531" y="1828"/>
                  </a:moveTo>
                  <a:lnTo>
                    <a:pt x="2531" y="1846"/>
                  </a:lnTo>
                  <a:lnTo>
                    <a:pt x="2526" y="1846"/>
                  </a:lnTo>
                  <a:lnTo>
                    <a:pt x="2526" y="1828"/>
                  </a:lnTo>
                  <a:lnTo>
                    <a:pt x="2531" y="1828"/>
                  </a:lnTo>
                  <a:close/>
                  <a:moveTo>
                    <a:pt x="2531" y="1859"/>
                  </a:moveTo>
                  <a:lnTo>
                    <a:pt x="2531" y="1876"/>
                  </a:lnTo>
                  <a:lnTo>
                    <a:pt x="2526" y="1876"/>
                  </a:lnTo>
                  <a:lnTo>
                    <a:pt x="2526" y="1859"/>
                  </a:lnTo>
                  <a:lnTo>
                    <a:pt x="2531" y="1859"/>
                  </a:lnTo>
                  <a:close/>
                  <a:moveTo>
                    <a:pt x="2531" y="1889"/>
                  </a:moveTo>
                  <a:lnTo>
                    <a:pt x="2531" y="1907"/>
                  </a:lnTo>
                  <a:lnTo>
                    <a:pt x="2526" y="1907"/>
                  </a:lnTo>
                  <a:lnTo>
                    <a:pt x="2526" y="1889"/>
                  </a:lnTo>
                  <a:lnTo>
                    <a:pt x="2531" y="1889"/>
                  </a:lnTo>
                  <a:close/>
                  <a:moveTo>
                    <a:pt x="2531" y="1920"/>
                  </a:moveTo>
                  <a:lnTo>
                    <a:pt x="2531" y="1937"/>
                  </a:lnTo>
                  <a:lnTo>
                    <a:pt x="2526" y="1937"/>
                  </a:lnTo>
                  <a:lnTo>
                    <a:pt x="2526" y="1920"/>
                  </a:lnTo>
                  <a:lnTo>
                    <a:pt x="2531" y="1920"/>
                  </a:lnTo>
                  <a:close/>
                  <a:moveTo>
                    <a:pt x="2531" y="1951"/>
                  </a:moveTo>
                  <a:lnTo>
                    <a:pt x="2531" y="1968"/>
                  </a:lnTo>
                  <a:lnTo>
                    <a:pt x="2526" y="1968"/>
                  </a:lnTo>
                  <a:lnTo>
                    <a:pt x="2526" y="1951"/>
                  </a:lnTo>
                  <a:lnTo>
                    <a:pt x="2531" y="1951"/>
                  </a:lnTo>
                  <a:close/>
                  <a:moveTo>
                    <a:pt x="2531" y="1982"/>
                  </a:moveTo>
                  <a:lnTo>
                    <a:pt x="2531" y="1999"/>
                  </a:lnTo>
                  <a:lnTo>
                    <a:pt x="2526" y="1999"/>
                  </a:lnTo>
                  <a:lnTo>
                    <a:pt x="2526" y="1982"/>
                  </a:lnTo>
                  <a:lnTo>
                    <a:pt x="2531" y="1982"/>
                  </a:lnTo>
                  <a:close/>
                  <a:moveTo>
                    <a:pt x="2531" y="2012"/>
                  </a:moveTo>
                  <a:lnTo>
                    <a:pt x="2531" y="2030"/>
                  </a:lnTo>
                  <a:lnTo>
                    <a:pt x="2526" y="2030"/>
                  </a:lnTo>
                  <a:lnTo>
                    <a:pt x="2526" y="2012"/>
                  </a:lnTo>
                  <a:lnTo>
                    <a:pt x="2531" y="2012"/>
                  </a:lnTo>
                  <a:close/>
                  <a:moveTo>
                    <a:pt x="2531" y="2043"/>
                  </a:moveTo>
                  <a:lnTo>
                    <a:pt x="2531" y="2060"/>
                  </a:lnTo>
                  <a:lnTo>
                    <a:pt x="2526" y="2060"/>
                  </a:lnTo>
                  <a:lnTo>
                    <a:pt x="2526" y="2043"/>
                  </a:lnTo>
                  <a:lnTo>
                    <a:pt x="2531" y="2043"/>
                  </a:lnTo>
                  <a:close/>
                  <a:moveTo>
                    <a:pt x="2531" y="2074"/>
                  </a:moveTo>
                  <a:lnTo>
                    <a:pt x="2531" y="2091"/>
                  </a:lnTo>
                  <a:lnTo>
                    <a:pt x="2526" y="2091"/>
                  </a:lnTo>
                  <a:lnTo>
                    <a:pt x="2526" y="2074"/>
                  </a:lnTo>
                  <a:lnTo>
                    <a:pt x="2531" y="2074"/>
                  </a:lnTo>
                  <a:close/>
                  <a:moveTo>
                    <a:pt x="2531" y="2104"/>
                  </a:moveTo>
                  <a:lnTo>
                    <a:pt x="2531" y="2122"/>
                  </a:lnTo>
                  <a:lnTo>
                    <a:pt x="2526" y="2122"/>
                  </a:lnTo>
                  <a:lnTo>
                    <a:pt x="2526" y="2104"/>
                  </a:lnTo>
                  <a:lnTo>
                    <a:pt x="2531" y="2104"/>
                  </a:lnTo>
                  <a:close/>
                  <a:moveTo>
                    <a:pt x="2531" y="2135"/>
                  </a:moveTo>
                  <a:lnTo>
                    <a:pt x="2531" y="2152"/>
                  </a:lnTo>
                  <a:lnTo>
                    <a:pt x="2526" y="2152"/>
                  </a:lnTo>
                  <a:lnTo>
                    <a:pt x="2526" y="2135"/>
                  </a:lnTo>
                  <a:lnTo>
                    <a:pt x="2531" y="2135"/>
                  </a:lnTo>
                  <a:close/>
                  <a:moveTo>
                    <a:pt x="2531" y="2165"/>
                  </a:moveTo>
                  <a:lnTo>
                    <a:pt x="2531" y="2183"/>
                  </a:lnTo>
                  <a:lnTo>
                    <a:pt x="2526" y="2183"/>
                  </a:lnTo>
                  <a:lnTo>
                    <a:pt x="2526" y="2165"/>
                  </a:lnTo>
                  <a:lnTo>
                    <a:pt x="2531" y="2165"/>
                  </a:lnTo>
                  <a:close/>
                  <a:moveTo>
                    <a:pt x="2531" y="2196"/>
                  </a:moveTo>
                  <a:lnTo>
                    <a:pt x="2531" y="2214"/>
                  </a:lnTo>
                  <a:lnTo>
                    <a:pt x="2526" y="2214"/>
                  </a:lnTo>
                  <a:lnTo>
                    <a:pt x="2526" y="2196"/>
                  </a:lnTo>
                  <a:lnTo>
                    <a:pt x="2531" y="2196"/>
                  </a:lnTo>
                  <a:close/>
                  <a:moveTo>
                    <a:pt x="2531" y="2227"/>
                  </a:moveTo>
                  <a:lnTo>
                    <a:pt x="2531" y="2245"/>
                  </a:lnTo>
                  <a:lnTo>
                    <a:pt x="2526" y="2245"/>
                  </a:lnTo>
                  <a:lnTo>
                    <a:pt x="2526" y="2227"/>
                  </a:lnTo>
                  <a:lnTo>
                    <a:pt x="2531" y="2227"/>
                  </a:lnTo>
                  <a:close/>
                  <a:moveTo>
                    <a:pt x="2531" y="2258"/>
                  </a:moveTo>
                  <a:lnTo>
                    <a:pt x="2531" y="2275"/>
                  </a:lnTo>
                  <a:lnTo>
                    <a:pt x="2526" y="2275"/>
                  </a:lnTo>
                  <a:lnTo>
                    <a:pt x="2526" y="2258"/>
                  </a:lnTo>
                  <a:lnTo>
                    <a:pt x="2531" y="2258"/>
                  </a:lnTo>
                  <a:close/>
                  <a:moveTo>
                    <a:pt x="2531" y="2288"/>
                  </a:moveTo>
                  <a:lnTo>
                    <a:pt x="2531" y="2306"/>
                  </a:lnTo>
                  <a:lnTo>
                    <a:pt x="2526" y="2306"/>
                  </a:lnTo>
                  <a:lnTo>
                    <a:pt x="2526" y="2288"/>
                  </a:lnTo>
                  <a:lnTo>
                    <a:pt x="2531" y="2288"/>
                  </a:lnTo>
                  <a:close/>
                  <a:moveTo>
                    <a:pt x="2531" y="2319"/>
                  </a:moveTo>
                  <a:lnTo>
                    <a:pt x="2531" y="2337"/>
                  </a:lnTo>
                  <a:lnTo>
                    <a:pt x="2526" y="2337"/>
                  </a:lnTo>
                  <a:lnTo>
                    <a:pt x="2526" y="2319"/>
                  </a:lnTo>
                  <a:lnTo>
                    <a:pt x="2531" y="2319"/>
                  </a:lnTo>
                  <a:close/>
                  <a:moveTo>
                    <a:pt x="2557" y="263"/>
                  </a:moveTo>
                  <a:lnTo>
                    <a:pt x="2557" y="281"/>
                  </a:lnTo>
                  <a:lnTo>
                    <a:pt x="2553" y="281"/>
                  </a:lnTo>
                  <a:lnTo>
                    <a:pt x="2553" y="263"/>
                  </a:lnTo>
                  <a:lnTo>
                    <a:pt x="2557" y="263"/>
                  </a:lnTo>
                  <a:close/>
                  <a:moveTo>
                    <a:pt x="2557" y="294"/>
                  </a:moveTo>
                  <a:lnTo>
                    <a:pt x="2557" y="312"/>
                  </a:lnTo>
                  <a:lnTo>
                    <a:pt x="2553" y="312"/>
                  </a:lnTo>
                  <a:lnTo>
                    <a:pt x="2553" y="294"/>
                  </a:lnTo>
                  <a:lnTo>
                    <a:pt x="2557" y="294"/>
                  </a:lnTo>
                  <a:close/>
                  <a:moveTo>
                    <a:pt x="2557" y="325"/>
                  </a:moveTo>
                  <a:lnTo>
                    <a:pt x="2557" y="342"/>
                  </a:lnTo>
                  <a:lnTo>
                    <a:pt x="2553" y="342"/>
                  </a:lnTo>
                  <a:lnTo>
                    <a:pt x="2553" y="325"/>
                  </a:lnTo>
                  <a:lnTo>
                    <a:pt x="2557" y="325"/>
                  </a:lnTo>
                  <a:close/>
                  <a:moveTo>
                    <a:pt x="2557" y="355"/>
                  </a:moveTo>
                  <a:lnTo>
                    <a:pt x="2557" y="373"/>
                  </a:lnTo>
                  <a:lnTo>
                    <a:pt x="2553" y="373"/>
                  </a:lnTo>
                  <a:lnTo>
                    <a:pt x="2553" y="355"/>
                  </a:lnTo>
                  <a:lnTo>
                    <a:pt x="2557" y="355"/>
                  </a:lnTo>
                  <a:close/>
                  <a:moveTo>
                    <a:pt x="2557" y="386"/>
                  </a:moveTo>
                  <a:lnTo>
                    <a:pt x="2557" y="404"/>
                  </a:lnTo>
                  <a:lnTo>
                    <a:pt x="2553" y="404"/>
                  </a:lnTo>
                  <a:lnTo>
                    <a:pt x="2553" y="386"/>
                  </a:lnTo>
                  <a:lnTo>
                    <a:pt x="2557" y="386"/>
                  </a:lnTo>
                  <a:close/>
                  <a:moveTo>
                    <a:pt x="2557" y="417"/>
                  </a:moveTo>
                  <a:lnTo>
                    <a:pt x="2557" y="434"/>
                  </a:lnTo>
                  <a:lnTo>
                    <a:pt x="2553" y="434"/>
                  </a:lnTo>
                  <a:lnTo>
                    <a:pt x="2553" y="417"/>
                  </a:lnTo>
                  <a:lnTo>
                    <a:pt x="2557" y="417"/>
                  </a:lnTo>
                  <a:close/>
                  <a:moveTo>
                    <a:pt x="2557" y="447"/>
                  </a:moveTo>
                  <a:lnTo>
                    <a:pt x="2557" y="465"/>
                  </a:lnTo>
                  <a:lnTo>
                    <a:pt x="2553" y="465"/>
                  </a:lnTo>
                  <a:lnTo>
                    <a:pt x="2553" y="447"/>
                  </a:lnTo>
                  <a:lnTo>
                    <a:pt x="2557" y="447"/>
                  </a:lnTo>
                  <a:close/>
                  <a:moveTo>
                    <a:pt x="2557" y="478"/>
                  </a:moveTo>
                  <a:lnTo>
                    <a:pt x="2557" y="496"/>
                  </a:lnTo>
                  <a:lnTo>
                    <a:pt x="2553" y="496"/>
                  </a:lnTo>
                  <a:lnTo>
                    <a:pt x="2553" y="478"/>
                  </a:lnTo>
                  <a:lnTo>
                    <a:pt x="2557" y="478"/>
                  </a:lnTo>
                  <a:close/>
                  <a:moveTo>
                    <a:pt x="2557" y="509"/>
                  </a:moveTo>
                  <a:lnTo>
                    <a:pt x="2557" y="526"/>
                  </a:lnTo>
                  <a:lnTo>
                    <a:pt x="2553" y="526"/>
                  </a:lnTo>
                  <a:lnTo>
                    <a:pt x="2553" y="509"/>
                  </a:lnTo>
                  <a:lnTo>
                    <a:pt x="2557" y="509"/>
                  </a:lnTo>
                  <a:close/>
                  <a:moveTo>
                    <a:pt x="2557" y="539"/>
                  </a:moveTo>
                  <a:lnTo>
                    <a:pt x="2557" y="557"/>
                  </a:lnTo>
                  <a:lnTo>
                    <a:pt x="2553" y="557"/>
                  </a:lnTo>
                  <a:lnTo>
                    <a:pt x="2553" y="539"/>
                  </a:lnTo>
                  <a:lnTo>
                    <a:pt x="2557" y="539"/>
                  </a:lnTo>
                  <a:close/>
                  <a:moveTo>
                    <a:pt x="2557" y="570"/>
                  </a:moveTo>
                  <a:lnTo>
                    <a:pt x="2557" y="588"/>
                  </a:lnTo>
                  <a:lnTo>
                    <a:pt x="2553" y="588"/>
                  </a:lnTo>
                  <a:lnTo>
                    <a:pt x="2553" y="570"/>
                  </a:lnTo>
                  <a:lnTo>
                    <a:pt x="2557" y="570"/>
                  </a:lnTo>
                  <a:close/>
                  <a:moveTo>
                    <a:pt x="2557" y="601"/>
                  </a:moveTo>
                  <a:lnTo>
                    <a:pt x="2557" y="618"/>
                  </a:lnTo>
                  <a:lnTo>
                    <a:pt x="2553" y="618"/>
                  </a:lnTo>
                  <a:lnTo>
                    <a:pt x="2553" y="601"/>
                  </a:lnTo>
                  <a:lnTo>
                    <a:pt x="2557" y="601"/>
                  </a:lnTo>
                  <a:close/>
                  <a:moveTo>
                    <a:pt x="2557" y="632"/>
                  </a:moveTo>
                  <a:lnTo>
                    <a:pt x="2557" y="649"/>
                  </a:lnTo>
                  <a:lnTo>
                    <a:pt x="2553" y="649"/>
                  </a:lnTo>
                  <a:lnTo>
                    <a:pt x="2553" y="632"/>
                  </a:lnTo>
                  <a:lnTo>
                    <a:pt x="2557" y="632"/>
                  </a:lnTo>
                  <a:close/>
                  <a:moveTo>
                    <a:pt x="2557" y="662"/>
                  </a:moveTo>
                  <a:lnTo>
                    <a:pt x="2557" y="680"/>
                  </a:lnTo>
                  <a:lnTo>
                    <a:pt x="2553" y="680"/>
                  </a:lnTo>
                  <a:lnTo>
                    <a:pt x="2553" y="662"/>
                  </a:lnTo>
                  <a:lnTo>
                    <a:pt x="2557" y="662"/>
                  </a:lnTo>
                  <a:close/>
                  <a:moveTo>
                    <a:pt x="2557" y="693"/>
                  </a:moveTo>
                  <a:lnTo>
                    <a:pt x="2557" y="710"/>
                  </a:lnTo>
                  <a:lnTo>
                    <a:pt x="2553" y="710"/>
                  </a:lnTo>
                  <a:lnTo>
                    <a:pt x="2553" y="693"/>
                  </a:lnTo>
                  <a:lnTo>
                    <a:pt x="2557" y="693"/>
                  </a:lnTo>
                  <a:close/>
                  <a:moveTo>
                    <a:pt x="2557" y="723"/>
                  </a:moveTo>
                  <a:lnTo>
                    <a:pt x="2557" y="741"/>
                  </a:lnTo>
                  <a:lnTo>
                    <a:pt x="2553" y="741"/>
                  </a:lnTo>
                  <a:lnTo>
                    <a:pt x="2553" y="723"/>
                  </a:lnTo>
                  <a:lnTo>
                    <a:pt x="2557" y="723"/>
                  </a:lnTo>
                  <a:close/>
                  <a:moveTo>
                    <a:pt x="2557" y="754"/>
                  </a:moveTo>
                  <a:lnTo>
                    <a:pt x="2557" y="772"/>
                  </a:lnTo>
                  <a:lnTo>
                    <a:pt x="2553" y="772"/>
                  </a:lnTo>
                  <a:lnTo>
                    <a:pt x="2553" y="754"/>
                  </a:lnTo>
                  <a:lnTo>
                    <a:pt x="2557" y="754"/>
                  </a:lnTo>
                  <a:close/>
                  <a:moveTo>
                    <a:pt x="2557" y="785"/>
                  </a:moveTo>
                  <a:lnTo>
                    <a:pt x="2557" y="802"/>
                  </a:lnTo>
                  <a:lnTo>
                    <a:pt x="2553" y="802"/>
                  </a:lnTo>
                  <a:lnTo>
                    <a:pt x="2553" y="785"/>
                  </a:lnTo>
                  <a:lnTo>
                    <a:pt x="2557" y="785"/>
                  </a:lnTo>
                  <a:close/>
                  <a:moveTo>
                    <a:pt x="2557" y="815"/>
                  </a:moveTo>
                  <a:lnTo>
                    <a:pt x="2557" y="833"/>
                  </a:lnTo>
                  <a:lnTo>
                    <a:pt x="2553" y="833"/>
                  </a:lnTo>
                  <a:lnTo>
                    <a:pt x="2553" y="815"/>
                  </a:lnTo>
                  <a:lnTo>
                    <a:pt x="2557" y="815"/>
                  </a:lnTo>
                  <a:close/>
                  <a:moveTo>
                    <a:pt x="2557" y="846"/>
                  </a:moveTo>
                  <a:lnTo>
                    <a:pt x="2557" y="864"/>
                  </a:lnTo>
                  <a:lnTo>
                    <a:pt x="2553" y="864"/>
                  </a:lnTo>
                  <a:lnTo>
                    <a:pt x="2553" y="846"/>
                  </a:lnTo>
                  <a:lnTo>
                    <a:pt x="2557" y="846"/>
                  </a:lnTo>
                  <a:close/>
                  <a:moveTo>
                    <a:pt x="2557" y="877"/>
                  </a:moveTo>
                  <a:lnTo>
                    <a:pt x="2557" y="895"/>
                  </a:lnTo>
                  <a:lnTo>
                    <a:pt x="2553" y="895"/>
                  </a:lnTo>
                  <a:lnTo>
                    <a:pt x="2553" y="877"/>
                  </a:lnTo>
                  <a:lnTo>
                    <a:pt x="2557" y="877"/>
                  </a:lnTo>
                  <a:close/>
                  <a:moveTo>
                    <a:pt x="2557" y="908"/>
                  </a:moveTo>
                  <a:lnTo>
                    <a:pt x="2557" y="925"/>
                  </a:lnTo>
                  <a:lnTo>
                    <a:pt x="2553" y="925"/>
                  </a:lnTo>
                  <a:lnTo>
                    <a:pt x="2553" y="908"/>
                  </a:lnTo>
                  <a:lnTo>
                    <a:pt x="2557" y="908"/>
                  </a:lnTo>
                  <a:close/>
                  <a:moveTo>
                    <a:pt x="2557" y="938"/>
                  </a:moveTo>
                  <a:lnTo>
                    <a:pt x="2557" y="956"/>
                  </a:lnTo>
                  <a:lnTo>
                    <a:pt x="2553" y="956"/>
                  </a:lnTo>
                  <a:lnTo>
                    <a:pt x="2553" y="938"/>
                  </a:lnTo>
                  <a:lnTo>
                    <a:pt x="2557" y="938"/>
                  </a:lnTo>
                  <a:close/>
                  <a:moveTo>
                    <a:pt x="2557" y="969"/>
                  </a:moveTo>
                  <a:lnTo>
                    <a:pt x="2557" y="986"/>
                  </a:lnTo>
                  <a:lnTo>
                    <a:pt x="2553" y="986"/>
                  </a:lnTo>
                  <a:lnTo>
                    <a:pt x="2553" y="969"/>
                  </a:lnTo>
                  <a:lnTo>
                    <a:pt x="2557" y="969"/>
                  </a:lnTo>
                  <a:close/>
                  <a:moveTo>
                    <a:pt x="2557" y="1000"/>
                  </a:moveTo>
                  <a:lnTo>
                    <a:pt x="2557" y="1017"/>
                  </a:lnTo>
                  <a:lnTo>
                    <a:pt x="2553" y="1017"/>
                  </a:lnTo>
                  <a:lnTo>
                    <a:pt x="2553" y="1000"/>
                  </a:lnTo>
                  <a:lnTo>
                    <a:pt x="2557" y="1000"/>
                  </a:lnTo>
                  <a:close/>
                  <a:moveTo>
                    <a:pt x="2557" y="1030"/>
                  </a:moveTo>
                  <a:lnTo>
                    <a:pt x="2557" y="1048"/>
                  </a:lnTo>
                  <a:lnTo>
                    <a:pt x="2553" y="1048"/>
                  </a:lnTo>
                  <a:lnTo>
                    <a:pt x="2553" y="1030"/>
                  </a:lnTo>
                  <a:lnTo>
                    <a:pt x="2557" y="1030"/>
                  </a:lnTo>
                  <a:close/>
                  <a:moveTo>
                    <a:pt x="2557" y="1061"/>
                  </a:moveTo>
                  <a:lnTo>
                    <a:pt x="2557" y="1078"/>
                  </a:lnTo>
                  <a:lnTo>
                    <a:pt x="2553" y="1078"/>
                  </a:lnTo>
                  <a:lnTo>
                    <a:pt x="2553" y="1061"/>
                  </a:lnTo>
                  <a:lnTo>
                    <a:pt x="2557" y="1061"/>
                  </a:lnTo>
                  <a:close/>
                  <a:moveTo>
                    <a:pt x="2557" y="1092"/>
                  </a:moveTo>
                  <a:lnTo>
                    <a:pt x="2557" y="1109"/>
                  </a:lnTo>
                  <a:lnTo>
                    <a:pt x="2553" y="1109"/>
                  </a:lnTo>
                  <a:lnTo>
                    <a:pt x="2553" y="1092"/>
                  </a:lnTo>
                  <a:lnTo>
                    <a:pt x="2557" y="1092"/>
                  </a:lnTo>
                  <a:close/>
                  <a:moveTo>
                    <a:pt x="2557" y="1122"/>
                  </a:moveTo>
                  <a:lnTo>
                    <a:pt x="2557" y="1140"/>
                  </a:lnTo>
                  <a:lnTo>
                    <a:pt x="2553" y="1140"/>
                  </a:lnTo>
                  <a:lnTo>
                    <a:pt x="2553" y="1122"/>
                  </a:lnTo>
                  <a:lnTo>
                    <a:pt x="2557" y="1122"/>
                  </a:lnTo>
                  <a:close/>
                  <a:moveTo>
                    <a:pt x="2557" y="1153"/>
                  </a:moveTo>
                  <a:lnTo>
                    <a:pt x="2557" y="1171"/>
                  </a:lnTo>
                  <a:lnTo>
                    <a:pt x="2553" y="1171"/>
                  </a:lnTo>
                  <a:lnTo>
                    <a:pt x="2553" y="1153"/>
                  </a:lnTo>
                  <a:lnTo>
                    <a:pt x="2557" y="1153"/>
                  </a:lnTo>
                  <a:close/>
                  <a:moveTo>
                    <a:pt x="2557" y="1184"/>
                  </a:moveTo>
                  <a:lnTo>
                    <a:pt x="2557" y="1201"/>
                  </a:lnTo>
                  <a:lnTo>
                    <a:pt x="2553" y="1201"/>
                  </a:lnTo>
                  <a:lnTo>
                    <a:pt x="2553" y="1184"/>
                  </a:lnTo>
                  <a:lnTo>
                    <a:pt x="2557" y="1184"/>
                  </a:lnTo>
                  <a:close/>
                  <a:moveTo>
                    <a:pt x="2557" y="1214"/>
                  </a:moveTo>
                  <a:lnTo>
                    <a:pt x="2557" y="1232"/>
                  </a:lnTo>
                  <a:lnTo>
                    <a:pt x="2553" y="1232"/>
                  </a:lnTo>
                  <a:lnTo>
                    <a:pt x="2553" y="1214"/>
                  </a:lnTo>
                  <a:lnTo>
                    <a:pt x="2557" y="1214"/>
                  </a:lnTo>
                  <a:close/>
                  <a:moveTo>
                    <a:pt x="2557" y="1245"/>
                  </a:moveTo>
                  <a:lnTo>
                    <a:pt x="2557" y="1263"/>
                  </a:lnTo>
                  <a:lnTo>
                    <a:pt x="2553" y="1263"/>
                  </a:lnTo>
                  <a:lnTo>
                    <a:pt x="2553" y="1245"/>
                  </a:lnTo>
                  <a:lnTo>
                    <a:pt x="2557" y="1245"/>
                  </a:lnTo>
                  <a:close/>
                  <a:moveTo>
                    <a:pt x="2557" y="1276"/>
                  </a:moveTo>
                  <a:lnTo>
                    <a:pt x="2557" y="1293"/>
                  </a:lnTo>
                  <a:lnTo>
                    <a:pt x="2553" y="1293"/>
                  </a:lnTo>
                  <a:lnTo>
                    <a:pt x="2553" y="1276"/>
                  </a:lnTo>
                  <a:lnTo>
                    <a:pt x="2557" y="1276"/>
                  </a:lnTo>
                  <a:close/>
                  <a:moveTo>
                    <a:pt x="2557" y="1306"/>
                  </a:moveTo>
                  <a:lnTo>
                    <a:pt x="2557" y="1324"/>
                  </a:lnTo>
                  <a:lnTo>
                    <a:pt x="2553" y="1324"/>
                  </a:lnTo>
                  <a:lnTo>
                    <a:pt x="2553" y="1306"/>
                  </a:lnTo>
                  <a:lnTo>
                    <a:pt x="2557" y="1306"/>
                  </a:lnTo>
                  <a:close/>
                  <a:moveTo>
                    <a:pt x="2557" y="1337"/>
                  </a:moveTo>
                  <a:lnTo>
                    <a:pt x="2557" y="1355"/>
                  </a:lnTo>
                  <a:lnTo>
                    <a:pt x="2553" y="1355"/>
                  </a:lnTo>
                  <a:lnTo>
                    <a:pt x="2553" y="1337"/>
                  </a:lnTo>
                  <a:lnTo>
                    <a:pt x="2557" y="1337"/>
                  </a:lnTo>
                  <a:close/>
                  <a:moveTo>
                    <a:pt x="2557" y="1368"/>
                  </a:moveTo>
                  <a:lnTo>
                    <a:pt x="2557" y="1385"/>
                  </a:lnTo>
                  <a:lnTo>
                    <a:pt x="2553" y="1385"/>
                  </a:lnTo>
                  <a:lnTo>
                    <a:pt x="2553" y="1368"/>
                  </a:lnTo>
                  <a:lnTo>
                    <a:pt x="2557" y="1368"/>
                  </a:lnTo>
                  <a:close/>
                  <a:moveTo>
                    <a:pt x="2557" y="1399"/>
                  </a:moveTo>
                  <a:lnTo>
                    <a:pt x="2557" y="1416"/>
                  </a:lnTo>
                  <a:lnTo>
                    <a:pt x="2553" y="1416"/>
                  </a:lnTo>
                  <a:lnTo>
                    <a:pt x="2553" y="1399"/>
                  </a:lnTo>
                  <a:lnTo>
                    <a:pt x="2557" y="1399"/>
                  </a:lnTo>
                  <a:close/>
                  <a:moveTo>
                    <a:pt x="2557" y="1429"/>
                  </a:moveTo>
                  <a:lnTo>
                    <a:pt x="2557" y="1447"/>
                  </a:lnTo>
                  <a:lnTo>
                    <a:pt x="2553" y="1447"/>
                  </a:lnTo>
                  <a:lnTo>
                    <a:pt x="2553" y="1429"/>
                  </a:lnTo>
                  <a:lnTo>
                    <a:pt x="2557" y="1429"/>
                  </a:lnTo>
                  <a:close/>
                  <a:moveTo>
                    <a:pt x="2557" y="1460"/>
                  </a:moveTo>
                  <a:lnTo>
                    <a:pt x="2557" y="1477"/>
                  </a:lnTo>
                  <a:lnTo>
                    <a:pt x="2553" y="1477"/>
                  </a:lnTo>
                  <a:lnTo>
                    <a:pt x="2553" y="1460"/>
                  </a:lnTo>
                  <a:lnTo>
                    <a:pt x="2557" y="1460"/>
                  </a:lnTo>
                  <a:close/>
                  <a:moveTo>
                    <a:pt x="2557" y="1491"/>
                  </a:moveTo>
                  <a:lnTo>
                    <a:pt x="2557" y="1508"/>
                  </a:lnTo>
                  <a:lnTo>
                    <a:pt x="2553" y="1508"/>
                  </a:lnTo>
                  <a:lnTo>
                    <a:pt x="2553" y="1491"/>
                  </a:lnTo>
                  <a:lnTo>
                    <a:pt x="2557" y="1491"/>
                  </a:lnTo>
                  <a:close/>
                  <a:moveTo>
                    <a:pt x="2557" y="1521"/>
                  </a:moveTo>
                  <a:lnTo>
                    <a:pt x="2557" y="1539"/>
                  </a:lnTo>
                  <a:lnTo>
                    <a:pt x="2553" y="1539"/>
                  </a:lnTo>
                  <a:lnTo>
                    <a:pt x="2553" y="1521"/>
                  </a:lnTo>
                  <a:lnTo>
                    <a:pt x="2557" y="1521"/>
                  </a:lnTo>
                  <a:close/>
                  <a:moveTo>
                    <a:pt x="2557" y="1552"/>
                  </a:moveTo>
                  <a:lnTo>
                    <a:pt x="2557" y="1569"/>
                  </a:lnTo>
                  <a:lnTo>
                    <a:pt x="2553" y="1569"/>
                  </a:lnTo>
                  <a:lnTo>
                    <a:pt x="2553" y="1552"/>
                  </a:lnTo>
                  <a:lnTo>
                    <a:pt x="2557" y="1552"/>
                  </a:lnTo>
                  <a:close/>
                  <a:moveTo>
                    <a:pt x="2557" y="1583"/>
                  </a:moveTo>
                  <a:lnTo>
                    <a:pt x="2557" y="1600"/>
                  </a:lnTo>
                  <a:lnTo>
                    <a:pt x="2553" y="1600"/>
                  </a:lnTo>
                  <a:lnTo>
                    <a:pt x="2553" y="1583"/>
                  </a:lnTo>
                  <a:lnTo>
                    <a:pt x="2557" y="1583"/>
                  </a:lnTo>
                  <a:close/>
                  <a:moveTo>
                    <a:pt x="2557" y="1613"/>
                  </a:moveTo>
                  <a:lnTo>
                    <a:pt x="2557" y="1631"/>
                  </a:lnTo>
                  <a:lnTo>
                    <a:pt x="2553" y="1631"/>
                  </a:lnTo>
                  <a:lnTo>
                    <a:pt x="2553" y="1613"/>
                  </a:lnTo>
                  <a:lnTo>
                    <a:pt x="2557" y="1613"/>
                  </a:lnTo>
                  <a:close/>
                  <a:moveTo>
                    <a:pt x="2557" y="1644"/>
                  </a:moveTo>
                  <a:lnTo>
                    <a:pt x="2557" y="1662"/>
                  </a:lnTo>
                  <a:lnTo>
                    <a:pt x="2553" y="1662"/>
                  </a:lnTo>
                  <a:lnTo>
                    <a:pt x="2553" y="1644"/>
                  </a:lnTo>
                  <a:lnTo>
                    <a:pt x="2557" y="1644"/>
                  </a:lnTo>
                  <a:close/>
                  <a:moveTo>
                    <a:pt x="2557" y="1675"/>
                  </a:moveTo>
                  <a:lnTo>
                    <a:pt x="2557" y="1692"/>
                  </a:lnTo>
                  <a:lnTo>
                    <a:pt x="2553" y="1692"/>
                  </a:lnTo>
                  <a:lnTo>
                    <a:pt x="2553" y="1675"/>
                  </a:lnTo>
                  <a:lnTo>
                    <a:pt x="2557" y="1675"/>
                  </a:lnTo>
                  <a:close/>
                  <a:moveTo>
                    <a:pt x="2557" y="1705"/>
                  </a:moveTo>
                  <a:lnTo>
                    <a:pt x="2557" y="1723"/>
                  </a:lnTo>
                  <a:lnTo>
                    <a:pt x="2553" y="1723"/>
                  </a:lnTo>
                  <a:lnTo>
                    <a:pt x="2553" y="1705"/>
                  </a:lnTo>
                  <a:lnTo>
                    <a:pt x="2557" y="1705"/>
                  </a:lnTo>
                  <a:close/>
                  <a:moveTo>
                    <a:pt x="2557" y="1736"/>
                  </a:moveTo>
                  <a:lnTo>
                    <a:pt x="2557" y="1754"/>
                  </a:lnTo>
                  <a:lnTo>
                    <a:pt x="2553" y="1754"/>
                  </a:lnTo>
                  <a:lnTo>
                    <a:pt x="2553" y="1736"/>
                  </a:lnTo>
                  <a:lnTo>
                    <a:pt x="2557" y="1736"/>
                  </a:lnTo>
                  <a:close/>
                  <a:moveTo>
                    <a:pt x="2557" y="1767"/>
                  </a:moveTo>
                  <a:lnTo>
                    <a:pt x="2557" y="1784"/>
                  </a:lnTo>
                  <a:lnTo>
                    <a:pt x="2553" y="1784"/>
                  </a:lnTo>
                  <a:lnTo>
                    <a:pt x="2553" y="1767"/>
                  </a:lnTo>
                  <a:lnTo>
                    <a:pt x="2557" y="1767"/>
                  </a:lnTo>
                  <a:close/>
                  <a:moveTo>
                    <a:pt x="2557" y="1797"/>
                  </a:moveTo>
                  <a:lnTo>
                    <a:pt x="2557" y="1815"/>
                  </a:lnTo>
                  <a:lnTo>
                    <a:pt x="2553" y="1815"/>
                  </a:lnTo>
                  <a:lnTo>
                    <a:pt x="2553" y="1797"/>
                  </a:lnTo>
                  <a:lnTo>
                    <a:pt x="2557" y="1797"/>
                  </a:lnTo>
                  <a:close/>
                  <a:moveTo>
                    <a:pt x="2557" y="1828"/>
                  </a:moveTo>
                  <a:lnTo>
                    <a:pt x="2557" y="1846"/>
                  </a:lnTo>
                  <a:lnTo>
                    <a:pt x="2553" y="1846"/>
                  </a:lnTo>
                  <a:lnTo>
                    <a:pt x="2553" y="1828"/>
                  </a:lnTo>
                  <a:lnTo>
                    <a:pt x="2557" y="1828"/>
                  </a:lnTo>
                  <a:close/>
                  <a:moveTo>
                    <a:pt x="2557" y="1859"/>
                  </a:moveTo>
                  <a:lnTo>
                    <a:pt x="2557" y="1876"/>
                  </a:lnTo>
                  <a:lnTo>
                    <a:pt x="2553" y="1876"/>
                  </a:lnTo>
                  <a:lnTo>
                    <a:pt x="2553" y="1859"/>
                  </a:lnTo>
                  <a:lnTo>
                    <a:pt x="2557" y="1859"/>
                  </a:lnTo>
                  <a:close/>
                  <a:moveTo>
                    <a:pt x="2557" y="1889"/>
                  </a:moveTo>
                  <a:lnTo>
                    <a:pt x="2557" y="1907"/>
                  </a:lnTo>
                  <a:lnTo>
                    <a:pt x="2553" y="1907"/>
                  </a:lnTo>
                  <a:lnTo>
                    <a:pt x="2553" y="1889"/>
                  </a:lnTo>
                  <a:lnTo>
                    <a:pt x="2557" y="1889"/>
                  </a:lnTo>
                  <a:close/>
                  <a:moveTo>
                    <a:pt x="2557" y="1920"/>
                  </a:moveTo>
                  <a:lnTo>
                    <a:pt x="2557" y="1938"/>
                  </a:lnTo>
                  <a:lnTo>
                    <a:pt x="2553" y="1938"/>
                  </a:lnTo>
                  <a:lnTo>
                    <a:pt x="2553" y="1920"/>
                  </a:lnTo>
                  <a:lnTo>
                    <a:pt x="2557" y="1920"/>
                  </a:lnTo>
                  <a:close/>
                  <a:moveTo>
                    <a:pt x="2557" y="1951"/>
                  </a:moveTo>
                  <a:lnTo>
                    <a:pt x="2557" y="1968"/>
                  </a:lnTo>
                  <a:lnTo>
                    <a:pt x="2553" y="1968"/>
                  </a:lnTo>
                  <a:lnTo>
                    <a:pt x="2553" y="1951"/>
                  </a:lnTo>
                  <a:lnTo>
                    <a:pt x="2557" y="1951"/>
                  </a:lnTo>
                  <a:close/>
                  <a:moveTo>
                    <a:pt x="2557" y="1982"/>
                  </a:moveTo>
                  <a:lnTo>
                    <a:pt x="2557" y="1999"/>
                  </a:lnTo>
                  <a:lnTo>
                    <a:pt x="2553" y="1999"/>
                  </a:lnTo>
                  <a:lnTo>
                    <a:pt x="2553" y="1982"/>
                  </a:lnTo>
                  <a:lnTo>
                    <a:pt x="2557" y="1982"/>
                  </a:lnTo>
                  <a:close/>
                  <a:moveTo>
                    <a:pt x="2557" y="2012"/>
                  </a:moveTo>
                  <a:lnTo>
                    <a:pt x="2557" y="2030"/>
                  </a:lnTo>
                  <a:lnTo>
                    <a:pt x="2553" y="2030"/>
                  </a:lnTo>
                  <a:lnTo>
                    <a:pt x="2553" y="2012"/>
                  </a:lnTo>
                  <a:lnTo>
                    <a:pt x="2557" y="2012"/>
                  </a:lnTo>
                  <a:close/>
                  <a:moveTo>
                    <a:pt x="2557" y="2043"/>
                  </a:moveTo>
                  <a:lnTo>
                    <a:pt x="2557" y="2060"/>
                  </a:lnTo>
                  <a:lnTo>
                    <a:pt x="2553" y="2060"/>
                  </a:lnTo>
                  <a:lnTo>
                    <a:pt x="2553" y="2043"/>
                  </a:lnTo>
                  <a:lnTo>
                    <a:pt x="2557" y="2043"/>
                  </a:lnTo>
                  <a:close/>
                  <a:moveTo>
                    <a:pt x="2557" y="2074"/>
                  </a:moveTo>
                  <a:lnTo>
                    <a:pt x="2557" y="2091"/>
                  </a:lnTo>
                  <a:lnTo>
                    <a:pt x="2553" y="2091"/>
                  </a:lnTo>
                  <a:lnTo>
                    <a:pt x="2553" y="2074"/>
                  </a:lnTo>
                  <a:lnTo>
                    <a:pt x="2557" y="2074"/>
                  </a:lnTo>
                  <a:close/>
                  <a:moveTo>
                    <a:pt x="2557" y="2104"/>
                  </a:moveTo>
                  <a:lnTo>
                    <a:pt x="2557" y="2122"/>
                  </a:lnTo>
                  <a:lnTo>
                    <a:pt x="2553" y="2122"/>
                  </a:lnTo>
                  <a:lnTo>
                    <a:pt x="2553" y="2104"/>
                  </a:lnTo>
                  <a:lnTo>
                    <a:pt x="2557" y="2104"/>
                  </a:lnTo>
                  <a:close/>
                  <a:moveTo>
                    <a:pt x="2557" y="2135"/>
                  </a:moveTo>
                  <a:lnTo>
                    <a:pt x="2557" y="2152"/>
                  </a:lnTo>
                  <a:lnTo>
                    <a:pt x="2553" y="2152"/>
                  </a:lnTo>
                  <a:lnTo>
                    <a:pt x="2553" y="2135"/>
                  </a:lnTo>
                  <a:lnTo>
                    <a:pt x="2557" y="2135"/>
                  </a:lnTo>
                  <a:close/>
                  <a:moveTo>
                    <a:pt x="2557" y="2165"/>
                  </a:moveTo>
                  <a:lnTo>
                    <a:pt x="2557" y="2183"/>
                  </a:lnTo>
                  <a:lnTo>
                    <a:pt x="2553" y="2183"/>
                  </a:lnTo>
                  <a:lnTo>
                    <a:pt x="2553" y="2165"/>
                  </a:lnTo>
                  <a:lnTo>
                    <a:pt x="2557" y="2165"/>
                  </a:lnTo>
                  <a:close/>
                  <a:moveTo>
                    <a:pt x="2557" y="2196"/>
                  </a:moveTo>
                  <a:lnTo>
                    <a:pt x="2557" y="2214"/>
                  </a:lnTo>
                  <a:lnTo>
                    <a:pt x="2553" y="2214"/>
                  </a:lnTo>
                  <a:lnTo>
                    <a:pt x="2553" y="2196"/>
                  </a:lnTo>
                  <a:lnTo>
                    <a:pt x="2557" y="2196"/>
                  </a:lnTo>
                  <a:close/>
                  <a:moveTo>
                    <a:pt x="2557" y="2227"/>
                  </a:moveTo>
                  <a:lnTo>
                    <a:pt x="2557" y="2245"/>
                  </a:lnTo>
                  <a:lnTo>
                    <a:pt x="2553" y="2245"/>
                  </a:lnTo>
                  <a:lnTo>
                    <a:pt x="2553" y="2227"/>
                  </a:lnTo>
                  <a:lnTo>
                    <a:pt x="2557" y="2227"/>
                  </a:lnTo>
                  <a:close/>
                  <a:moveTo>
                    <a:pt x="2557" y="2258"/>
                  </a:moveTo>
                  <a:lnTo>
                    <a:pt x="2557" y="2275"/>
                  </a:lnTo>
                  <a:lnTo>
                    <a:pt x="2553" y="2275"/>
                  </a:lnTo>
                  <a:lnTo>
                    <a:pt x="2553" y="2258"/>
                  </a:lnTo>
                  <a:lnTo>
                    <a:pt x="2557" y="2258"/>
                  </a:lnTo>
                  <a:close/>
                  <a:moveTo>
                    <a:pt x="2557" y="2288"/>
                  </a:moveTo>
                  <a:lnTo>
                    <a:pt x="2557" y="2306"/>
                  </a:lnTo>
                  <a:lnTo>
                    <a:pt x="2553" y="2306"/>
                  </a:lnTo>
                  <a:lnTo>
                    <a:pt x="2553" y="2288"/>
                  </a:lnTo>
                  <a:lnTo>
                    <a:pt x="2557" y="2288"/>
                  </a:lnTo>
                  <a:close/>
                  <a:moveTo>
                    <a:pt x="2557" y="2319"/>
                  </a:moveTo>
                  <a:lnTo>
                    <a:pt x="2557" y="2337"/>
                  </a:lnTo>
                  <a:lnTo>
                    <a:pt x="2553" y="2337"/>
                  </a:lnTo>
                  <a:lnTo>
                    <a:pt x="2553" y="2319"/>
                  </a:lnTo>
                  <a:lnTo>
                    <a:pt x="2557" y="2319"/>
                  </a:lnTo>
                  <a:close/>
                  <a:moveTo>
                    <a:pt x="2588" y="228"/>
                  </a:moveTo>
                  <a:lnTo>
                    <a:pt x="2588" y="246"/>
                  </a:lnTo>
                  <a:lnTo>
                    <a:pt x="2583" y="246"/>
                  </a:lnTo>
                  <a:lnTo>
                    <a:pt x="2583" y="228"/>
                  </a:lnTo>
                  <a:lnTo>
                    <a:pt x="2588" y="228"/>
                  </a:lnTo>
                  <a:close/>
                  <a:moveTo>
                    <a:pt x="2588" y="259"/>
                  </a:moveTo>
                  <a:lnTo>
                    <a:pt x="2588" y="277"/>
                  </a:lnTo>
                  <a:lnTo>
                    <a:pt x="2583" y="277"/>
                  </a:lnTo>
                  <a:lnTo>
                    <a:pt x="2583" y="259"/>
                  </a:lnTo>
                  <a:lnTo>
                    <a:pt x="2588" y="259"/>
                  </a:lnTo>
                  <a:close/>
                  <a:moveTo>
                    <a:pt x="2588" y="290"/>
                  </a:moveTo>
                  <a:lnTo>
                    <a:pt x="2588" y="307"/>
                  </a:lnTo>
                  <a:lnTo>
                    <a:pt x="2583" y="307"/>
                  </a:lnTo>
                  <a:lnTo>
                    <a:pt x="2583" y="290"/>
                  </a:lnTo>
                  <a:lnTo>
                    <a:pt x="2588" y="290"/>
                  </a:lnTo>
                  <a:close/>
                  <a:moveTo>
                    <a:pt x="2588" y="320"/>
                  </a:moveTo>
                  <a:lnTo>
                    <a:pt x="2588" y="338"/>
                  </a:lnTo>
                  <a:lnTo>
                    <a:pt x="2583" y="338"/>
                  </a:lnTo>
                  <a:lnTo>
                    <a:pt x="2583" y="320"/>
                  </a:lnTo>
                  <a:lnTo>
                    <a:pt x="2588" y="320"/>
                  </a:lnTo>
                  <a:close/>
                  <a:moveTo>
                    <a:pt x="2588" y="351"/>
                  </a:moveTo>
                  <a:lnTo>
                    <a:pt x="2588" y="369"/>
                  </a:lnTo>
                  <a:lnTo>
                    <a:pt x="2583" y="369"/>
                  </a:lnTo>
                  <a:lnTo>
                    <a:pt x="2583" y="351"/>
                  </a:lnTo>
                  <a:lnTo>
                    <a:pt x="2588" y="351"/>
                  </a:lnTo>
                  <a:close/>
                  <a:moveTo>
                    <a:pt x="2588" y="382"/>
                  </a:moveTo>
                  <a:lnTo>
                    <a:pt x="2588" y="399"/>
                  </a:lnTo>
                  <a:lnTo>
                    <a:pt x="2583" y="399"/>
                  </a:lnTo>
                  <a:lnTo>
                    <a:pt x="2583" y="382"/>
                  </a:lnTo>
                  <a:lnTo>
                    <a:pt x="2588" y="382"/>
                  </a:lnTo>
                  <a:close/>
                  <a:moveTo>
                    <a:pt x="2588" y="412"/>
                  </a:moveTo>
                  <a:lnTo>
                    <a:pt x="2588" y="430"/>
                  </a:lnTo>
                  <a:lnTo>
                    <a:pt x="2583" y="430"/>
                  </a:lnTo>
                  <a:lnTo>
                    <a:pt x="2583" y="412"/>
                  </a:lnTo>
                  <a:lnTo>
                    <a:pt x="2588" y="412"/>
                  </a:lnTo>
                  <a:close/>
                  <a:moveTo>
                    <a:pt x="2588" y="443"/>
                  </a:moveTo>
                  <a:lnTo>
                    <a:pt x="2588" y="460"/>
                  </a:lnTo>
                  <a:lnTo>
                    <a:pt x="2583" y="460"/>
                  </a:lnTo>
                  <a:lnTo>
                    <a:pt x="2583" y="443"/>
                  </a:lnTo>
                  <a:lnTo>
                    <a:pt x="2588" y="443"/>
                  </a:lnTo>
                  <a:close/>
                  <a:moveTo>
                    <a:pt x="2588" y="474"/>
                  </a:moveTo>
                  <a:lnTo>
                    <a:pt x="2588" y="491"/>
                  </a:lnTo>
                  <a:lnTo>
                    <a:pt x="2583" y="491"/>
                  </a:lnTo>
                  <a:lnTo>
                    <a:pt x="2583" y="474"/>
                  </a:lnTo>
                  <a:lnTo>
                    <a:pt x="2588" y="474"/>
                  </a:lnTo>
                  <a:close/>
                  <a:moveTo>
                    <a:pt x="2588" y="504"/>
                  </a:moveTo>
                  <a:lnTo>
                    <a:pt x="2588" y="522"/>
                  </a:lnTo>
                  <a:lnTo>
                    <a:pt x="2583" y="522"/>
                  </a:lnTo>
                  <a:lnTo>
                    <a:pt x="2583" y="504"/>
                  </a:lnTo>
                  <a:lnTo>
                    <a:pt x="2588" y="504"/>
                  </a:lnTo>
                  <a:close/>
                  <a:moveTo>
                    <a:pt x="2588" y="535"/>
                  </a:moveTo>
                  <a:lnTo>
                    <a:pt x="2588" y="553"/>
                  </a:lnTo>
                  <a:lnTo>
                    <a:pt x="2583" y="553"/>
                  </a:lnTo>
                  <a:lnTo>
                    <a:pt x="2583" y="535"/>
                  </a:lnTo>
                  <a:lnTo>
                    <a:pt x="2588" y="535"/>
                  </a:lnTo>
                  <a:close/>
                  <a:moveTo>
                    <a:pt x="2588" y="566"/>
                  </a:moveTo>
                  <a:lnTo>
                    <a:pt x="2588" y="583"/>
                  </a:lnTo>
                  <a:lnTo>
                    <a:pt x="2583" y="583"/>
                  </a:lnTo>
                  <a:lnTo>
                    <a:pt x="2583" y="566"/>
                  </a:lnTo>
                  <a:lnTo>
                    <a:pt x="2588" y="566"/>
                  </a:lnTo>
                  <a:close/>
                  <a:moveTo>
                    <a:pt x="2588" y="596"/>
                  </a:moveTo>
                  <a:lnTo>
                    <a:pt x="2588" y="614"/>
                  </a:lnTo>
                  <a:lnTo>
                    <a:pt x="2583" y="614"/>
                  </a:lnTo>
                  <a:lnTo>
                    <a:pt x="2583" y="596"/>
                  </a:lnTo>
                  <a:lnTo>
                    <a:pt x="2588" y="596"/>
                  </a:lnTo>
                  <a:close/>
                  <a:moveTo>
                    <a:pt x="2588" y="627"/>
                  </a:moveTo>
                  <a:lnTo>
                    <a:pt x="2588" y="645"/>
                  </a:lnTo>
                  <a:lnTo>
                    <a:pt x="2583" y="645"/>
                  </a:lnTo>
                  <a:lnTo>
                    <a:pt x="2583" y="627"/>
                  </a:lnTo>
                  <a:lnTo>
                    <a:pt x="2588" y="627"/>
                  </a:lnTo>
                  <a:close/>
                  <a:moveTo>
                    <a:pt x="2588" y="658"/>
                  </a:moveTo>
                  <a:lnTo>
                    <a:pt x="2588" y="675"/>
                  </a:lnTo>
                  <a:lnTo>
                    <a:pt x="2583" y="675"/>
                  </a:lnTo>
                  <a:lnTo>
                    <a:pt x="2583" y="658"/>
                  </a:lnTo>
                  <a:lnTo>
                    <a:pt x="2588" y="658"/>
                  </a:lnTo>
                  <a:close/>
                  <a:moveTo>
                    <a:pt x="2588" y="688"/>
                  </a:moveTo>
                  <a:lnTo>
                    <a:pt x="2588" y="706"/>
                  </a:lnTo>
                  <a:lnTo>
                    <a:pt x="2583" y="706"/>
                  </a:lnTo>
                  <a:lnTo>
                    <a:pt x="2583" y="688"/>
                  </a:lnTo>
                  <a:lnTo>
                    <a:pt x="2588" y="688"/>
                  </a:lnTo>
                  <a:close/>
                  <a:moveTo>
                    <a:pt x="2588" y="719"/>
                  </a:moveTo>
                  <a:lnTo>
                    <a:pt x="2588" y="737"/>
                  </a:lnTo>
                  <a:lnTo>
                    <a:pt x="2583" y="737"/>
                  </a:lnTo>
                  <a:lnTo>
                    <a:pt x="2583" y="719"/>
                  </a:lnTo>
                  <a:lnTo>
                    <a:pt x="2588" y="719"/>
                  </a:lnTo>
                  <a:close/>
                  <a:moveTo>
                    <a:pt x="2588" y="750"/>
                  </a:moveTo>
                  <a:lnTo>
                    <a:pt x="2588" y="767"/>
                  </a:lnTo>
                  <a:lnTo>
                    <a:pt x="2583" y="767"/>
                  </a:lnTo>
                  <a:lnTo>
                    <a:pt x="2583" y="750"/>
                  </a:lnTo>
                  <a:lnTo>
                    <a:pt x="2588" y="750"/>
                  </a:lnTo>
                  <a:close/>
                  <a:moveTo>
                    <a:pt x="2588" y="780"/>
                  </a:moveTo>
                  <a:lnTo>
                    <a:pt x="2588" y="798"/>
                  </a:lnTo>
                  <a:lnTo>
                    <a:pt x="2583" y="798"/>
                  </a:lnTo>
                  <a:lnTo>
                    <a:pt x="2583" y="780"/>
                  </a:lnTo>
                  <a:lnTo>
                    <a:pt x="2588" y="780"/>
                  </a:lnTo>
                  <a:close/>
                  <a:moveTo>
                    <a:pt x="2588" y="811"/>
                  </a:moveTo>
                  <a:lnTo>
                    <a:pt x="2588" y="829"/>
                  </a:lnTo>
                  <a:lnTo>
                    <a:pt x="2583" y="829"/>
                  </a:lnTo>
                  <a:lnTo>
                    <a:pt x="2583" y="811"/>
                  </a:lnTo>
                  <a:lnTo>
                    <a:pt x="2588" y="811"/>
                  </a:lnTo>
                  <a:close/>
                  <a:moveTo>
                    <a:pt x="2588" y="842"/>
                  </a:moveTo>
                  <a:lnTo>
                    <a:pt x="2588" y="859"/>
                  </a:lnTo>
                  <a:lnTo>
                    <a:pt x="2583" y="859"/>
                  </a:lnTo>
                  <a:lnTo>
                    <a:pt x="2583" y="842"/>
                  </a:lnTo>
                  <a:lnTo>
                    <a:pt x="2588" y="842"/>
                  </a:lnTo>
                  <a:close/>
                  <a:moveTo>
                    <a:pt x="2588" y="873"/>
                  </a:moveTo>
                  <a:lnTo>
                    <a:pt x="2588" y="890"/>
                  </a:lnTo>
                  <a:lnTo>
                    <a:pt x="2583" y="890"/>
                  </a:lnTo>
                  <a:lnTo>
                    <a:pt x="2583" y="873"/>
                  </a:lnTo>
                  <a:lnTo>
                    <a:pt x="2588" y="873"/>
                  </a:lnTo>
                  <a:close/>
                  <a:moveTo>
                    <a:pt x="2588" y="903"/>
                  </a:moveTo>
                  <a:lnTo>
                    <a:pt x="2588" y="921"/>
                  </a:lnTo>
                  <a:lnTo>
                    <a:pt x="2583" y="921"/>
                  </a:lnTo>
                  <a:lnTo>
                    <a:pt x="2583" y="903"/>
                  </a:lnTo>
                  <a:lnTo>
                    <a:pt x="2588" y="903"/>
                  </a:lnTo>
                  <a:close/>
                  <a:moveTo>
                    <a:pt x="2588" y="934"/>
                  </a:moveTo>
                  <a:lnTo>
                    <a:pt x="2588" y="951"/>
                  </a:lnTo>
                  <a:lnTo>
                    <a:pt x="2583" y="951"/>
                  </a:lnTo>
                  <a:lnTo>
                    <a:pt x="2583" y="934"/>
                  </a:lnTo>
                  <a:lnTo>
                    <a:pt x="2588" y="934"/>
                  </a:lnTo>
                  <a:close/>
                  <a:moveTo>
                    <a:pt x="2588" y="965"/>
                  </a:moveTo>
                  <a:lnTo>
                    <a:pt x="2588" y="982"/>
                  </a:lnTo>
                  <a:lnTo>
                    <a:pt x="2583" y="982"/>
                  </a:lnTo>
                  <a:lnTo>
                    <a:pt x="2583" y="965"/>
                  </a:lnTo>
                  <a:lnTo>
                    <a:pt x="2588" y="965"/>
                  </a:lnTo>
                  <a:close/>
                  <a:moveTo>
                    <a:pt x="2588" y="995"/>
                  </a:moveTo>
                  <a:lnTo>
                    <a:pt x="2588" y="1013"/>
                  </a:lnTo>
                  <a:lnTo>
                    <a:pt x="2583" y="1013"/>
                  </a:lnTo>
                  <a:lnTo>
                    <a:pt x="2583" y="995"/>
                  </a:lnTo>
                  <a:lnTo>
                    <a:pt x="2588" y="995"/>
                  </a:lnTo>
                  <a:close/>
                  <a:moveTo>
                    <a:pt x="2588" y="1026"/>
                  </a:moveTo>
                  <a:lnTo>
                    <a:pt x="2588" y="1043"/>
                  </a:lnTo>
                  <a:lnTo>
                    <a:pt x="2583" y="1043"/>
                  </a:lnTo>
                  <a:lnTo>
                    <a:pt x="2583" y="1026"/>
                  </a:lnTo>
                  <a:lnTo>
                    <a:pt x="2588" y="1026"/>
                  </a:lnTo>
                  <a:close/>
                  <a:moveTo>
                    <a:pt x="2588" y="1057"/>
                  </a:moveTo>
                  <a:lnTo>
                    <a:pt x="2588" y="1074"/>
                  </a:lnTo>
                  <a:lnTo>
                    <a:pt x="2583" y="1074"/>
                  </a:lnTo>
                  <a:lnTo>
                    <a:pt x="2583" y="1057"/>
                  </a:lnTo>
                  <a:lnTo>
                    <a:pt x="2588" y="1057"/>
                  </a:lnTo>
                  <a:close/>
                  <a:moveTo>
                    <a:pt x="2588" y="1087"/>
                  </a:moveTo>
                  <a:lnTo>
                    <a:pt x="2588" y="1105"/>
                  </a:lnTo>
                  <a:lnTo>
                    <a:pt x="2583" y="1105"/>
                  </a:lnTo>
                  <a:lnTo>
                    <a:pt x="2583" y="1087"/>
                  </a:lnTo>
                  <a:lnTo>
                    <a:pt x="2588" y="1087"/>
                  </a:lnTo>
                  <a:close/>
                  <a:moveTo>
                    <a:pt x="2588" y="1118"/>
                  </a:moveTo>
                  <a:lnTo>
                    <a:pt x="2588" y="1136"/>
                  </a:lnTo>
                  <a:lnTo>
                    <a:pt x="2583" y="1136"/>
                  </a:lnTo>
                  <a:lnTo>
                    <a:pt x="2583" y="1118"/>
                  </a:lnTo>
                  <a:lnTo>
                    <a:pt x="2588" y="1118"/>
                  </a:lnTo>
                  <a:close/>
                  <a:moveTo>
                    <a:pt x="2588" y="1149"/>
                  </a:moveTo>
                  <a:lnTo>
                    <a:pt x="2588" y="1166"/>
                  </a:lnTo>
                  <a:lnTo>
                    <a:pt x="2583" y="1166"/>
                  </a:lnTo>
                  <a:lnTo>
                    <a:pt x="2583" y="1149"/>
                  </a:lnTo>
                  <a:lnTo>
                    <a:pt x="2588" y="1149"/>
                  </a:lnTo>
                  <a:close/>
                  <a:moveTo>
                    <a:pt x="2588" y="1179"/>
                  </a:moveTo>
                  <a:lnTo>
                    <a:pt x="2588" y="1197"/>
                  </a:lnTo>
                  <a:lnTo>
                    <a:pt x="2583" y="1197"/>
                  </a:lnTo>
                  <a:lnTo>
                    <a:pt x="2583" y="1179"/>
                  </a:lnTo>
                  <a:lnTo>
                    <a:pt x="2588" y="1179"/>
                  </a:lnTo>
                  <a:close/>
                  <a:moveTo>
                    <a:pt x="2588" y="1210"/>
                  </a:moveTo>
                  <a:lnTo>
                    <a:pt x="2588" y="1228"/>
                  </a:lnTo>
                  <a:lnTo>
                    <a:pt x="2583" y="1228"/>
                  </a:lnTo>
                  <a:lnTo>
                    <a:pt x="2583" y="1210"/>
                  </a:lnTo>
                  <a:lnTo>
                    <a:pt x="2588" y="1210"/>
                  </a:lnTo>
                  <a:close/>
                  <a:moveTo>
                    <a:pt x="2588" y="1241"/>
                  </a:moveTo>
                  <a:lnTo>
                    <a:pt x="2588" y="1258"/>
                  </a:lnTo>
                  <a:lnTo>
                    <a:pt x="2583" y="1258"/>
                  </a:lnTo>
                  <a:lnTo>
                    <a:pt x="2583" y="1241"/>
                  </a:lnTo>
                  <a:lnTo>
                    <a:pt x="2588" y="1241"/>
                  </a:lnTo>
                  <a:close/>
                  <a:moveTo>
                    <a:pt x="2588" y="1271"/>
                  </a:moveTo>
                  <a:lnTo>
                    <a:pt x="2588" y="1289"/>
                  </a:lnTo>
                  <a:lnTo>
                    <a:pt x="2583" y="1289"/>
                  </a:lnTo>
                  <a:lnTo>
                    <a:pt x="2583" y="1271"/>
                  </a:lnTo>
                  <a:lnTo>
                    <a:pt x="2588" y="1271"/>
                  </a:lnTo>
                  <a:close/>
                  <a:moveTo>
                    <a:pt x="2588" y="1302"/>
                  </a:moveTo>
                  <a:lnTo>
                    <a:pt x="2588" y="1320"/>
                  </a:lnTo>
                  <a:lnTo>
                    <a:pt x="2583" y="1320"/>
                  </a:lnTo>
                  <a:lnTo>
                    <a:pt x="2583" y="1302"/>
                  </a:lnTo>
                  <a:lnTo>
                    <a:pt x="2588" y="1302"/>
                  </a:lnTo>
                  <a:close/>
                  <a:moveTo>
                    <a:pt x="2588" y="1333"/>
                  </a:moveTo>
                  <a:lnTo>
                    <a:pt x="2588" y="1350"/>
                  </a:lnTo>
                  <a:lnTo>
                    <a:pt x="2583" y="1350"/>
                  </a:lnTo>
                  <a:lnTo>
                    <a:pt x="2583" y="1333"/>
                  </a:lnTo>
                  <a:lnTo>
                    <a:pt x="2588" y="1333"/>
                  </a:lnTo>
                  <a:close/>
                  <a:moveTo>
                    <a:pt x="2588" y="1364"/>
                  </a:moveTo>
                  <a:lnTo>
                    <a:pt x="2588" y="1381"/>
                  </a:lnTo>
                  <a:lnTo>
                    <a:pt x="2583" y="1381"/>
                  </a:lnTo>
                  <a:lnTo>
                    <a:pt x="2583" y="1364"/>
                  </a:lnTo>
                  <a:lnTo>
                    <a:pt x="2588" y="1364"/>
                  </a:lnTo>
                  <a:close/>
                  <a:moveTo>
                    <a:pt x="2588" y="1394"/>
                  </a:moveTo>
                  <a:lnTo>
                    <a:pt x="2588" y="1412"/>
                  </a:lnTo>
                  <a:lnTo>
                    <a:pt x="2583" y="1412"/>
                  </a:lnTo>
                  <a:lnTo>
                    <a:pt x="2583" y="1394"/>
                  </a:lnTo>
                  <a:lnTo>
                    <a:pt x="2588" y="1394"/>
                  </a:lnTo>
                  <a:close/>
                  <a:moveTo>
                    <a:pt x="2588" y="1425"/>
                  </a:moveTo>
                  <a:lnTo>
                    <a:pt x="2588" y="1442"/>
                  </a:lnTo>
                  <a:lnTo>
                    <a:pt x="2583" y="1442"/>
                  </a:lnTo>
                  <a:lnTo>
                    <a:pt x="2583" y="1425"/>
                  </a:lnTo>
                  <a:lnTo>
                    <a:pt x="2588" y="1425"/>
                  </a:lnTo>
                  <a:close/>
                  <a:moveTo>
                    <a:pt x="2588" y="1456"/>
                  </a:moveTo>
                  <a:lnTo>
                    <a:pt x="2588" y="1473"/>
                  </a:lnTo>
                  <a:lnTo>
                    <a:pt x="2583" y="1473"/>
                  </a:lnTo>
                  <a:lnTo>
                    <a:pt x="2583" y="1456"/>
                  </a:lnTo>
                  <a:lnTo>
                    <a:pt x="2588" y="1456"/>
                  </a:lnTo>
                  <a:close/>
                  <a:moveTo>
                    <a:pt x="2588" y="1486"/>
                  </a:moveTo>
                  <a:lnTo>
                    <a:pt x="2588" y="1504"/>
                  </a:lnTo>
                  <a:lnTo>
                    <a:pt x="2583" y="1504"/>
                  </a:lnTo>
                  <a:lnTo>
                    <a:pt x="2583" y="1486"/>
                  </a:lnTo>
                  <a:lnTo>
                    <a:pt x="2588" y="1486"/>
                  </a:lnTo>
                  <a:close/>
                  <a:moveTo>
                    <a:pt x="2588" y="1517"/>
                  </a:moveTo>
                  <a:lnTo>
                    <a:pt x="2588" y="1534"/>
                  </a:lnTo>
                  <a:lnTo>
                    <a:pt x="2583" y="1534"/>
                  </a:lnTo>
                  <a:lnTo>
                    <a:pt x="2583" y="1517"/>
                  </a:lnTo>
                  <a:lnTo>
                    <a:pt x="2588" y="1517"/>
                  </a:lnTo>
                  <a:close/>
                  <a:moveTo>
                    <a:pt x="2588" y="1548"/>
                  </a:moveTo>
                  <a:lnTo>
                    <a:pt x="2588" y="1565"/>
                  </a:lnTo>
                  <a:lnTo>
                    <a:pt x="2583" y="1565"/>
                  </a:lnTo>
                  <a:lnTo>
                    <a:pt x="2583" y="1548"/>
                  </a:lnTo>
                  <a:lnTo>
                    <a:pt x="2588" y="1548"/>
                  </a:lnTo>
                  <a:close/>
                  <a:moveTo>
                    <a:pt x="2588" y="1578"/>
                  </a:moveTo>
                  <a:lnTo>
                    <a:pt x="2588" y="1596"/>
                  </a:lnTo>
                  <a:lnTo>
                    <a:pt x="2583" y="1596"/>
                  </a:lnTo>
                  <a:lnTo>
                    <a:pt x="2583" y="1578"/>
                  </a:lnTo>
                  <a:lnTo>
                    <a:pt x="2588" y="1578"/>
                  </a:lnTo>
                  <a:close/>
                  <a:moveTo>
                    <a:pt x="2588" y="1609"/>
                  </a:moveTo>
                  <a:lnTo>
                    <a:pt x="2588" y="1627"/>
                  </a:lnTo>
                  <a:lnTo>
                    <a:pt x="2583" y="1627"/>
                  </a:lnTo>
                  <a:lnTo>
                    <a:pt x="2583" y="1609"/>
                  </a:lnTo>
                  <a:lnTo>
                    <a:pt x="2588" y="1609"/>
                  </a:lnTo>
                  <a:close/>
                  <a:moveTo>
                    <a:pt x="2588" y="1640"/>
                  </a:moveTo>
                  <a:lnTo>
                    <a:pt x="2588" y="1657"/>
                  </a:lnTo>
                  <a:lnTo>
                    <a:pt x="2583" y="1657"/>
                  </a:lnTo>
                  <a:lnTo>
                    <a:pt x="2583" y="1640"/>
                  </a:lnTo>
                  <a:lnTo>
                    <a:pt x="2588" y="1640"/>
                  </a:lnTo>
                  <a:close/>
                  <a:moveTo>
                    <a:pt x="2588" y="1670"/>
                  </a:moveTo>
                  <a:lnTo>
                    <a:pt x="2588" y="1688"/>
                  </a:lnTo>
                  <a:lnTo>
                    <a:pt x="2583" y="1688"/>
                  </a:lnTo>
                  <a:lnTo>
                    <a:pt x="2583" y="1670"/>
                  </a:lnTo>
                  <a:lnTo>
                    <a:pt x="2588" y="1670"/>
                  </a:lnTo>
                  <a:close/>
                  <a:moveTo>
                    <a:pt x="2588" y="1701"/>
                  </a:moveTo>
                  <a:lnTo>
                    <a:pt x="2588" y="1719"/>
                  </a:lnTo>
                  <a:lnTo>
                    <a:pt x="2583" y="1719"/>
                  </a:lnTo>
                  <a:lnTo>
                    <a:pt x="2583" y="1701"/>
                  </a:lnTo>
                  <a:lnTo>
                    <a:pt x="2588" y="1701"/>
                  </a:lnTo>
                  <a:close/>
                  <a:moveTo>
                    <a:pt x="2588" y="1732"/>
                  </a:moveTo>
                  <a:lnTo>
                    <a:pt x="2588" y="1749"/>
                  </a:lnTo>
                  <a:lnTo>
                    <a:pt x="2583" y="1749"/>
                  </a:lnTo>
                  <a:lnTo>
                    <a:pt x="2583" y="1732"/>
                  </a:lnTo>
                  <a:lnTo>
                    <a:pt x="2588" y="1732"/>
                  </a:lnTo>
                  <a:close/>
                  <a:moveTo>
                    <a:pt x="2588" y="1762"/>
                  </a:moveTo>
                  <a:lnTo>
                    <a:pt x="2588" y="1780"/>
                  </a:lnTo>
                  <a:lnTo>
                    <a:pt x="2583" y="1780"/>
                  </a:lnTo>
                  <a:lnTo>
                    <a:pt x="2583" y="1762"/>
                  </a:lnTo>
                  <a:lnTo>
                    <a:pt x="2588" y="1762"/>
                  </a:lnTo>
                  <a:close/>
                  <a:moveTo>
                    <a:pt x="2588" y="1793"/>
                  </a:moveTo>
                  <a:lnTo>
                    <a:pt x="2588" y="1811"/>
                  </a:lnTo>
                  <a:lnTo>
                    <a:pt x="2583" y="1811"/>
                  </a:lnTo>
                  <a:lnTo>
                    <a:pt x="2583" y="1793"/>
                  </a:lnTo>
                  <a:lnTo>
                    <a:pt x="2588" y="1793"/>
                  </a:lnTo>
                  <a:close/>
                  <a:moveTo>
                    <a:pt x="2588" y="1824"/>
                  </a:moveTo>
                  <a:lnTo>
                    <a:pt x="2588" y="1841"/>
                  </a:lnTo>
                  <a:lnTo>
                    <a:pt x="2583" y="1841"/>
                  </a:lnTo>
                  <a:lnTo>
                    <a:pt x="2583" y="1824"/>
                  </a:lnTo>
                  <a:lnTo>
                    <a:pt x="2588" y="1824"/>
                  </a:lnTo>
                  <a:close/>
                  <a:moveTo>
                    <a:pt x="2588" y="1854"/>
                  </a:moveTo>
                  <a:lnTo>
                    <a:pt x="2588" y="1872"/>
                  </a:lnTo>
                  <a:lnTo>
                    <a:pt x="2583" y="1872"/>
                  </a:lnTo>
                  <a:lnTo>
                    <a:pt x="2583" y="1854"/>
                  </a:lnTo>
                  <a:lnTo>
                    <a:pt x="2588" y="1854"/>
                  </a:lnTo>
                  <a:close/>
                  <a:moveTo>
                    <a:pt x="2588" y="1885"/>
                  </a:moveTo>
                  <a:lnTo>
                    <a:pt x="2588" y="1903"/>
                  </a:lnTo>
                  <a:lnTo>
                    <a:pt x="2583" y="1903"/>
                  </a:lnTo>
                  <a:lnTo>
                    <a:pt x="2583" y="1885"/>
                  </a:lnTo>
                  <a:lnTo>
                    <a:pt x="2588" y="1885"/>
                  </a:lnTo>
                  <a:close/>
                  <a:moveTo>
                    <a:pt x="2588" y="1916"/>
                  </a:moveTo>
                  <a:lnTo>
                    <a:pt x="2588" y="1933"/>
                  </a:lnTo>
                  <a:lnTo>
                    <a:pt x="2583" y="1933"/>
                  </a:lnTo>
                  <a:lnTo>
                    <a:pt x="2583" y="1916"/>
                  </a:lnTo>
                  <a:lnTo>
                    <a:pt x="2588" y="1916"/>
                  </a:lnTo>
                  <a:close/>
                  <a:moveTo>
                    <a:pt x="2588" y="1947"/>
                  </a:moveTo>
                  <a:lnTo>
                    <a:pt x="2588" y="1964"/>
                  </a:lnTo>
                  <a:lnTo>
                    <a:pt x="2583" y="1964"/>
                  </a:lnTo>
                  <a:lnTo>
                    <a:pt x="2583" y="1947"/>
                  </a:lnTo>
                  <a:lnTo>
                    <a:pt x="2588" y="1947"/>
                  </a:lnTo>
                  <a:close/>
                  <a:moveTo>
                    <a:pt x="2588" y="1977"/>
                  </a:moveTo>
                  <a:lnTo>
                    <a:pt x="2588" y="1995"/>
                  </a:lnTo>
                  <a:lnTo>
                    <a:pt x="2583" y="1995"/>
                  </a:lnTo>
                  <a:lnTo>
                    <a:pt x="2583" y="1977"/>
                  </a:lnTo>
                  <a:lnTo>
                    <a:pt x="2588" y="1977"/>
                  </a:lnTo>
                  <a:close/>
                  <a:moveTo>
                    <a:pt x="2588" y="2008"/>
                  </a:moveTo>
                  <a:lnTo>
                    <a:pt x="2588" y="2025"/>
                  </a:lnTo>
                  <a:lnTo>
                    <a:pt x="2583" y="2025"/>
                  </a:lnTo>
                  <a:lnTo>
                    <a:pt x="2583" y="2008"/>
                  </a:lnTo>
                  <a:lnTo>
                    <a:pt x="2588" y="2008"/>
                  </a:lnTo>
                  <a:close/>
                  <a:moveTo>
                    <a:pt x="2588" y="2038"/>
                  </a:moveTo>
                  <a:lnTo>
                    <a:pt x="2588" y="2056"/>
                  </a:lnTo>
                  <a:lnTo>
                    <a:pt x="2583" y="2056"/>
                  </a:lnTo>
                  <a:lnTo>
                    <a:pt x="2583" y="2038"/>
                  </a:lnTo>
                  <a:lnTo>
                    <a:pt x="2588" y="2038"/>
                  </a:lnTo>
                  <a:close/>
                  <a:moveTo>
                    <a:pt x="2588" y="2069"/>
                  </a:moveTo>
                  <a:lnTo>
                    <a:pt x="2588" y="2087"/>
                  </a:lnTo>
                  <a:lnTo>
                    <a:pt x="2583" y="2087"/>
                  </a:lnTo>
                  <a:lnTo>
                    <a:pt x="2583" y="2069"/>
                  </a:lnTo>
                  <a:lnTo>
                    <a:pt x="2588" y="2069"/>
                  </a:lnTo>
                  <a:close/>
                  <a:moveTo>
                    <a:pt x="2588" y="2100"/>
                  </a:moveTo>
                  <a:lnTo>
                    <a:pt x="2588" y="2117"/>
                  </a:lnTo>
                  <a:lnTo>
                    <a:pt x="2583" y="2117"/>
                  </a:lnTo>
                  <a:lnTo>
                    <a:pt x="2583" y="2100"/>
                  </a:lnTo>
                  <a:lnTo>
                    <a:pt x="2588" y="2100"/>
                  </a:lnTo>
                  <a:close/>
                  <a:moveTo>
                    <a:pt x="2588" y="2130"/>
                  </a:moveTo>
                  <a:lnTo>
                    <a:pt x="2588" y="2148"/>
                  </a:lnTo>
                  <a:lnTo>
                    <a:pt x="2583" y="2148"/>
                  </a:lnTo>
                  <a:lnTo>
                    <a:pt x="2583" y="2130"/>
                  </a:lnTo>
                  <a:lnTo>
                    <a:pt x="2588" y="2130"/>
                  </a:lnTo>
                  <a:close/>
                  <a:moveTo>
                    <a:pt x="2588" y="2161"/>
                  </a:moveTo>
                  <a:lnTo>
                    <a:pt x="2588" y="2179"/>
                  </a:lnTo>
                  <a:lnTo>
                    <a:pt x="2583" y="2179"/>
                  </a:lnTo>
                  <a:lnTo>
                    <a:pt x="2583" y="2161"/>
                  </a:lnTo>
                  <a:lnTo>
                    <a:pt x="2588" y="2161"/>
                  </a:lnTo>
                  <a:close/>
                  <a:moveTo>
                    <a:pt x="2588" y="2192"/>
                  </a:moveTo>
                  <a:lnTo>
                    <a:pt x="2588" y="2210"/>
                  </a:lnTo>
                  <a:lnTo>
                    <a:pt x="2583" y="2210"/>
                  </a:lnTo>
                  <a:lnTo>
                    <a:pt x="2583" y="2192"/>
                  </a:lnTo>
                  <a:lnTo>
                    <a:pt x="2588" y="2192"/>
                  </a:lnTo>
                  <a:close/>
                  <a:moveTo>
                    <a:pt x="2588" y="2223"/>
                  </a:moveTo>
                  <a:lnTo>
                    <a:pt x="2588" y="2240"/>
                  </a:lnTo>
                  <a:lnTo>
                    <a:pt x="2583" y="2240"/>
                  </a:lnTo>
                  <a:lnTo>
                    <a:pt x="2583" y="2223"/>
                  </a:lnTo>
                  <a:lnTo>
                    <a:pt x="2588" y="2223"/>
                  </a:lnTo>
                  <a:close/>
                  <a:moveTo>
                    <a:pt x="2588" y="2253"/>
                  </a:moveTo>
                  <a:lnTo>
                    <a:pt x="2588" y="2271"/>
                  </a:lnTo>
                  <a:lnTo>
                    <a:pt x="2583" y="2271"/>
                  </a:lnTo>
                  <a:lnTo>
                    <a:pt x="2583" y="2253"/>
                  </a:lnTo>
                  <a:lnTo>
                    <a:pt x="2588" y="2253"/>
                  </a:lnTo>
                  <a:close/>
                  <a:moveTo>
                    <a:pt x="2588" y="2284"/>
                  </a:moveTo>
                  <a:lnTo>
                    <a:pt x="2588" y="2301"/>
                  </a:lnTo>
                  <a:lnTo>
                    <a:pt x="2583" y="2301"/>
                  </a:lnTo>
                  <a:lnTo>
                    <a:pt x="2583" y="2284"/>
                  </a:lnTo>
                  <a:lnTo>
                    <a:pt x="2588" y="2284"/>
                  </a:lnTo>
                  <a:close/>
                  <a:moveTo>
                    <a:pt x="2588" y="2315"/>
                  </a:moveTo>
                  <a:lnTo>
                    <a:pt x="2588" y="2332"/>
                  </a:lnTo>
                  <a:lnTo>
                    <a:pt x="2583" y="2332"/>
                  </a:lnTo>
                  <a:lnTo>
                    <a:pt x="2583" y="2315"/>
                  </a:lnTo>
                  <a:lnTo>
                    <a:pt x="2588" y="2315"/>
                  </a:lnTo>
                  <a:close/>
                  <a:moveTo>
                    <a:pt x="2614" y="197"/>
                  </a:moveTo>
                  <a:lnTo>
                    <a:pt x="2614" y="215"/>
                  </a:lnTo>
                  <a:lnTo>
                    <a:pt x="2609" y="215"/>
                  </a:lnTo>
                  <a:lnTo>
                    <a:pt x="2609" y="197"/>
                  </a:lnTo>
                  <a:lnTo>
                    <a:pt x="2614" y="197"/>
                  </a:lnTo>
                  <a:close/>
                  <a:moveTo>
                    <a:pt x="2614" y="228"/>
                  </a:moveTo>
                  <a:lnTo>
                    <a:pt x="2614" y="246"/>
                  </a:lnTo>
                  <a:lnTo>
                    <a:pt x="2609" y="246"/>
                  </a:lnTo>
                  <a:lnTo>
                    <a:pt x="2609" y="228"/>
                  </a:lnTo>
                  <a:lnTo>
                    <a:pt x="2614" y="228"/>
                  </a:lnTo>
                  <a:close/>
                  <a:moveTo>
                    <a:pt x="2614" y="259"/>
                  </a:moveTo>
                  <a:lnTo>
                    <a:pt x="2614" y="277"/>
                  </a:lnTo>
                  <a:lnTo>
                    <a:pt x="2609" y="277"/>
                  </a:lnTo>
                  <a:lnTo>
                    <a:pt x="2609" y="259"/>
                  </a:lnTo>
                  <a:lnTo>
                    <a:pt x="2614" y="259"/>
                  </a:lnTo>
                  <a:close/>
                  <a:moveTo>
                    <a:pt x="2614" y="290"/>
                  </a:moveTo>
                  <a:lnTo>
                    <a:pt x="2614" y="307"/>
                  </a:lnTo>
                  <a:lnTo>
                    <a:pt x="2609" y="307"/>
                  </a:lnTo>
                  <a:lnTo>
                    <a:pt x="2609" y="290"/>
                  </a:lnTo>
                  <a:lnTo>
                    <a:pt x="2614" y="290"/>
                  </a:lnTo>
                  <a:close/>
                  <a:moveTo>
                    <a:pt x="2614" y="320"/>
                  </a:moveTo>
                  <a:lnTo>
                    <a:pt x="2614" y="338"/>
                  </a:lnTo>
                  <a:lnTo>
                    <a:pt x="2609" y="338"/>
                  </a:lnTo>
                  <a:lnTo>
                    <a:pt x="2609" y="320"/>
                  </a:lnTo>
                  <a:lnTo>
                    <a:pt x="2614" y="320"/>
                  </a:lnTo>
                  <a:close/>
                  <a:moveTo>
                    <a:pt x="2614" y="351"/>
                  </a:moveTo>
                  <a:lnTo>
                    <a:pt x="2614" y="369"/>
                  </a:lnTo>
                  <a:lnTo>
                    <a:pt x="2609" y="369"/>
                  </a:lnTo>
                  <a:lnTo>
                    <a:pt x="2609" y="351"/>
                  </a:lnTo>
                  <a:lnTo>
                    <a:pt x="2614" y="351"/>
                  </a:lnTo>
                  <a:close/>
                  <a:moveTo>
                    <a:pt x="2614" y="382"/>
                  </a:moveTo>
                  <a:lnTo>
                    <a:pt x="2614" y="399"/>
                  </a:lnTo>
                  <a:lnTo>
                    <a:pt x="2609" y="399"/>
                  </a:lnTo>
                  <a:lnTo>
                    <a:pt x="2609" y="382"/>
                  </a:lnTo>
                  <a:lnTo>
                    <a:pt x="2614" y="382"/>
                  </a:lnTo>
                  <a:close/>
                  <a:moveTo>
                    <a:pt x="2614" y="412"/>
                  </a:moveTo>
                  <a:lnTo>
                    <a:pt x="2614" y="430"/>
                  </a:lnTo>
                  <a:lnTo>
                    <a:pt x="2609" y="430"/>
                  </a:lnTo>
                  <a:lnTo>
                    <a:pt x="2609" y="412"/>
                  </a:lnTo>
                  <a:lnTo>
                    <a:pt x="2614" y="412"/>
                  </a:lnTo>
                  <a:close/>
                  <a:moveTo>
                    <a:pt x="2614" y="443"/>
                  </a:moveTo>
                  <a:lnTo>
                    <a:pt x="2614" y="460"/>
                  </a:lnTo>
                  <a:lnTo>
                    <a:pt x="2609" y="460"/>
                  </a:lnTo>
                  <a:lnTo>
                    <a:pt x="2609" y="443"/>
                  </a:lnTo>
                  <a:lnTo>
                    <a:pt x="2614" y="443"/>
                  </a:lnTo>
                  <a:close/>
                  <a:moveTo>
                    <a:pt x="2614" y="474"/>
                  </a:moveTo>
                  <a:lnTo>
                    <a:pt x="2614" y="491"/>
                  </a:lnTo>
                  <a:lnTo>
                    <a:pt x="2609" y="491"/>
                  </a:lnTo>
                  <a:lnTo>
                    <a:pt x="2609" y="474"/>
                  </a:lnTo>
                  <a:lnTo>
                    <a:pt x="2614" y="474"/>
                  </a:lnTo>
                  <a:close/>
                  <a:moveTo>
                    <a:pt x="2614" y="505"/>
                  </a:moveTo>
                  <a:lnTo>
                    <a:pt x="2614" y="522"/>
                  </a:lnTo>
                  <a:lnTo>
                    <a:pt x="2609" y="522"/>
                  </a:lnTo>
                  <a:lnTo>
                    <a:pt x="2609" y="505"/>
                  </a:lnTo>
                  <a:lnTo>
                    <a:pt x="2614" y="505"/>
                  </a:lnTo>
                  <a:close/>
                  <a:moveTo>
                    <a:pt x="2614" y="535"/>
                  </a:moveTo>
                  <a:lnTo>
                    <a:pt x="2614" y="553"/>
                  </a:lnTo>
                  <a:lnTo>
                    <a:pt x="2609" y="553"/>
                  </a:lnTo>
                  <a:lnTo>
                    <a:pt x="2609" y="535"/>
                  </a:lnTo>
                  <a:lnTo>
                    <a:pt x="2614" y="535"/>
                  </a:lnTo>
                  <a:close/>
                  <a:moveTo>
                    <a:pt x="2614" y="566"/>
                  </a:moveTo>
                  <a:lnTo>
                    <a:pt x="2614" y="583"/>
                  </a:lnTo>
                  <a:lnTo>
                    <a:pt x="2609" y="583"/>
                  </a:lnTo>
                  <a:lnTo>
                    <a:pt x="2609" y="566"/>
                  </a:lnTo>
                  <a:lnTo>
                    <a:pt x="2614" y="566"/>
                  </a:lnTo>
                  <a:close/>
                  <a:moveTo>
                    <a:pt x="2614" y="596"/>
                  </a:moveTo>
                  <a:lnTo>
                    <a:pt x="2614" y="614"/>
                  </a:lnTo>
                  <a:lnTo>
                    <a:pt x="2609" y="614"/>
                  </a:lnTo>
                  <a:lnTo>
                    <a:pt x="2609" y="596"/>
                  </a:lnTo>
                  <a:lnTo>
                    <a:pt x="2614" y="596"/>
                  </a:lnTo>
                  <a:close/>
                  <a:moveTo>
                    <a:pt x="2614" y="627"/>
                  </a:moveTo>
                  <a:lnTo>
                    <a:pt x="2614" y="645"/>
                  </a:lnTo>
                  <a:lnTo>
                    <a:pt x="2609" y="645"/>
                  </a:lnTo>
                  <a:lnTo>
                    <a:pt x="2609" y="627"/>
                  </a:lnTo>
                  <a:lnTo>
                    <a:pt x="2614" y="627"/>
                  </a:lnTo>
                  <a:close/>
                  <a:moveTo>
                    <a:pt x="2614" y="658"/>
                  </a:moveTo>
                  <a:lnTo>
                    <a:pt x="2614" y="675"/>
                  </a:lnTo>
                  <a:lnTo>
                    <a:pt x="2609" y="675"/>
                  </a:lnTo>
                  <a:lnTo>
                    <a:pt x="2609" y="658"/>
                  </a:lnTo>
                  <a:lnTo>
                    <a:pt x="2614" y="658"/>
                  </a:lnTo>
                  <a:close/>
                  <a:moveTo>
                    <a:pt x="2614" y="688"/>
                  </a:moveTo>
                  <a:lnTo>
                    <a:pt x="2614" y="706"/>
                  </a:lnTo>
                  <a:lnTo>
                    <a:pt x="2609" y="706"/>
                  </a:lnTo>
                  <a:lnTo>
                    <a:pt x="2609" y="688"/>
                  </a:lnTo>
                  <a:lnTo>
                    <a:pt x="2614" y="688"/>
                  </a:lnTo>
                  <a:close/>
                  <a:moveTo>
                    <a:pt x="2614" y="719"/>
                  </a:moveTo>
                  <a:lnTo>
                    <a:pt x="2614" y="737"/>
                  </a:lnTo>
                  <a:lnTo>
                    <a:pt x="2609" y="737"/>
                  </a:lnTo>
                  <a:lnTo>
                    <a:pt x="2609" y="719"/>
                  </a:lnTo>
                  <a:lnTo>
                    <a:pt x="2614" y="719"/>
                  </a:lnTo>
                  <a:close/>
                  <a:moveTo>
                    <a:pt x="2614" y="750"/>
                  </a:moveTo>
                  <a:lnTo>
                    <a:pt x="2614" y="768"/>
                  </a:lnTo>
                  <a:lnTo>
                    <a:pt x="2609" y="768"/>
                  </a:lnTo>
                  <a:lnTo>
                    <a:pt x="2609" y="750"/>
                  </a:lnTo>
                  <a:lnTo>
                    <a:pt x="2614" y="750"/>
                  </a:lnTo>
                  <a:close/>
                  <a:moveTo>
                    <a:pt x="2614" y="781"/>
                  </a:moveTo>
                  <a:lnTo>
                    <a:pt x="2614" y="798"/>
                  </a:lnTo>
                  <a:lnTo>
                    <a:pt x="2609" y="798"/>
                  </a:lnTo>
                  <a:lnTo>
                    <a:pt x="2609" y="781"/>
                  </a:lnTo>
                  <a:lnTo>
                    <a:pt x="2614" y="781"/>
                  </a:lnTo>
                  <a:close/>
                  <a:moveTo>
                    <a:pt x="2614" y="811"/>
                  </a:moveTo>
                  <a:lnTo>
                    <a:pt x="2614" y="829"/>
                  </a:lnTo>
                  <a:lnTo>
                    <a:pt x="2609" y="829"/>
                  </a:lnTo>
                  <a:lnTo>
                    <a:pt x="2609" y="811"/>
                  </a:lnTo>
                  <a:lnTo>
                    <a:pt x="2614" y="811"/>
                  </a:lnTo>
                  <a:close/>
                  <a:moveTo>
                    <a:pt x="2614" y="842"/>
                  </a:moveTo>
                  <a:lnTo>
                    <a:pt x="2614" y="859"/>
                  </a:lnTo>
                  <a:lnTo>
                    <a:pt x="2609" y="859"/>
                  </a:lnTo>
                  <a:lnTo>
                    <a:pt x="2609" y="842"/>
                  </a:lnTo>
                  <a:lnTo>
                    <a:pt x="2614" y="842"/>
                  </a:lnTo>
                  <a:close/>
                  <a:moveTo>
                    <a:pt x="2614" y="873"/>
                  </a:moveTo>
                  <a:lnTo>
                    <a:pt x="2614" y="890"/>
                  </a:lnTo>
                  <a:lnTo>
                    <a:pt x="2609" y="890"/>
                  </a:lnTo>
                  <a:lnTo>
                    <a:pt x="2609" y="873"/>
                  </a:lnTo>
                  <a:lnTo>
                    <a:pt x="2614" y="873"/>
                  </a:lnTo>
                  <a:close/>
                  <a:moveTo>
                    <a:pt x="2614" y="903"/>
                  </a:moveTo>
                  <a:lnTo>
                    <a:pt x="2614" y="921"/>
                  </a:lnTo>
                  <a:lnTo>
                    <a:pt x="2609" y="921"/>
                  </a:lnTo>
                  <a:lnTo>
                    <a:pt x="2609" y="903"/>
                  </a:lnTo>
                  <a:lnTo>
                    <a:pt x="2614" y="903"/>
                  </a:lnTo>
                  <a:close/>
                  <a:moveTo>
                    <a:pt x="2614" y="934"/>
                  </a:moveTo>
                  <a:lnTo>
                    <a:pt x="2614" y="951"/>
                  </a:lnTo>
                  <a:lnTo>
                    <a:pt x="2609" y="951"/>
                  </a:lnTo>
                  <a:lnTo>
                    <a:pt x="2609" y="934"/>
                  </a:lnTo>
                  <a:lnTo>
                    <a:pt x="2614" y="934"/>
                  </a:lnTo>
                  <a:close/>
                  <a:moveTo>
                    <a:pt x="2614" y="965"/>
                  </a:moveTo>
                  <a:lnTo>
                    <a:pt x="2614" y="982"/>
                  </a:lnTo>
                  <a:lnTo>
                    <a:pt x="2609" y="982"/>
                  </a:lnTo>
                  <a:lnTo>
                    <a:pt x="2609" y="965"/>
                  </a:lnTo>
                  <a:lnTo>
                    <a:pt x="2614" y="965"/>
                  </a:lnTo>
                  <a:close/>
                  <a:moveTo>
                    <a:pt x="2614" y="995"/>
                  </a:moveTo>
                  <a:lnTo>
                    <a:pt x="2614" y="1013"/>
                  </a:lnTo>
                  <a:lnTo>
                    <a:pt x="2609" y="1013"/>
                  </a:lnTo>
                  <a:lnTo>
                    <a:pt x="2609" y="995"/>
                  </a:lnTo>
                  <a:lnTo>
                    <a:pt x="2614" y="995"/>
                  </a:lnTo>
                  <a:close/>
                  <a:moveTo>
                    <a:pt x="2614" y="1026"/>
                  </a:moveTo>
                  <a:lnTo>
                    <a:pt x="2614" y="1044"/>
                  </a:lnTo>
                  <a:lnTo>
                    <a:pt x="2609" y="1044"/>
                  </a:lnTo>
                  <a:lnTo>
                    <a:pt x="2609" y="1026"/>
                  </a:lnTo>
                  <a:lnTo>
                    <a:pt x="2614" y="1026"/>
                  </a:lnTo>
                  <a:close/>
                  <a:moveTo>
                    <a:pt x="2614" y="1057"/>
                  </a:moveTo>
                  <a:lnTo>
                    <a:pt x="2614" y="1074"/>
                  </a:lnTo>
                  <a:lnTo>
                    <a:pt x="2609" y="1074"/>
                  </a:lnTo>
                  <a:lnTo>
                    <a:pt x="2609" y="1057"/>
                  </a:lnTo>
                  <a:lnTo>
                    <a:pt x="2614" y="1057"/>
                  </a:lnTo>
                  <a:close/>
                  <a:moveTo>
                    <a:pt x="2614" y="1087"/>
                  </a:moveTo>
                  <a:lnTo>
                    <a:pt x="2614" y="1105"/>
                  </a:lnTo>
                  <a:lnTo>
                    <a:pt x="2609" y="1105"/>
                  </a:lnTo>
                  <a:lnTo>
                    <a:pt x="2609" y="1087"/>
                  </a:lnTo>
                  <a:lnTo>
                    <a:pt x="2614" y="1087"/>
                  </a:lnTo>
                  <a:close/>
                  <a:moveTo>
                    <a:pt x="2614" y="1118"/>
                  </a:moveTo>
                  <a:lnTo>
                    <a:pt x="2614" y="1136"/>
                  </a:lnTo>
                  <a:lnTo>
                    <a:pt x="2609" y="1136"/>
                  </a:lnTo>
                  <a:lnTo>
                    <a:pt x="2609" y="1118"/>
                  </a:lnTo>
                  <a:lnTo>
                    <a:pt x="2614" y="1118"/>
                  </a:lnTo>
                  <a:close/>
                  <a:moveTo>
                    <a:pt x="2614" y="1149"/>
                  </a:moveTo>
                  <a:lnTo>
                    <a:pt x="2614" y="1166"/>
                  </a:lnTo>
                  <a:lnTo>
                    <a:pt x="2609" y="1166"/>
                  </a:lnTo>
                  <a:lnTo>
                    <a:pt x="2609" y="1149"/>
                  </a:lnTo>
                  <a:lnTo>
                    <a:pt x="2614" y="1149"/>
                  </a:lnTo>
                  <a:close/>
                  <a:moveTo>
                    <a:pt x="2614" y="1179"/>
                  </a:moveTo>
                  <a:lnTo>
                    <a:pt x="2614" y="1197"/>
                  </a:lnTo>
                  <a:lnTo>
                    <a:pt x="2609" y="1197"/>
                  </a:lnTo>
                  <a:lnTo>
                    <a:pt x="2609" y="1179"/>
                  </a:lnTo>
                  <a:lnTo>
                    <a:pt x="2614" y="1179"/>
                  </a:lnTo>
                  <a:close/>
                  <a:moveTo>
                    <a:pt x="2614" y="1210"/>
                  </a:moveTo>
                  <a:lnTo>
                    <a:pt x="2614" y="1228"/>
                  </a:lnTo>
                  <a:lnTo>
                    <a:pt x="2609" y="1228"/>
                  </a:lnTo>
                  <a:lnTo>
                    <a:pt x="2609" y="1210"/>
                  </a:lnTo>
                  <a:lnTo>
                    <a:pt x="2614" y="1210"/>
                  </a:lnTo>
                  <a:close/>
                  <a:moveTo>
                    <a:pt x="2614" y="1241"/>
                  </a:moveTo>
                  <a:lnTo>
                    <a:pt x="2614" y="1258"/>
                  </a:lnTo>
                  <a:lnTo>
                    <a:pt x="2609" y="1258"/>
                  </a:lnTo>
                  <a:lnTo>
                    <a:pt x="2609" y="1241"/>
                  </a:lnTo>
                  <a:lnTo>
                    <a:pt x="2614" y="1241"/>
                  </a:lnTo>
                  <a:close/>
                  <a:moveTo>
                    <a:pt x="2614" y="1271"/>
                  </a:moveTo>
                  <a:lnTo>
                    <a:pt x="2614" y="1289"/>
                  </a:lnTo>
                  <a:lnTo>
                    <a:pt x="2609" y="1289"/>
                  </a:lnTo>
                  <a:lnTo>
                    <a:pt x="2609" y="1271"/>
                  </a:lnTo>
                  <a:lnTo>
                    <a:pt x="2614" y="1271"/>
                  </a:lnTo>
                  <a:close/>
                  <a:moveTo>
                    <a:pt x="2614" y="1302"/>
                  </a:moveTo>
                  <a:lnTo>
                    <a:pt x="2614" y="1320"/>
                  </a:lnTo>
                  <a:lnTo>
                    <a:pt x="2609" y="1320"/>
                  </a:lnTo>
                  <a:lnTo>
                    <a:pt x="2609" y="1302"/>
                  </a:lnTo>
                  <a:lnTo>
                    <a:pt x="2614" y="1302"/>
                  </a:lnTo>
                  <a:close/>
                  <a:moveTo>
                    <a:pt x="2614" y="1333"/>
                  </a:moveTo>
                  <a:lnTo>
                    <a:pt x="2614" y="1350"/>
                  </a:lnTo>
                  <a:lnTo>
                    <a:pt x="2609" y="1350"/>
                  </a:lnTo>
                  <a:lnTo>
                    <a:pt x="2609" y="1333"/>
                  </a:lnTo>
                  <a:lnTo>
                    <a:pt x="2614" y="1333"/>
                  </a:lnTo>
                  <a:close/>
                  <a:moveTo>
                    <a:pt x="2614" y="1364"/>
                  </a:moveTo>
                  <a:lnTo>
                    <a:pt x="2614" y="1381"/>
                  </a:lnTo>
                  <a:lnTo>
                    <a:pt x="2609" y="1381"/>
                  </a:lnTo>
                  <a:lnTo>
                    <a:pt x="2609" y="1364"/>
                  </a:lnTo>
                  <a:lnTo>
                    <a:pt x="2614" y="1364"/>
                  </a:lnTo>
                  <a:close/>
                  <a:moveTo>
                    <a:pt x="2614" y="1394"/>
                  </a:moveTo>
                  <a:lnTo>
                    <a:pt x="2614" y="1412"/>
                  </a:lnTo>
                  <a:lnTo>
                    <a:pt x="2609" y="1412"/>
                  </a:lnTo>
                  <a:lnTo>
                    <a:pt x="2609" y="1394"/>
                  </a:lnTo>
                  <a:lnTo>
                    <a:pt x="2614" y="1394"/>
                  </a:lnTo>
                  <a:close/>
                  <a:moveTo>
                    <a:pt x="2614" y="1425"/>
                  </a:moveTo>
                  <a:lnTo>
                    <a:pt x="2614" y="1442"/>
                  </a:lnTo>
                  <a:lnTo>
                    <a:pt x="2609" y="1442"/>
                  </a:lnTo>
                  <a:lnTo>
                    <a:pt x="2609" y="1425"/>
                  </a:lnTo>
                  <a:lnTo>
                    <a:pt x="2614" y="1425"/>
                  </a:lnTo>
                  <a:close/>
                  <a:moveTo>
                    <a:pt x="2614" y="1456"/>
                  </a:moveTo>
                  <a:lnTo>
                    <a:pt x="2614" y="1473"/>
                  </a:lnTo>
                  <a:lnTo>
                    <a:pt x="2609" y="1473"/>
                  </a:lnTo>
                  <a:lnTo>
                    <a:pt x="2609" y="1456"/>
                  </a:lnTo>
                  <a:lnTo>
                    <a:pt x="2614" y="1456"/>
                  </a:lnTo>
                  <a:close/>
                  <a:moveTo>
                    <a:pt x="2614" y="1486"/>
                  </a:moveTo>
                  <a:lnTo>
                    <a:pt x="2614" y="1504"/>
                  </a:lnTo>
                  <a:lnTo>
                    <a:pt x="2609" y="1504"/>
                  </a:lnTo>
                  <a:lnTo>
                    <a:pt x="2609" y="1486"/>
                  </a:lnTo>
                  <a:lnTo>
                    <a:pt x="2614" y="1486"/>
                  </a:lnTo>
                  <a:close/>
                  <a:moveTo>
                    <a:pt x="2614" y="1517"/>
                  </a:moveTo>
                  <a:lnTo>
                    <a:pt x="2614" y="1534"/>
                  </a:lnTo>
                  <a:lnTo>
                    <a:pt x="2609" y="1534"/>
                  </a:lnTo>
                  <a:lnTo>
                    <a:pt x="2609" y="1517"/>
                  </a:lnTo>
                  <a:lnTo>
                    <a:pt x="2614" y="1517"/>
                  </a:lnTo>
                  <a:close/>
                  <a:moveTo>
                    <a:pt x="2614" y="1548"/>
                  </a:moveTo>
                  <a:lnTo>
                    <a:pt x="2614" y="1565"/>
                  </a:lnTo>
                  <a:lnTo>
                    <a:pt x="2609" y="1565"/>
                  </a:lnTo>
                  <a:lnTo>
                    <a:pt x="2609" y="1548"/>
                  </a:lnTo>
                  <a:lnTo>
                    <a:pt x="2614" y="1548"/>
                  </a:lnTo>
                  <a:close/>
                  <a:moveTo>
                    <a:pt x="2614" y="1578"/>
                  </a:moveTo>
                  <a:lnTo>
                    <a:pt x="2614" y="1596"/>
                  </a:lnTo>
                  <a:lnTo>
                    <a:pt x="2609" y="1596"/>
                  </a:lnTo>
                  <a:lnTo>
                    <a:pt x="2609" y="1578"/>
                  </a:lnTo>
                  <a:lnTo>
                    <a:pt x="2614" y="1578"/>
                  </a:lnTo>
                  <a:close/>
                  <a:moveTo>
                    <a:pt x="2614" y="1609"/>
                  </a:moveTo>
                  <a:lnTo>
                    <a:pt x="2614" y="1627"/>
                  </a:lnTo>
                  <a:lnTo>
                    <a:pt x="2609" y="1627"/>
                  </a:lnTo>
                  <a:lnTo>
                    <a:pt x="2609" y="1609"/>
                  </a:lnTo>
                  <a:lnTo>
                    <a:pt x="2614" y="1609"/>
                  </a:lnTo>
                  <a:close/>
                  <a:moveTo>
                    <a:pt x="2614" y="1640"/>
                  </a:moveTo>
                  <a:lnTo>
                    <a:pt x="2614" y="1657"/>
                  </a:lnTo>
                  <a:lnTo>
                    <a:pt x="2609" y="1657"/>
                  </a:lnTo>
                  <a:lnTo>
                    <a:pt x="2609" y="1640"/>
                  </a:lnTo>
                  <a:lnTo>
                    <a:pt x="2614" y="1640"/>
                  </a:lnTo>
                  <a:close/>
                  <a:moveTo>
                    <a:pt x="2614" y="1670"/>
                  </a:moveTo>
                  <a:lnTo>
                    <a:pt x="2614" y="1688"/>
                  </a:lnTo>
                  <a:lnTo>
                    <a:pt x="2609" y="1688"/>
                  </a:lnTo>
                  <a:lnTo>
                    <a:pt x="2609" y="1670"/>
                  </a:lnTo>
                  <a:lnTo>
                    <a:pt x="2614" y="1670"/>
                  </a:lnTo>
                  <a:close/>
                  <a:moveTo>
                    <a:pt x="2614" y="1701"/>
                  </a:moveTo>
                  <a:lnTo>
                    <a:pt x="2614" y="1719"/>
                  </a:lnTo>
                  <a:lnTo>
                    <a:pt x="2609" y="1719"/>
                  </a:lnTo>
                  <a:lnTo>
                    <a:pt x="2609" y="1701"/>
                  </a:lnTo>
                  <a:lnTo>
                    <a:pt x="2614" y="1701"/>
                  </a:lnTo>
                  <a:close/>
                  <a:moveTo>
                    <a:pt x="2614" y="1732"/>
                  </a:moveTo>
                  <a:lnTo>
                    <a:pt x="2614" y="1749"/>
                  </a:lnTo>
                  <a:lnTo>
                    <a:pt x="2609" y="1749"/>
                  </a:lnTo>
                  <a:lnTo>
                    <a:pt x="2609" y="1732"/>
                  </a:lnTo>
                  <a:lnTo>
                    <a:pt x="2614" y="1732"/>
                  </a:lnTo>
                  <a:close/>
                  <a:moveTo>
                    <a:pt x="2614" y="1762"/>
                  </a:moveTo>
                  <a:lnTo>
                    <a:pt x="2614" y="1780"/>
                  </a:lnTo>
                  <a:lnTo>
                    <a:pt x="2609" y="1780"/>
                  </a:lnTo>
                  <a:lnTo>
                    <a:pt x="2609" y="1762"/>
                  </a:lnTo>
                  <a:lnTo>
                    <a:pt x="2614" y="1762"/>
                  </a:lnTo>
                  <a:close/>
                  <a:moveTo>
                    <a:pt x="2614" y="1793"/>
                  </a:moveTo>
                  <a:lnTo>
                    <a:pt x="2614" y="1811"/>
                  </a:lnTo>
                  <a:lnTo>
                    <a:pt x="2609" y="1811"/>
                  </a:lnTo>
                  <a:lnTo>
                    <a:pt x="2609" y="1793"/>
                  </a:lnTo>
                  <a:lnTo>
                    <a:pt x="2614" y="1793"/>
                  </a:lnTo>
                  <a:close/>
                  <a:moveTo>
                    <a:pt x="2614" y="1824"/>
                  </a:moveTo>
                  <a:lnTo>
                    <a:pt x="2614" y="1841"/>
                  </a:lnTo>
                  <a:lnTo>
                    <a:pt x="2609" y="1841"/>
                  </a:lnTo>
                  <a:lnTo>
                    <a:pt x="2609" y="1824"/>
                  </a:lnTo>
                  <a:lnTo>
                    <a:pt x="2614" y="1824"/>
                  </a:lnTo>
                  <a:close/>
                  <a:moveTo>
                    <a:pt x="2614" y="1855"/>
                  </a:moveTo>
                  <a:lnTo>
                    <a:pt x="2614" y="1872"/>
                  </a:lnTo>
                  <a:lnTo>
                    <a:pt x="2609" y="1872"/>
                  </a:lnTo>
                  <a:lnTo>
                    <a:pt x="2609" y="1855"/>
                  </a:lnTo>
                  <a:lnTo>
                    <a:pt x="2614" y="1855"/>
                  </a:lnTo>
                  <a:close/>
                  <a:moveTo>
                    <a:pt x="2614" y="1885"/>
                  </a:moveTo>
                  <a:lnTo>
                    <a:pt x="2614" y="1903"/>
                  </a:lnTo>
                  <a:lnTo>
                    <a:pt x="2609" y="1903"/>
                  </a:lnTo>
                  <a:lnTo>
                    <a:pt x="2609" y="1885"/>
                  </a:lnTo>
                  <a:lnTo>
                    <a:pt x="2614" y="1885"/>
                  </a:lnTo>
                  <a:close/>
                  <a:moveTo>
                    <a:pt x="2614" y="1916"/>
                  </a:moveTo>
                  <a:lnTo>
                    <a:pt x="2614" y="1933"/>
                  </a:lnTo>
                  <a:lnTo>
                    <a:pt x="2609" y="1933"/>
                  </a:lnTo>
                  <a:lnTo>
                    <a:pt x="2609" y="1916"/>
                  </a:lnTo>
                  <a:lnTo>
                    <a:pt x="2614" y="1916"/>
                  </a:lnTo>
                  <a:close/>
                  <a:moveTo>
                    <a:pt x="2614" y="1947"/>
                  </a:moveTo>
                  <a:lnTo>
                    <a:pt x="2614" y="1964"/>
                  </a:lnTo>
                  <a:lnTo>
                    <a:pt x="2609" y="1964"/>
                  </a:lnTo>
                  <a:lnTo>
                    <a:pt x="2609" y="1947"/>
                  </a:lnTo>
                  <a:lnTo>
                    <a:pt x="2614" y="1947"/>
                  </a:lnTo>
                  <a:close/>
                  <a:moveTo>
                    <a:pt x="2614" y="1977"/>
                  </a:moveTo>
                  <a:lnTo>
                    <a:pt x="2614" y="1995"/>
                  </a:lnTo>
                  <a:lnTo>
                    <a:pt x="2609" y="1995"/>
                  </a:lnTo>
                  <a:lnTo>
                    <a:pt x="2609" y="1977"/>
                  </a:lnTo>
                  <a:lnTo>
                    <a:pt x="2614" y="1977"/>
                  </a:lnTo>
                  <a:close/>
                  <a:moveTo>
                    <a:pt x="2614" y="2008"/>
                  </a:moveTo>
                  <a:lnTo>
                    <a:pt x="2614" y="2025"/>
                  </a:lnTo>
                  <a:lnTo>
                    <a:pt x="2609" y="2025"/>
                  </a:lnTo>
                  <a:lnTo>
                    <a:pt x="2609" y="2008"/>
                  </a:lnTo>
                  <a:lnTo>
                    <a:pt x="2614" y="2008"/>
                  </a:lnTo>
                  <a:close/>
                  <a:moveTo>
                    <a:pt x="2614" y="2038"/>
                  </a:moveTo>
                  <a:lnTo>
                    <a:pt x="2614" y="2056"/>
                  </a:lnTo>
                  <a:lnTo>
                    <a:pt x="2609" y="2056"/>
                  </a:lnTo>
                  <a:lnTo>
                    <a:pt x="2609" y="2038"/>
                  </a:lnTo>
                  <a:lnTo>
                    <a:pt x="2614" y="2038"/>
                  </a:lnTo>
                  <a:close/>
                  <a:moveTo>
                    <a:pt x="2614" y="2069"/>
                  </a:moveTo>
                  <a:lnTo>
                    <a:pt x="2614" y="2087"/>
                  </a:lnTo>
                  <a:lnTo>
                    <a:pt x="2609" y="2087"/>
                  </a:lnTo>
                  <a:lnTo>
                    <a:pt x="2609" y="2069"/>
                  </a:lnTo>
                  <a:lnTo>
                    <a:pt x="2614" y="2069"/>
                  </a:lnTo>
                  <a:close/>
                  <a:moveTo>
                    <a:pt x="2614" y="2100"/>
                  </a:moveTo>
                  <a:lnTo>
                    <a:pt x="2614" y="2117"/>
                  </a:lnTo>
                  <a:lnTo>
                    <a:pt x="2609" y="2117"/>
                  </a:lnTo>
                  <a:lnTo>
                    <a:pt x="2609" y="2100"/>
                  </a:lnTo>
                  <a:lnTo>
                    <a:pt x="2614" y="2100"/>
                  </a:lnTo>
                  <a:close/>
                  <a:moveTo>
                    <a:pt x="2614" y="2131"/>
                  </a:moveTo>
                  <a:lnTo>
                    <a:pt x="2614" y="2148"/>
                  </a:lnTo>
                  <a:lnTo>
                    <a:pt x="2609" y="2148"/>
                  </a:lnTo>
                  <a:lnTo>
                    <a:pt x="2609" y="2131"/>
                  </a:lnTo>
                  <a:lnTo>
                    <a:pt x="2614" y="2131"/>
                  </a:lnTo>
                  <a:close/>
                  <a:moveTo>
                    <a:pt x="2614" y="2161"/>
                  </a:moveTo>
                  <a:lnTo>
                    <a:pt x="2614" y="2179"/>
                  </a:lnTo>
                  <a:lnTo>
                    <a:pt x="2609" y="2179"/>
                  </a:lnTo>
                  <a:lnTo>
                    <a:pt x="2609" y="2161"/>
                  </a:lnTo>
                  <a:lnTo>
                    <a:pt x="2614" y="2161"/>
                  </a:lnTo>
                  <a:close/>
                  <a:moveTo>
                    <a:pt x="2614" y="2192"/>
                  </a:moveTo>
                  <a:lnTo>
                    <a:pt x="2614" y="2210"/>
                  </a:lnTo>
                  <a:lnTo>
                    <a:pt x="2609" y="2210"/>
                  </a:lnTo>
                  <a:lnTo>
                    <a:pt x="2609" y="2192"/>
                  </a:lnTo>
                  <a:lnTo>
                    <a:pt x="2614" y="2192"/>
                  </a:lnTo>
                  <a:close/>
                  <a:moveTo>
                    <a:pt x="2614" y="2223"/>
                  </a:moveTo>
                  <a:lnTo>
                    <a:pt x="2614" y="2240"/>
                  </a:lnTo>
                  <a:lnTo>
                    <a:pt x="2609" y="2240"/>
                  </a:lnTo>
                  <a:lnTo>
                    <a:pt x="2609" y="2223"/>
                  </a:lnTo>
                  <a:lnTo>
                    <a:pt x="2614" y="2223"/>
                  </a:lnTo>
                  <a:close/>
                  <a:moveTo>
                    <a:pt x="2614" y="2253"/>
                  </a:moveTo>
                  <a:lnTo>
                    <a:pt x="2614" y="2271"/>
                  </a:lnTo>
                  <a:lnTo>
                    <a:pt x="2609" y="2271"/>
                  </a:lnTo>
                  <a:lnTo>
                    <a:pt x="2609" y="2253"/>
                  </a:lnTo>
                  <a:lnTo>
                    <a:pt x="2614" y="2253"/>
                  </a:lnTo>
                  <a:close/>
                  <a:moveTo>
                    <a:pt x="2614" y="2284"/>
                  </a:moveTo>
                  <a:lnTo>
                    <a:pt x="2614" y="2301"/>
                  </a:lnTo>
                  <a:lnTo>
                    <a:pt x="2609" y="2301"/>
                  </a:lnTo>
                  <a:lnTo>
                    <a:pt x="2609" y="2284"/>
                  </a:lnTo>
                  <a:lnTo>
                    <a:pt x="2614" y="2284"/>
                  </a:lnTo>
                  <a:close/>
                  <a:moveTo>
                    <a:pt x="2614" y="2315"/>
                  </a:moveTo>
                  <a:lnTo>
                    <a:pt x="2614" y="2332"/>
                  </a:lnTo>
                  <a:lnTo>
                    <a:pt x="2609" y="2332"/>
                  </a:lnTo>
                  <a:lnTo>
                    <a:pt x="2609" y="2315"/>
                  </a:lnTo>
                  <a:lnTo>
                    <a:pt x="2614" y="2315"/>
                  </a:lnTo>
                  <a:close/>
                  <a:moveTo>
                    <a:pt x="2644" y="162"/>
                  </a:moveTo>
                  <a:lnTo>
                    <a:pt x="2644" y="180"/>
                  </a:lnTo>
                  <a:lnTo>
                    <a:pt x="2640" y="180"/>
                  </a:lnTo>
                  <a:lnTo>
                    <a:pt x="2640" y="162"/>
                  </a:lnTo>
                  <a:lnTo>
                    <a:pt x="2644" y="162"/>
                  </a:lnTo>
                  <a:close/>
                  <a:moveTo>
                    <a:pt x="2644" y="193"/>
                  </a:moveTo>
                  <a:lnTo>
                    <a:pt x="2644" y="211"/>
                  </a:lnTo>
                  <a:lnTo>
                    <a:pt x="2640" y="211"/>
                  </a:lnTo>
                  <a:lnTo>
                    <a:pt x="2640" y="193"/>
                  </a:lnTo>
                  <a:lnTo>
                    <a:pt x="2644" y="193"/>
                  </a:lnTo>
                  <a:close/>
                  <a:moveTo>
                    <a:pt x="2644" y="224"/>
                  </a:moveTo>
                  <a:lnTo>
                    <a:pt x="2644" y="242"/>
                  </a:lnTo>
                  <a:lnTo>
                    <a:pt x="2640" y="242"/>
                  </a:lnTo>
                  <a:lnTo>
                    <a:pt x="2640" y="224"/>
                  </a:lnTo>
                  <a:lnTo>
                    <a:pt x="2644" y="224"/>
                  </a:lnTo>
                  <a:close/>
                  <a:moveTo>
                    <a:pt x="2644" y="255"/>
                  </a:moveTo>
                  <a:lnTo>
                    <a:pt x="2644" y="272"/>
                  </a:lnTo>
                  <a:lnTo>
                    <a:pt x="2640" y="272"/>
                  </a:lnTo>
                  <a:lnTo>
                    <a:pt x="2640" y="255"/>
                  </a:lnTo>
                  <a:lnTo>
                    <a:pt x="2644" y="255"/>
                  </a:lnTo>
                  <a:close/>
                  <a:moveTo>
                    <a:pt x="2644" y="285"/>
                  </a:moveTo>
                  <a:lnTo>
                    <a:pt x="2644" y="303"/>
                  </a:lnTo>
                  <a:lnTo>
                    <a:pt x="2640" y="303"/>
                  </a:lnTo>
                  <a:lnTo>
                    <a:pt x="2640" y="285"/>
                  </a:lnTo>
                  <a:lnTo>
                    <a:pt x="2644" y="285"/>
                  </a:lnTo>
                  <a:close/>
                  <a:moveTo>
                    <a:pt x="2644" y="316"/>
                  </a:moveTo>
                  <a:lnTo>
                    <a:pt x="2644" y="333"/>
                  </a:lnTo>
                  <a:lnTo>
                    <a:pt x="2640" y="333"/>
                  </a:lnTo>
                  <a:lnTo>
                    <a:pt x="2640" y="316"/>
                  </a:lnTo>
                  <a:lnTo>
                    <a:pt x="2644" y="316"/>
                  </a:lnTo>
                  <a:close/>
                  <a:moveTo>
                    <a:pt x="2644" y="347"/>
                  </a:moveTo>
                  <a:lnTo>
                    <a:pt x="2644" y="364"/>
                  </a:lnTo>
                  <a:lnTo>
                    <a:pt x="2640" y="364"/>
                  </a:lnTo>
                  <a:lnTo>
                    <a:pt x="2640" y="347"/>
                  </a:lnTo>
                  <a:lnTo>
                    <a:pt x="2644" y="347"/>
                  </a:lnTo>
                  <a:close/>
                  <a:moveTo>
                    <a:pt x="2644" y="377"/>
                  </a:moveTo>
                  <a:lnTo>
                    <a:pt x="2644" y="395"/>
                  </a:lnTo>
                  <a:lnTo>
                    <a:pt x="2640" y="395"/>
                  </a:lnTo>
                  <a:lnTo>
                    <a:pt x="2640" y="377"/>
                  </a:lnTo>
                  <a:lnTo>
                    <a:pt x="2644" y="377"/>
                  </a:lnTo>
                  <a:close/>
                  <a:moveTo>
                    <a:pt x="2644" y="408"/>
                  </a:moveTo>
                  <a:lnTo>
                    <a:pt x="2644" y="425"/>
                  </a:lnTo>
                  <a:lnTo>
                    <a:pt x="2640" y="425"/>
                  </a:lnTo>
                  <a:lnTo>
                    <a:pt x="2640" y="408"/>
                  </a:lnTo>
                  <a:lnTo>
                    <a:pt x="2644" y="408"/>
                  </a:lnTo>
                  <a:close/>
                  <a:moveTo>
                    <a:pt x="2644" y="439"/>
                  </a:moveTo>
                  <a:lnTo>
                    <a:pt x="2644" y="456"/>
                  </a:lnTo>
                  <a:lnTo>
                    <a:pt x="2640" y="456"/>
                  </a:lnTo>
                  <a:lnTo>
                    <a:pt x="2640" y="439"/>
                  </a:lnTo>
                  <a:lnTo>
                    <a:pt x="2644" y="439"/>
                  </a:lnTo>
                  <a:close/>
                  <a:moveTo>
                    <a:pt x="2644" y="470"/>
                  </a:moveTo>
                  <a:lnTo>
                    <a:pt x="2644" y="487"/>
                  </a:lnTo>
                  <a:lnTo>
                    <a:pt x="2640" y="487"/>
                  </a:lnTo>
                  <a:lnTo>
                    <a:pt x="2640" y="470"/>
                  </a:lnTo>
                  <a:lnTo>
                    <a:pt x="2644" y="470"/>
                  </a:lnTo>
                  <a:close/>
                  <a:moveTo>
                    <a:pt x="2644" y="500"/>
                  </a:moveTo>
                  <a:lnTo>
                    <a:pt x="2644" y="518"/>
                  </a:lnTo>
                  <a:lnTo>
                    <a:pt x="2640" y="518"/>
                  </a:lnTo>
                  <a:lnTo>
                    <a:pt x="2640" y="500"/>
                  </a:lnTo>
                  <a:lnTo>
                    <a:pt x="2644" y="500"/>
                  </a:lnTo>
                  <a:close/>
                  <a:moveTo>
                    <a:pt x="2644" y="531"/>
                  </a:moveTo>
                  <a:lnTo>
                    <a:pt x="2644" y="548"/>
                  </a:lnTo>
                  <a:lnTo>
                    <a:pt x="2640" y="548"/>
                  </a:lnTo>
                  <a:lnTo>
                    <a:pt x="2640" y="531"/>
                  </a:lnTo>
                  <a:lnTo>
                    <a:pt x="2644" y="531"/>
                  </a:lnTo>
                  <a:close/>
                  <a:moveTo>
                    <a:pt x="2644" y="561"/>
                  </a:moveTo>
                  <a:lnTo>
                    <a:pt x="2644" y="579"/>
                  </a:lnTo>
                  <a:lnTo>
                    <a:pt x="2640" y="579"/>
                  </a:lnTo>
                  <a:lnTo>
                    <a:pt x="2640" y="561"/>
                  </a:lnTo>
                  <a:lnTo>
                    <a:pt x="2644" y="561"/>
                  </a:lnTo>
                  <a:close/>
                  <a:moveTo>
                    <a:pt x="2644" y="592"/>
                  </a:moveTo>
                  <a:lnTo>
                    <a:pt x="2644" y="610"/>
                  </a:lnTo>
                  <a:lnTo>
                    <a:pt x="2640" y="610"/>
                  </a:lnTo>
                  <a:lnTo>
                    <a:pt x="2640" y="592"/>
                  </a:lnTo>
                  <a:lnTo>
                    <a:pt x="2644" y="592"/>
                  </a:lnTo>
                  <a:close/>
                  <a:moveTo>
                    <a:pt x="2644" y="623"/>
                  </a:moveTo>
                  <a:lnTo>
                    <a:pt x="2644" y="640"/>
                  </a:lnTo>
                  <a:lnTo>
                    <a:pt x="2640" y="640"/>
                  </a:lnTo>
                  <a:lnTo>
                    <a:pt x="2640" y="623"/>
                  </a:lnTo>
                  <a:lnTo>
                    <a:pt x="2644" y="623"/>
                  </a:lnTo>
                  <a:close/>
                  <a:moveTo>
                    <a:pt x="2644" y="653"/>
                  </a:moveTo>
                  <a:lnTo>
                    <a:pt x="2644" y="671"/>
                  </a:lnTo>
                  <a:lnTo>
                    <a:pt x="2640" y="671"/>
                  </a:lnTo>
                  <a:lnTo>
                    <a:pt x="2640" y="653"/>
                  </a:lnTo>
                  <a:lnTo>
                    <a:pt x="2644" y="653"/>
                  </a:lnTo>
                  <a:close/>
                  <a:moveTo>
                    <a:pt x="2644" y="684"/>
                  </a:moveTo>
                  <a:lnTo>
                    <a:pt x="2644" y="702"/>
                  </a:lnTo>
                  <a:lnTo>
                    <a:pt x="2640" y="702"/>
                  </a:lnTo>
                  <a:lnTo>
                    <a:pt x="2640" y="684"/>
                  </a:lnTo>
                  <a:lnTo>
                    <a:pt x="2644" y="684"/>
                  </a:lnTo>
                  <a:close/>
                  <a:moveTo>
                    <a:pt x="2644" y="715"/>
                  </a:moveTo>
                  <a:lnTo>
                    <a:pt x="2644" y="733"/>
                  </a:lnTo>
                  <a:lnTo>
                    <a:pt x="2640" y="733"/>
                  </a:lnTo>
                  <a:lnTo>
                    <a:pt x="2640" y="715"/>
                  </a:lnTo>
                  <a:lnTo>
                    <a:pt x="2644" y="715"/>
                  </a:lnTo>
                  <a:close/>
                  <a:moveTo>
                    <a:pt x="2644" y="746"/>
                  </a:moveTo>
                  <a:lnTo>
                    <a:pt x="2644" y="763"/>
                  </a:lnTo>
                  <a:lnTo>
                    <a:pt x="2640" y="763"/>
                  </a:lnTo>
                  <a:lnTo>
                    <a:pt x="2640" y="746"/>
                  </a:lnTo>
                  <a:lnTo>
                    <a:pt x="2644" y="746"/>
                  </a:lnTo>
                  <a:close/>
                  <a:moveTo>
                    <a:pt x="2644" y="776"/>
                  </a:moveTo>
                  <a:lnTo>
                    <a:pt x="2644" y="794"/>
                  </a:lnTo>
                  <a:lnTo>
                    <a:pt x="2640" y="794"/>
                  </a:lnTo>
                  <a:lnTo>
                    <a:pt x="2640" y="776"/>
                  </a:lnTo>
                  <a:lnTo>
                    <a:pt x="2644" y="776"/>
                  </a:lnTo>
                  <a:close/>
                  <a:moveTo>
                    <a:pt x="2644" y="807"/>
                  </a:moveTo>
                  <a:lnTo>
                    <a:pt x="2644" y="824"/>
                  </a:lnTo>
                  <a:lnTo>
                    <a:pt x="2640" y="824"/>
                  </a:lnTo>
                  <a:lnTo>
                    <a:pt x="2640" y="807"/>
                  </a:lnTo>
                  <a:lnTo>
                    <a:pt x="2644" y="807"/>
                  </a:lnTo>
                  <a:close/>
                  <a:moveTo>
                    <a:pt x="2644" y="838"/>
                  </a:moveTo>
                  <a:lnTo>
                    <a:pt x="2644" y="855"/>
                  </a:lnTo>
                  <a:lnTo>
                    <a:pt x="2640" y="855"/>
                  </a:lnTo>
                  <a:lnTo>
                    <a:pt x="2640" y="838"/>
                  </a:lnTo>
                  <a:lnTo>
                    <a:pt x="2644" y="838"/>
                  </a:lnTo>
                  <a:close/>
                  <a:moveTo>
                    <a:pt x="2644" y="868"/>
                  </a:moveTo>
                  <a:lnTo>
                    <a:pt x="2644" y="886"/>
                  </a:lnTo>
                  <a:lnTo>
                    <a:pt x="2640" y="886"/>
                  </a:lnTo>
                  <a:lnTo>
                    <a:pt x="2640" y="868"/>
                  </a:lnTo>
                  <a:lnTo>
                    <a:pt x="2644" y="868"/>
                  </a:lnTo>
                  <a:close/>
                  <a:moveTo>
                    <a:pt x="2644" y="899"/>
                  </a:moveTo>
                  <a:lnTo>
                    <a:pt x="2644" y="916"/>
                  </a:lnTo>
                  <a:lnTo>
                    <a:pt x="2640" y="916"/>
                  </a:lnTo>
                  <a:lnTo>
                    <a:pt x="2640" y="899"/>
                  </a:lnTo>
                  <a:lnTo>
                    <a:pt x="2644" y="899"/>
                  </a:lnTo>
                  <a:close/>
                  <a:moveTo>
                    <a:pt x="2644" y="930"/>
                  </a:moveTo>
                  <a:lnTo>
                    <a:pt x="2644" y="947"/>
                  </a:lnTo>
                  <a:lnTo>
                    <a:pt x="2640" y="947"/>
                  </a:lnTo>
                  <a:lnTo>
                    <a:pt x="2640" y="930"/>
                  </a:lnTo>
                  <a:lnTo>
                    <a:pt x="2644" y="930"/>
                  </a:lnTo>
                  <a:close/>
                  <a:moveTo>
                    <a:pt x="2644" y="960"/>
                  </a:moveTo>
                  <a:lnTo>
                    <a:pt x="2644" y="978"/>
                  </a:lnTo>
                  <a:lnTo>
                    <a:pt x="2640" y="978"/>
                  </a:lnTo>
                  <a:lnTo>
                    <a:pt x="2640" y="960"/>
                  </a:lnTo>
                  <a:lnTo>
                    <a:pt x="2644" y="960"/>
                  </a:lnTo>
                  <a:close/>
                  <a:moveTo>
                    <a:pt x="2644" y="991"/>
                  </a:moveTo>
                  <a:lnTo>
                    <a:pt x="2644" y="1009"/>
                  </a:lnTo>
                  <a:lnTo>
                    <a:pt x="2640" y="1009"/>
                  </a:lnTo>
                  <a:lnTo>
                    <a:pt x="2640" y="991"/>
                  </a:lnTo>
                  <a:lnTo>
                    <a:pt x="2644" y="991"/>
                  </a:lnTo>
                  <a:close/>
                  <a:moveTo>
                    <a:pt x="2644" y="1022"/>
                  </a:moveTo>
                  <a:lnTo>
                    <a:pt x="2644" y="1039"/>
                  </a:lnTo>
                  <a:lnTo>
                    <a:pt x="2640" y="1039"/>
                  </a:lnTo>
                  <a:lnTo>
                    <a:pt x="2640" y="1022"/>
                  </a:lnTo>
                  <a:lnTo>
                    <a:pt x="2644" y="1022"/>
                  </a:lnTo>
                  <a:close/>
                  <a:moveTo>
                    <a:pt x="2644" y="1052"/>
                  </a:moveTo>
                  <a:lnTo>
                    <a:pt x="2644" y="1070"/>
                  </a:lnTo>
                  <a:lnTo>
                    <a:pt x="2640" y="1070"/>
                  </a:lnTo>
                  <a:lnTo>
                    <a:pt x="2640" y="1052"/>
                  </a:lnTo>
                  <a:lnTo>
                    <a:pt x="2644" y="1052"/>
                  </a:lnTo>
                  <a:close/>
                  <a:moveTo>
                    <a:pt x="2644" y="1083"/>
                  </a:moveTo>
                  <a:lnTo>
                    <a:pt x="2644" y="1101"/>
                  </a:lnTo>
                  <a:lnTo>
                    <a:pt x="2640" y="1101"/>
                  </a:lnTo>
                  <a:lnTo>
                    <a:pt x="2640" y="1083"/>
                  </a:lnTo>
                  <a:lnTo>
                    <a:pt x="2644" y="1083"/>
                  </a:lnTo>
                  <a:close/>
                  <a:moveTo>
                    <a:pt x="2644" y="1114"/>
                  </a:moveTo>
                  <a:lnTo>
                    <a:pt x="2644" y="1131"/>
                  </a:lnTo>
                  <a:lnTo>
                    <a:pt x="2640" y="1131"/>
                  </a:lnTo>
                  <a:lnTo>
                    <a:pt x="2640" y="1114"/>
                  </a:lnTo>
                  <a:lnTo>
                    <a:pt x="2644" y="1114"/>
                  </a:lnTo>
                  <a:close/>
                  <a:moveTo>
                    <a:pt x="2644" y="1144"/>
                  </a:moveTo>
                  <a:lnTo>
                    <a:pt x="2644" y="1162"/>
                  </a:lnTo>
                  <a:lnTo>
                    <a:pt x="2640" y="1162"/>
                  </a:lnTo>
                  <a:lnTo>
                    <a:pt x="2640" y="1144"/>
                  </a:lnTo>
                  <a:lnTo>
                    <a:pt x="2644" y="1144"/>
                  </a:lnTo>
                  <a:close/>
                  <a:moveTo>
                    <a:pt x="2644" y="1175"/>
                  </a:moveTo>
                  <a:lnTo>
                    <a:pt x="2644" y="1193"/>
                  </a:lnTo>
                  <a:lnTo>
                    <a:pt x="2640" y="1193"/>
                  </a:lnTo>
                  <a:lnTo>
                    <a:pt x="2640" y="1175"/>
                  </a:lnTo>
                  <a:lnTo>
                    <a:pt x="2644" y="1175"/>
                  </a:lnTo>
                  <a:close/>
                  <a:moveTo>
                    <a:pt x="2644" y="1206"/>
                  </a:moveTo>
                  <a:lnTo>
                    <a:pt x="2644" y="1223"/>
                  </a:lnTo>
                  <a:lnTo>
                    <a:pt x="2640" y="1223"/>
                  </a:lnTo>
                  <a:lnTo>
                    <a:pt x="2640" y="1206"/>
                  </a:lnTo>
                  <a:lnTo>
                    <a:pt x="2644" y="1206"/>
                  </a:lnTo>
                  <a:close/>
                  <a:moveTo>
                    <a:pt x="2644" y="1236"/>
                  </a:moveTo>
                  <a:lnTo>
                    <a:pt x="2644" y="1254"/>
                  </a:lnTo>
                  <a:lnTo>
                    <a:pt x="2640" y="1254"/>
                  </a:lnTo>
                  <a:lnTo>
                    <a:pt x="2640" y="1236"/>
                  </a:lnTo>
                  <a:lnTo>
                    <a:pt x="2644" y="1236"/>
                  </a:lnTo>
                  <a:close/>
                  <a:moveTo>
                    <a:pt x="2644" y="1267"/>
                  </a:moveTo>
                  <a:lnTo>
                    <a:pt x="2644" y="1285"/>
                  </a:lnTo>
                  <a:lnTo>
                    <a:pt x="2640" y="1285"/>
                  </a:lnTo>
                  <a:lnTo>
                    <a:pt x="2640" y="1267"/>
                  </a:lnTo>
                  <a:lnTo>
                    <a:pt x="2644" y="1267"/>
                  </a:lnTo>
                  <a:close/>
                  <a:moveTo>
                    <a:pt x="2644" y="1298"/>
                  </a:moveTo>
                  <a:lnTo>
                    <a:pt x="2644" y="1315"/>
                  </a:lnTo>
                  <a:lnTo>
                    <a:pt x="2640" y="1315"/>
                  </a:lnTo>
                  <a:lnTo>
                    <a:pt x="2640" y="1298"/>
                  </a:lnTo>
                  <a:lnTo>
                    <a:pt x="2644" y="1298"/>
                  </a:lnTo>
                  <a:close/>
                  <a:moveTo>
                    <a:pt x="2644" y="1329"/>
                  </a:moveTo>
                  <a:lnTo>
                    <a:pt x="2644" y="1346"/>
                  </a:lnTo>
                  <a:lnTo>
                    <a:pt x="2640" y="1346"/>
                  </a:lnTo>
                  <a:lnTo>
                    <a:pt x="2640" y="1329"/>
                  </a:lnTo>
                  <a:lnTo>
                    <a:pt x="2644" y="1329"/>
                  </a:lnTo>
                  <a:close/>
                  <a:moveTo>
                    <a:pt x="2644" y="1359"/>
                  </a:moveTo>
                  <a:lnTo>
                    <a:pt x="2644" y="1377"/>
                  </a:lnTo>
                  <a:lnTo>
                    <a:pt x="2640" y="1377"/>
                  </a:lnTo>
                  <a:lnTo>
                    <a:pt x="2640" y="1359"/>
                  </a:lnTo>
                  <a:lnTo>
                    <a:pt x="2644" y="1359"/>
                  </a:lnTo>
                  <a:close/>
                  <a:moveTo>
                    <a:pt x="2644" y="1390"/>
                  </a:moveTo>
                  <a:lnTo>
                    <a:pt x="2644" y="1407"/>
                  </a:lnTo>
                  <a:lnTo>
                    <a:pt x="2640" y="1407"/>
                  </a:lnTo>
                  <a:lnTo>
                    <a:pt x="2640" y="1390"/>
                  </a:lnTo>
                  <a:lnTo>
                    <a:pt x="2644" y="1390"/>
                  </a:lnTo>
                  <a:close/>
                  <a:moveTo>
                    <a:pt x="2644" y="1421"/>
                  </a:moveTo>
                  <a:lnTo>
                    <a:pt x="2644" y="1438"/>
                  </a:lnTo>
                  <a:lnTo>
                    <a:pt x="2640" y="1438"/>
                  </a:lnTo>
                  <a:lnTo>
                    <a:pt x="2640" y="1421"/>
                  </a:lnTo>
                  <a:lnTo>
                    <a:pt x="2644" y="1421"/>
                  </a:lnTo>
                  <a:close/>
                  <a:moveTo>
                    <a:pt x="2644" y="1451"/>
                  </a:moveTo>
                  <a:lnTo>
                    <a:pt x="2644" y="1469"/>
                  </a:lnTo>
                  <a:lnTo>
                    <a:pt x="2640" y="1469"/>
                  </a:lnTo>
                  <a:lnTo>
                    <a:pt x="2640" y="1451"/>
                  </a:lnTo>
                  <a:lnTo>
                    <a:pt x="2644" y="1451"/>
                  </a:lnTo>
                  <a:close/>
                  <a:moveTo>
                    <a:pt x="2644" y="1482"/>
                  </a:moveTo>
                  <a:lnTo>
                    <a:pt x="2644" y="1499"/>
                  </a:lnTo>
                  <a:lnTo>
                    <a:pt x="2640" y="1499"/>
                  </a:lnTo>
                  <a:lnTo>
                    <a:pt x="2640" y="1482"/>
                  </a:lnTo>
                  <a:lnTo>
                    <a:pt x="2644" y="1482"/>
                  </a:lnTo>
                  <a:close/>
                  <a:moveTo>
                    <a:pt x="2644" y="1512"/>
                  </a:moveTo>
                  <a:lnTo>
                    <a:pt x="2644" y="1530"/>
                  </a:lnTo>
                  <a:lnTo>
                    <a:pt x="2640" y="1530"/>
                  </a:lnTo>
                  <a:lnTo>
                    <a:pt x="2640" y="1512"/>
                  </a:lnTo>
                  <a:lnTo>
                    <a:pt x="2644" y="1512"/>
                  </a:lnTo>
                  <a:close/>
                  <a:moveTo>
                    <a:pt x="2644" y="1543"/>
                  </a:moveTo>
                  <a:lnTo>
                    <a:pt x="2644" y="1561"/>
                  </a:lnTo>
                  <a:lnTo>
                    <a:pt x="2640" y="1561"/>
                  </a:lnTo>
                  <a:lnTo>
                    <a:pt x="2640" y="1543"/>
                  </a:lnTo>
                  <a:lnTo>
                    <a:pt x="2644" y="1543"/>
                  </a:lnTo>
                  <a:close/>
                  <a:moveTo>
                    <a:pt x="2644" y="1574"/>
                  </a:moveTo>
                  <a:lnTo>
                    <a:pt x="2644" y="1592"/>
                  </a:lnTo>
                  <a:lnTo>
                    <a:pt x="2640" y="1592"/>
                  </a:lnTo>
                  <a:lnTo>
                    <a:pt x="2640" y="1574"/>
                  </a:lnTo>
                  <a:lnTo>
                    <a:pt x="2644" y="1574"/>
                  </a:lnTo>
                  <a:close/>
                  <a:moveTo>
                    <a:pt x="2644" y="1605"/>
                  </a:moveTo>
                  <a:lnTo>
                    <a:pt x="2644" y="1622"/>
                  </a:lnTo>
                  <a:lnTo>
                    <a:pt x="2640" y="1622"/>
                  </a:lnTo>
                  <a:lnTo>
                    <a:pt x="2640" y="1605"/>
                  </a:lnTo>
                  <a:lnTo>
                    <a:pt x="2644" y="1605"/>
                  </a:lnTo>
                  <a:close/>
                  <a:moveTo>
                    <a:pt x="2644" y="1635"/>
                  </a:moveTo>
                  <a:lnTo>
                    <a:pt x="2644" y="1653"/>
                  </a:lnTo>
                  <a:lnTo>
                    <a:pt x="2640" y="1653"/>
                  </a:lnTo>
                  <a:lnTo>
                    <a:pt x="2640" y="1635"/>
                  </a:lnTo>
                  <a:lnTo>
                    <a:pt x="2644" y="1635"/>
                  </a:lnTo>
                  <a:close/>
                  <a:moveTo>
                    <a:pt x="2644" y="1666"/>
                  </a:moveTo>
                  <a:lnTo>
                    <a:pt x="2644" y="1684"/>
                  </a:lnTo>
                  <a:lnTo>
                    <a:pt x="2640" y="1684"/>
                  </a:lnTo>
                  <a:lnTo>
                    <a:pt x="2640" y="1666"/>
                  </a:lnTo>
                  <a:lnTo>
                    <a:pt x="2644" y="1666"/>
                  </a:lnTo>
                  <a:close/>
                  <a:moveTo>
                    <a:pt x="2644" y="1697"/>
                  </a:moveTo>
                  <a:lnTo>
                    <a:pt x="2644" y="1714"/>
                  </a:lnTo>
                  <a:lnTo>
                    <a:pt x="2640" y="1714"/>
                  </a:lnTo>
                  <a:lnTo>
                    <a:pt x="2640" y="1697"/>
                  </a:lnTo>
                  <a:lnTo>
                    <a:pt x="2644" y="1697"/>
                  </a:lnTo>
                  <a:close/>
                  <a:moveTo>
                    <a:pt x="2644" y="1727"/>
                  </a:moveTo>
                  <a:lnTo>
                    <a:pt x="2644" y="1745"/>
                  </a:lnTo>
                  <a:lnTo>
                    <a:pt x="2640" y="1745"/>
                  </a:lnTo>
                  <a:lnTo>
                    <a:pt x="2640" y="1727"/>
                  </a:lnTo>
                  <a:lnTo>
                    <a:pt x="2644" y="1727"/>
                  </a:lnTo>
                  <a:close/>
                  <a:moveTo>
                    <a:pt x="2644" y="1758"/>
                  </a:moveTo>
                  <a:lnTo>
                    <a:pt x="2644" y="1775"/>
                  </a:lnTo>
                  <a:lnTo>
                    <a:pt x="2640" y="1775"/>
                  </a:lnTo>
                  <a:lnTo>
                    <a:pt x="2640" y="1758"/>
                  </a:lnTo>
                  <a:lnTo>
                    <a:pt x="2644" y="1758"/>
                  </a:lnTo>
                  <a:close/>
                  <a:moveTo>
                    <a:pt x="2644" y="1789"/>
                  </a:moveTo>
                  <a:lnTo>
                    <a:pt x="2644" y="1806"/>
                  </a:lnTo>
                  <a:lnTo>
                    <a:pt x="2640" y="1806"/>
                  </a:lnTo>
                  <a:lnTo>
                    <a:pt x="2640" y="1789"/>
                  </a:lnTo>
                  <a:lnTo>
                    <a:pt x="2644" y="1789"/>
                  </a:lnTo>
                  <a:close/>
                  <a:moveTo>
                    <a:pt x="2644" y="1820"/>
                  </a:moveTo>
                  <a:lnTo>
                    <a:pt x="2644" y="1837"/>
                  </a:lnTo>
                  <a:lnTo>
                    <a:pt x="2640" y="1837"/>
                  </a:lnTo>
                  <a:lnTo>
                    <a:pt x="2640" y="1820"/>
                  </a:lnTo>
                  <a:lnTo>
                    <a:pt x="2644" y="1820"/>
                  </a:lnTo>
                  <a:close/>
                  <a:moveTo>
                    <a:pt x="2644" y="1850"/>
                  </a:moveTo>
                  <a:lnTo>
                    <a:pt x="2644" y="1868"/>
                  </a:lnTo>
                  <a:lnTo>
                    <a:pt x="2640" y="1868"/>
                  </a:lnTo>
                  <a:lnTo>
                    <a:pt x="2640" y="1850"/>
                  </a:lnTo>
                  <a:lnTo>
                    <a:pt x="2644" y="1850"/>
                  </a:lnTo>
                  <a:close/>
                  <a:moveTo>
                    <a:pt x="2644" y="1881"/>
                  </a:moveTo>
                  <a:lnTo>
                    <a:pt x="2644" y="1898"/>
                  </a:lnTo>
                  <a:lnTo>
                    <a:pt x="2640" y="1898"/>
                  </a:lnTo>
                  <a:lnTo>
                    <a:pt x="2640" y="1881"/>
                  </a:lnTo>
                  <a:lnTo>
                    <a:pt x="2644" y="1881"/>
                  </a:lnTo>
                  <a:close/>
                  <a:moveTo>
                    <a:pt x="2644" y="1911"/>
                  </a:moveTo>
                  <a:lnTo>
                    <a:pt x="2644" y="1929"/>
                  </a:lnTo>
                  <a:lnTo>
                    <a:pt x="2640" y="1929"/>
                  </a:lnTo>
                  <a:lnTo>
                    <a:pt x="2640" y="1911"/>
                  </a:lnTo>
                  <a:lnTo>
                    <a:pt x="2644" y="1911"/>
                  </a:lnTo>
                  <a:close/>
                  <a:moveTo>
                    <a:pt x="2644" y="1942"/>
                  </a:moveTo>
                  <a:lnTo>
                    <a:pt x="2644" y="1960"/>
                  </a:lnTo>
                  <a:lnTo>
                    <a:pt x="2640" y="1960"/>
                  </a:lnTo>
                  <a:lnTo>
                    <a:pt x="2640" y="1942"/>
                  </a:lnTo>
                  <a:lnTo>
                    <a:pt x="2644" y="1942"/>
                  </a:lnTo>
                  <a:close/>
                  <a:moveTo>
                    <a:pt x="2644" y="1973"/>
                  </a:moveTo>
                  <a:lnTo>
                    <a:pt x="2644" y="1990"/>
                  </a:lnTo>
                  <a:lnTo>
                    <a:pt x="2640" y="1990"/>
                  </a:lnTo>
                  <a:lnTo>
                    <a:pt x="2640" y="1973"/>
                  </a:lnTo>
                  <a:lnTo>
                    <a:pt x="2644" y="1973"/>
                  </a:lnTo>
                  <a:close/>
                  <a:moveTo>
                    <a:pt x="2644" y="2003"/>
                  </a:moveTo>
                  <a:lnTo>
                    <a:pt x="2644" y="2021"/>
                  </a:lnTo>
                  <a:lnTo>
                    <a:pt x="2640" y="2021"/>
                  </a:lnTo>
                  <a:lnTo>
                    <a:pt x="2640" y="2003"/>
                  </a:lnTo>
                  <a:lnTo>
                    <a:pt x="2644" y="2003"/>
                  </a:lnTo>
                  <a:close/>
                  <a:moveTo>
                    <a:pt x="2644" y="2034"/>
                  </a:moveTo>
                  <a:lnTo>
                    <a:pt x="2644" y="2052"/>
                  </a:lnTo>
                  <a:lnTo>
                    <a:pt x="2640" y="2052"/>
                  </a:lnTo>
                  <a:lnTo>
                    <a:pt x="2640" y="2034"/>
                  </a:lnTo>
                  <a:lnTo>
                    <a:pt x="2644" y="2034"/>
                  </a:lnTo>
                  <a:close/>
                  <a:moveTo>
                    <a:pt x="2644" y="2065"/>
                  </a:moveTo>
                  <a:lnTo>
                    <a:pt x="2644" y="2082"/>
                  </a:lnTo>
                  <a:lnTo>
                    <a:pt x="2640" y="2082"/>
                  </a:lnTo>
                  <a:lnTo>
                    <a:pt x="2640" y="2065"/>
                  </a:lnTo>
                  <a:lnTo>
                    <a:pt x="2644" y="2065"/>
                  </a:lnTo>
                  <a:close/>
                  <a:moveTo>
                    <a:pt x="2644" y="2096"/>
                  </a:moveTo>
                  <a:lnTo>
                    <a:pt x="2644" y="2113"/>
                  </a:lnTo>
                  <a:lnTo>
                    <a:pt x="2640" y="2113"/>
                  </a:lnTo>
                  <a:lnTo>
                    <a:pt x="2640" y="2096"/>
                  </a:lnTo>
                  <a:lnTo>
                    <a:pt x="2644" y="2096"/>
                  </a:lnTo>
                  <a:close/>
                  <a:moveTo>
                    <a:pt x="2644" y="2126"/>
                  </a:moveTo>
                  <a:lnTo>
                    <a:pt x="2644" y="2144"/>
                  </a:lnTo>
                  <a:lnTo>
                    <a:pt x="2640" y="2144"/>
                  </a:lnTo>
                  <a:lnTo>
                    <a:pt x="2640" y="2126"/>
                  </a:lnTo>
                  <a:lnTo>
                    <a:pt x="2644" y="2126"/>
                  </a:lnTo>
                  <a:close/>
                  <a:moveTo>
                    <a:pt x="2644" y="2157"/>
                  </a:moveTo>
                  <a:lnTo>
                    <a:pt x="2644" y="2174"/>
                  </a:lnTo>
                  <a:lnTo>
                    <a:pt x="2640" y="2174"/>
                  </a:lnTo>
                  <a:lnTo>
                    <a:pt x="2640" y="2157"/>
                  </a:lnTo>
                  <a:lnTo>
                    <a:pt x="2644" y="2157"/>
                  </a:lnTo>
                  <a:close/>
                  <a:moveTo>
                    <a:pt x="2644" y="2188"/>
                  </a:moveTo>
                  <a:lnTo>
                    <a:pt x="2644" y="2205"/>
                  </a:lnTo>
                  <a:lnTo>
                    <a:pt x="2640" y="2205"/>
                  </a:lnTo>
                  <a:lnTo>
                    <a:pt x="2640" y="2188"/>
                  </a:lnTo>
                  <a:lnTo>
                    <a:pt x="2644" y="2188"/>
                  </a:lnTo>
                  <a:close/>
                  <a:moveTo>
                    <a:pt x="2644" y="2218"/>
                  </a:moveTo>
                  <a:lnTo>
                    <a:pt x="2644" y="2236"/>
                  </a:lnTo>
                  <a:lnTo>
                    <a:pt x="2640" y="2236"/>
                  </a:lnTo>
                  <a:lnTo>
                    <a:pt x="2640" y="2218"/>
                  </a:lnTo>
                  <a:lnTo>
                    <a:pt x="2644" y="2218"/>
                  </a:lnTo>
                  <a:close/>
                  <a:moveTo>
                    <a:pt x="2644" y="2249"/>
                  </a:moveTo>
                  <a:lnTo>
                    <a:pt x="2644" y="2266"/>
                  </a:lnTo>
                  <a:lnTo>
                    <a:pt x="2640" y="2266"/>
                  </a:lnTo>
                  <a:lnTo>
                    <a:pt x="2640" y="2249"/>
                  </a:lnTo>
                  <a:lnTo>
                    <a:pt x="2644" y="2249"/>
                  </a:lnTo>
                  <a:close/>
                  <a:moveTo>
                    <a:pt x="2644" y="2280"/>
                  </a:moveTo>
                  <a:lnTo>
                    <a:pt x="2644" y="2297"/>
                  </a:lnTo>
                  <a:lnTo>
                    <a:pt x="2640" y="2297"/>
                  </a:lnTo>
                  <a:lnTo>
                    <a:pt x="2640" y="2280"/>
                  </a:lnTo>
                  <a:lnTo>
                    <a:pt x="2644" y="2280"/>
                  </a:lnTo>
                  <a:close/>
                  <a:moveTo>
                    <a:pt x="2644" y="2310"/>
                  </a:moveTo>
                  <a:lnTo>
                    <a:pt x="2644" y="2328"/>
                  </a:lnTo>
                  <a:lnTo>
                    <a:pt x="2640" y="2328"/>
                  </a:lnTo>
                  <a:lnTo>
                    <a:pt x="2640" y="2310"/>
                  </a:lnTo>
                  <a:lnTo>
                    <a:pt x="2644" y="2310"/>
                  </a:lnTo>
                  <a:close/>
                  <a:moveTo>
                    <a:pt x="2671" y="132"/>
                  </a:moveTo>
                  <a:lnTo>
                    <a:pt x="2671" y="150"/>
                  </a:lnTo>
                  <a:lnTo>
                    <a:pt x="2666" y="150"/>
                  </a:lnTo>
                  <a:lnTo>
                    <a:pt x="2666" y="132"/>
                  </a:lnTo>
                  <a:lnTo>
                    <a:pt x="2671" y="132"/>
                  </a:lnTo>
                  <a:close/>
                  <a:moveTo>
                    <a:pt x="2671" y="163"/>
                  </a:moveTo>
                  <a:lnTo>
                    <a:pt x="2671" y="180"/>
                  </a:lnTo>
                  <a:lnTo>
                    <a:pt x="2666" y="180"/>
                  </a:lnTo>
                  <a:lnTo>
                    <a:pt x="2666" y="163"/>
                  </a:lnTo>
                  <a:lnTo>
                    <a:pt x="2671" y="163"/>
                  </a:lnTo>
                  <a:close/>
                  <a:moveTo>
                    <a:pt x="2671" y="193"/>
                  </a:moveTo>
                  <a:lnTo>
                    <a:pt x="2671" y="211"/>
                  </a:lnTo>
                  <a:lnTo>
                    <a:pt x="2666" y="211"/>
                  </a:lnTo>
                  <a:lnTo>
                    <a:pt x="2666" y="193"/>
                  </a:lnTo>
                  <a:lnTo>
                    <a:pt x="2671" y="193"/>
                  </a:lnTo>
                  <a:close/>
                  <a:moveTo>
                    <a:pt x="2671" y="224"/>
                  </a:moveTo>
                  <a:lnTo>
                    <a:pt x="2671" y="242"/>
                  </a:lnTo>
                  <a:lnTo>
                    <a:pt x="2666" y="242"/>
                  </a:lnTo>
                  <a:lnTo>
                    <a:pt x="2666" y="224"/>
                  </a:lnTo>
                  <a:lnTo>
                    <a:pt x="2671" y="224"/>
                  </a:lnTo>
                  <a:close/>
                  <a:moveTo>
                    <a:pt x="2671" y="255"/>
                  </a:moveTo>
                  <a:lnTo>
                    <a:pt x="2671" y="272"/>
                  </a:lnTo>
                  <a:lnTo>
                    <a:pt x="2666" y="272"/>
                  </a:lnTo>
                  <a:lnTo>
                    <a:pt x="2666" y="255"/>
                  </a:lnTo>
                  <a:lnTo>
                    <a:pt x="2671" y="255"/>
                  </a:lnTo>
                  <a:close/>
                  <a:moveTo>
                    <a:pt x="2671" y="285"/>
                  </a:moveTo>
                  <a:lnTo>
                    <a:pt x="2671" y="303"/>
                  </a:lnTo>
                  <a:lnTo>
                    <a:pt x="2666" y="303"/>
                  </a:lnTo>
                  <a:lnTo>
                    <a:pt x="2666" y="285"/>
                  </a:lnTo>
                  <a:lnTo>
                    <a:pt x="2671" y="285"/>
                  </a:lnTo>
                  <a:close/>
                  <a:moveTo>
                    <a:pt x="2671" y="316"/>
                  </a:moveTo>
                  <a:lnTo>
                    <a:pt x="2671" y="333"/>
                  </a:lnTo>
                  <a:lnTo>
                    <a:pt x="2666" y="333"/>
                  </a:lnTo>
                  <a:lnTo>
                    <a:pt x="2666" y="316"/>
                  </a:lnTo>
                  <a:lnTo>
                    <a:pt x="2671" y="316"/>
                  </a:lnTo>
                  <a:close/>
                  <a:moveTo>
                    <a:pt x="2671" y="347"/>
                  </a:moveTo>
                  <a:lnTo>
                    <a:pt x="2671" y="364"/>
                  </a:lnTo>
                  <a:lnTo>
                    <a:pt x="2666" y="364"/>
                  </a:lnTo>
                  <a:lnTo>
                    <a:pt x="2666" y="347"/>
                  </a:lnTo>
                  <a:lnTo>
                    <a:pt x="2671" y="347"/>
                  </a:lnTo>
                  <a:close/>
                  <a:moveTo>
                    <a:pt x="2671" y="377"/>
                  </a:moveTo>
                  <a:lnTo>
                    <a:pt x="2671" y="395"/>
                  </a:lnTo>
                  <a:lnTo>
                    <a:pt x="2666" y="395"/>
                  </a:lnTo>
                  <a:lnTo>
                    <a:pt x="2666" y="377"/>
                  </a:lnTo>
                  <a:lnTo>
                    <a:pt x="2671" y="377"/>
                  </a:lnTo>
                  <a:close/>
                  <a:moveTo>
                    <a:pt x="2671" y="408"/>
                  </a:moveTo>
                  <a:lnTo>
                    <a:pt x="2671" y="426"/>
                  </a:lnTo>
                  <a:lnTo>
                    <a:pt x="2666" y="426"/>
                  </a:lnTo>
                  <a:lnTo>
                    <a:pt x="2666" y="408"/>
                  </a:lnTo>
                  <a:lnTo>
                    <a:pt x="2671" y="408"/>
                  </a:lnTo>
                  <a:close/>
                  <a:moveTo>
                    <a:pt x="2671" y="439"/>
                  </a:moveTo>
                  <a:lnTo>
                    <a:pt x="2671" y="456"/>
                  </a:lnTo>
                  <a:lnTo>
                    <a:pt x="2666" y="456"/>
                  </a:lnTo>
                  <a:lnTo>
                    <a:pt x="2666" y="439"/>
                  </a:lnTo>
                  <a:lnTo>
                    <a:pt x="2671" y="439"/>
                  </a:lnTo>
                  <a:close/>
                  <a:moveTo>
                    <a:pt x="2671" y="470"/>
                  </a:moveTo>
                  <a:lnTo>
                    <a:pt x="2671" y="487"/>
                  </a:lnTo>
                  <a:lnTo>
                    <a:pt x="2666" y="487"/>
                  </a:lnTo>
                  <a:lnTo>
                    <a:pt x="2666" y="470"/>
                  </a:lnTo>
                  <a:lnTo>
                    <a:pt x="2671" y="470"/>
                  </a:lnTo>
                  <a:close/>
                  <a:moveTo>
                    <a:pt x="2671" y="500"/>
                  </a:moveTo>
                  <a:lnTo>
                    <a:pt x="2671" y="518"/>
                  </a:lnTo>
                  <a:lnTo>
                    <a:pt x="2666" y="518"/>
                  </a:lnTo>
                  <a:lnTo>
                    <a:pt x="2666" y="500"/>
                  </a:lnTo>
                  <a:lnTo>
                    <a:pt x="2671" y="500"/>
                  </a:lnTo>
                  <a:close/>
                  <a:moveTo>
                    <a:pt x="2671" y="531"/>
                  </a:moveTo>
                  <a:lnTo>
                    <a:pt x="2671" y="548"/>
                  </a:lnTo>
                  <a:lnTo>
                    <a:pt x="2666" y="548"/>
                  </a:lnTo>
                  <a:lnTo>
                    <a:pt x="2666" y="531"/>
                  </a:lnTo>
                  <a:lnTo>
                    <a:pt x="2671" y="531"/>
                  </a:lnTo>
                  <a:close/>
                  <a:moveTo>
                    <a:pt x="2671" y="561"/>
                  </a:moveTo>
                  <a:lnTo>
                    <a:pt x="2671" y="579"/>
                  </a:lnTo>
                  <a:lnTo>
                    <a:pt x="2666" y="579"/>
                  </a:lnTo>
                  <a:lnTo>
                    <a:pt x="2666" y="561"/>
                  </a:lnTo>
                  <a:lnTo>
                    <a:pt x="2671" y="561"/>
                  </a:lnTo>
                  <a:close/>
                  <a:moveTo>
                    <a:pt x="2671" y="592"/>
                  </a:moveTo>
                  <a:lnTo>
                    <a:pt x="2671" y="610"/>
                  </a:lnTo>
                  <a:lnTo>
                    <a:pt x="2666" y="610"/>
                  </a:lnTo>
                  <a:lnTo>
                    <a:pt x="2666" y="592"/>
                  </a:lnTo>
                  <a:lnTo>
                    <a:pt x="2671" y="592"/>
                  </a:lnTo>
                  <a:close/>
                  <a:moveTo>
                    <a:pt x="2671" y="623"/>
                  </a:moveTo>
                  <a:lnTo>
                    <a:pt x="2671" y="640"/>
                  </a:lnTo>
                  <a:lnTo>
                    <a:pt x="2666" y="640"/>
                  </a:lnTo>
                  <a:lnTo>
                    <a:pt x="2666" y="623"/>
                  </a:lnTo>
                  <a:lnTo>
                    <a:pt x="2671" y="623"/>
                  </a:lnTo>
                  <a:close/>
                  <a:moveTo>
                    <a:pt x="2671" y="653"/>
                  </a:moveTo>
                  <a:lnTo>
                    <a:pt x="2671" y="671"/>
                  </a:lnTo>
                  <a:lnTo>
                    <a:pt x="2666" y="671"/>
                  </a:lnTo>
                  <a:lnTo>
                    <a:pt x="2666" y="653"/>
                  </a:lnTo>
                  <a:lnTo>
                    <a:pt x="2671" y="653"/>
                  </a:lnTo>
                  <a:close/>
                  <a:moveTo>
                    <a:pt x="2671" y="684"/>
                  </a:moveTo>
                  <a:lnTo>
                    <a:pt x="2671" y="702"/>
                  </a:lnTo>
                  <a:lnTo>
                    <a:pt x="2666" y="702"/>
                  </a:lnTo>
                  <a:lnTo>
                    <a:pt x="2666" y="684"/>
                  </a:lnTo>
                  <a:lnTo>
                    <a:pt x="2671" y="684"/>
                  </a:lnTo>
                  <a:close/>
                  <a:moveTo>
                    <a:pt x="2671" y="715"/>
                  </a:moveTo>
                  <a:lnTo>
                    <a:pt x="2671" y="733"/>
                  </a:lnTo>
                  <a:lnTo>
                    <a:pt x="2666" y="733"/>
                  </a:lnTo>
                  <a:lnTo>
                    <a:pt x="2666" y="715"/>
                  </a:lnTo>
                  <a:lnTo>
                    <a:pt x="2671" y="715"/>
                  </a:lnTo>
                  <a:close/>
                  <a:moveTo>
                    <a:pt x="2671" y="746"/>
                  </a:moveTo>
                  <a:lnTo>
                    <a:pt x="2671" y="763"/>
                  </a:lnTo>
                  <a:lnTo>
                    <a:pt x="2666" y="763"/>
                  </a:lnTo>
                  <a:lnTo>
                    <a:pt x="2666" y="746"/>
                  </a:lnTo>
                  <a:lnTo>
                    <a:pt x="2671" y="746"/>
                  </a:lnTo>
                  <a:close/>
                  <a:moveTo>
                    <a:pt x="2671" y="776"/>
                  </a:moveTo>
                  <a:lnTo>
                    <a:pt x="2671" y="794"/>
                  </a:lnTo>
                  <a:lnTo>
                    <a:pt x="2666" y="794"/>
                  </a:lnTo>
                  <a:lnTo>
                    <a:pt x="2666" y="776"/>
                  </a:lnTo>
                  <a:lnTo>
                    <a:pt x="2671" y="776"/>
                  </a:lnTo>
                  <a:close/>
                  <a:moveTo>
                    <a:pt x="2671" y="807"/>
                  </a:moveTo>
                  <a:lnTo>
                    <a:pt x="2671" y="824"/>
                  </a:lnTo>
                  <a:lnTo>
                    <a:pt x="2666" y="824"/>
                  </a:lnTo>
                  <a:lnTo>
                    <a:pt x="2666" y="807"/>
                  </a:lnTo>
                  <a:lnTo>
                    <a:pt x="2671" y="807"/>
                  </a:lnTo>
                  <a:close/>
                  <a:moveTo>
                    <a:pt x="2671" y="838"/>
                  </a:moveTo>
                  <a:lnTo>
                    <a:pt x="2671" y="855"/>
                  </a:lnTo>
                  <a:lnTo>
                    <a:pt x="2666" y="855"/>
                  </a:lnTo>
                  <a:lnTo>
                    <a:pt x="2666" y="838"/>
                  </a:lnTo>
                  <a:lnTo>
                    <a:pt x="2671" y="838"/>
                  </a:lnTo>
                  <a:close/>
                  <a:moveTo>
                    <a:pt x="2671" y="868"/>
                  </a:moveTo>
                  <a:lnTo>
                    <a:pt x="2671" y="886"/>
                  </a:lnTo>
                  <a:lnTo>
                    <a:pt x="2666" y="886"/>
                  </a:lnTo>
                  <a:lnTo>
                    <a:pt x="2666" y="868"/>
                  </a:lnTo>
                  <a:lnTo>
                    <a:pt x="2671" y="868"/>
                  </a:lnTo>
                  <a:close/>
                  <a:moveTo>
                    <a:pt x="2671" y="899"/>
                  </a:moveTo>
                  <a:lnTo>
                    <a:pt x="2671" y="916"/>
                  </a:lnTo>
                  <a:lnTo>
                    <a:pt x="2666" y="916"/>
                  </a:lnTo>
                  <a:lnTo>
                    <a:pt x="2666" y="899"/>
                  </a:lnTo>
                  <a:lnTo>
                    <a:pt x="2671" y="899"/>
                  </a:lnTo>
                  <a:close/>
                  <a:moveTo>
                    <a:pt x="2671" y="930"/>
                  </a:moveTo>
                  <a:lnTo>
                    <a:pt x="2671" y="947"/>
                  </a:lnTo>
                  <a:lnTo>
                    <a:pt x="2666" y="947"/>
                  </a:lnTo>
                  <a:lnTo>
                    <a:pt x="2666" y="930"/>
                  </a:lnTo>
                  <a:lnTo>
                    <a:pt x="2671" y="930"/>
                  </a:lnTo>
                  <a:close/>
                  <a:moveTo>
                    <a:pt x="2671" y="960"/>
                  </a:moveTo>
                  <a:lnTo>
                    <a:pt x="2671" y="978"/>
                  </a:lnTo>
                  <a:lnTo>
                    <a:pt x="2666" y="978"/>
                  </a:lnTo>
                  <a:lnTo>
                    <a:pt x="2666" y="960"/>
                  </a:lnTo>
                  <a:lnTo>
                    <a:pt x="2671" y="960"/>
                  </a:lnTo>
                  <a:close/>
                  <a:moveTo>
                    <a:pt x="2671" y="991"/>
                  </a:moveTo>
                  <a:lnTo>
                    <a:pt x="2671" y="1009"/>
                  </a:lnTo>
                  <a:lnTo>
                    <a:pt x="2666" y="1009"/>
                  </a:lnTo>
                  <a:lnTo>
                    <a:pt x="2666" y="991"/>
                  </a:lnTo>
                  <a:lnTo>
                    <a:pt x="2671" y="991"/>
                  </a:lnTo>
                  <a:close/>
                  <a:moveTo>
                    <a:pt x="2671" y="1022"/>
                  </a:moveTo>
                  <a:lnTo>
                    <a:pt x="2671" y="1039"/>
                  </a:lnTo>
                  <a:lnTo>
                    <a:pt x="2666" y="1039"/>
                  </a:lnTo>
                  <a:lnTo>
                    <a:pt x="2666" y="1022"/>
                  </a:lnTo>
                  <a:lnTo>
                    <a:pt x="2671" y="1022"/>
                  </a:lnTo>
                  <a:close/>
                  <a:moveTo>
                    <a:pt x="2671" y="1052"/>
                  </a:moveTo>
                  <a:lnTo>
                    <a:pt x="2671" y="1070"/>
                  </a:lnTo>
                  <a:lnTo>
                    <a:pt x="2666" y="1070"/>
                  </a:lnTo>
                  <a:lnTo>
                    <a:pt x="2666" y="1052"/>
                  </a:lnTo>
                  <a:lnTo>
                    <a:pt x="2671" y="1052"/>
                  </a:lnTo>
                  <a:close/>
                  <a:moveTo>
                    <a:pt x="2671" y="1083"/>
                  </a:moveTo>
                  <a:lnTo>
                    <a:pt x="2671" y="1101"/>
                  </a:lnTo>
                  <a:lnTo>
                    <a:pt x="2666" y="1101"/>
                  </a:lnTo>
                  <a:lnTo>
                    <a:pt x="2666" y="1083"/>
                  </a:lnTo>
                  <a:lnTo>
                    <a:pt x="2671" y="1083"/>
                  </a:lnTo>
                  <a:close/>
                  <a:moveTo>
                    <a:pt x="2671" y="1114"/>
                  </a:moveTo>
                  <a:lnTo>
                    <a:pt x="2671" y="1131"/>
                  </a:lnTo>
                  <a:lnTo>
                    <a:pt x="2666" y="1131"/>
                  </a:lnTo>
                  <a:lnTo>
                    <a:pt x="2666" y="1114"/>
                  </a:lnTo>
                  <a:lnTo>
                    <a:pt x="2671" y="1114"/>
                  </a:lnTo>
                  <a:close/>
                  <a:moveTo>
                    <a:pt x="2671" y="1144"/>
                  </a:moveTo>
                  <a:lnTo>
                    <a:pt x="2671" y="1162"/>
                  </a:lnTo>
                  <a:lnTo>
                    <a:pt x="2666" y="1162"/>
                  </a:lnTo>
                  <a:lnTo>
                    <a:pt x="2666" y="1144"/>
                  </a:lnTo>
                  <a:lnTo>
                    <a:pt x="2671" y="1144"/>
                  </a:lnTo>
                  <a:close/>
                  <a:moveTo>
                    <a:pt x="2671" y="1175"/>
                  </a:moveTo>
                  <a:lnTo>
                    <a:pt x="2671" y="1193"/>
                  </a:lnTo>
                  <a:lnTo>
                    <a:pt x="2666" y="1193"/>
                  </a:lnTo>
                  <a:lnTo>
                    <a:pt x="2666" y="1175"/>
                  </a:lnTo>
                  <a:lnTo>
                    <a:pt x="2671" y="1175"/>
                  </a:lnTo>
                  <a:close/>
                  <a:moveTo>
                    <a:pt x="2671" y="1206"/>
                  </a:moveTo>
                  <a:lnTo>
                    <a:pt x="2671" y="1223"/>
                  </a:lnTo>
                  <a:lnTo>
                    <a:pt x="2666" y="1223"/>
                  </a:lnTo>
                  <a:lnTo>
                    <a:pt x="2666" y="1206"/>
                  </a:lnTo>
                  <a:lnTo>
                    <a:pt x="2671" y="1206"/>
                  </a:lnTo>
                  <a:close/>
                  <a:moveTo>
                    <a:pt x="2671" y="1237"/>
                  </a:moveTo>
                  <a:lnTo>
                    <a:pt x="2671" y="1254"/>
                  </a:lnTo>
                  <a:lnTo>
                    <a:pt x="2666" y="1254"/>
                  </a:lnTo>
                  <a:lnTo>
                    <a:pt x="2666" y="1237"/>
                  </a:lnTo>
                  <a:lnTo>
                    <a:pt x="2671" y="1237"/>
                  </a:lnTo>
                  <a:close/>
                  <a:moveTo>
                    <a:pt x="2671" y="1267"/>
                  </a:moveTo>
                  <a:lnTo>
                    <a:pt x="2671" y="1285"/>
                  </a:lnTo>
                  <a:lnTo>
                    <a:pt x="2666" y="1285"/>
                  </a:lnTo>
                  <a:lnTo>
                    <a:pt x="2666" y="1267"/>
                  </a:lnTo>
                  <a:lnTo>
                    <a:pt x="2671" y="1267"/>
                  </a:lnTo>
                  <a:close/>
                  <a:moveTo>
                    <a:pt x="2671" y="1298"/>
                  </a:moveTo>
                  <a:lnTo>
                    <a:pt x="2671" y="1315"/>
                  </a:lnTo>
                  <a:lnTo>
                    <a:pt x="2666" y="1315"/>
                  </a:lnTo>
                  <a:lnTo>
                    <a:pt x="2666" y="1298"/>
                  </a:lnTo>
                  <a:lnTo>
                    <a:pt x="2671" y="1298"/>
                  </a:lnTo>
                  <a:close/>
                  <a:moveTo>
                    <a:pt x="2671" y="1329"/>
                  </a:moveTo>
                  <a:lnTo>
                    <a:pt x="2671" y="1346"/>
                  </a:lnTo>
                  <a:lnTo>
                    <a:pt x="2666" y="1346"/>
                  </a:lnTo>
                  <a:lnTo>
                    <a:pt x="2666" y="1329"/>
                  </a:lnTo>
                  <a:lnTo>
                    <a:pt x="2671" y="1329"/>
                  </a:lnTo>
                  <a:close/>
                  <a:moveTo>
                    <a:pt x="2671" y="1359"/>
                  </a:moveTo>
                  <a:lnTo>
                    <a:pt x="2671" y="1377"/>
                  </a:lnTo>
                  <a:lnTo>
                    <a:pt x="2666" y="1377"/>
                  </a:lnTo>
                  <a:lnTo>
                    <a:pt x="2666" y="1359"/>
                  </a:lnTo>
                  <a:lnTo>
                    <a:pt x="2671" y="1359"/>
                  </a:lnTo>
                  <a:close/>
                  <a:moveTo>
                    <a:pt x="2671" y="1390"/>
                  </a:moveTo>
                  <a:lnTo>
                    <a:pt x="2671" y="1407"/>
                  </a:lnTo>
                  <a:lnTo>
                    <a:pt x="2666" y="1407"/>
                  </a:lnTo>
                  <a:lnTo>
                    <a:pt x="2666" y="1390"/>
                  </a:lnTo>
                  <a:lnTo>
                    <a:pt x="2671" y="1390"/>
                  </a:lnTo>
                  <a:close/>
                  <a:moveTo>
                    <a:pt x="2671" y="1421"/>
                  </a:moveTo>
                  <a:lnTo>
                    <a:pt x="2671" y="1438"/>
                  </a:lnTo>
                  <a:lnTo>
                    <a:pt x="2666" y="1438"/>
                  </a:lnTo>
                  <a:lnTo>
                    <a:pt x="2666" y="1421"/>
                  </a:lnTo>
                  <a:lnTo>
                    <a:pt x="2671" y="1421"/>
                  </a:lnTo>
                  <a:close/>
                  <a:moveTo>
                    <a:pt x="2671" y="1451"/>
                  </a:moveTo>
                  <a:lnTo>
                    <a:pt x="2671" y="1469"/>
                  </a:lnTo>
                  <a:lnTo>
                    <a:pt x="2666" y="1469"/>
                  </a:lnTo>
                  <a:lnTo>
                    <a:pt x="2666" y="1451"/>
                  </a:lnTo>
                  <a:lnTo>
                    <a:pt x="2671" y="1451"/>
                  </a:lnTo>
                  <a:close/>
                  <a:moveTo>
                    <a:pt x="2671" y="1482"/>
                  </a:moveTo>
                  <a:lnTo>
                    <a:pt x="2671" y="1499"/>
                  </a:lnTo>
                  <a:lnTo>
                    <a:pt x="2666" y="1499"/>
                  </a:lnTo>
                  <a:lnTo>
                    <a:pt x="2666" y="1482"/>
                  </a:lnTo>
                  <a:lnTo>
                    <a:pt x="2671" y="1482"/>
                  </a:lnTo>
                  <a:close/>
                  <a:moveTo>
                    <a:pt x="2671" y="1513"/>
                  </a:moveTo>
                  <a:lnTo>
                    <a:pt x="2671" y="1530"/>
                  </a:lnTo>
                  <a:lnTo>
                    <a:pt x="2666" y="1530"/>
                  </a:lnTo>
                  <a:lnTo>
                    <a:pt x="2666" y="1513"/>
                  </a:lnTo>
                  <a:lnTo>
                    <a:pt x="2671" y="1513"/>
                  </a:lnTo>
                  <a:close/>
                  <a:moveTo>
                    <a:pt x="2671" y="1543"/>
                  </a:moveTo>
                  <a:lnTo>
                    <a:pt x="2671" y="1561"/>
                  </a:lnTo>
                  <a:lnTo>
                    <a:pt x="2666" y="1561"/>
                  </a:lnTo>
                  <a:lnTo>
                    <a:pt x="2666" y="1543"/>
                  </a:lnTo>
                  <a:lnTo>
                    <a:pt x="2671" y="1543"/>
                  </a:lnTo>
                  <a:close/>
                  <a:moveTo>
                    <a:pt x="2671" y="1574"/>
                  </a:moveTo>
                  <a:lnTo>
                    <a:pt x="2671" y="1592"/>
                  </a:lnTo>
                  <a:lnTo>
                    <a:pt x="2666" y="1592"/>
                  </a:lnTo>
                  <a:lnTo>
                    <a:pt x="2666" y="1574"/>
                  </a:lnTo>
                  <a:lnTo>
                    <a:pt x="2671" y="1574"/>
                  </a:lnTo>
                  <a:close/>
                  <a:moveTo>
                    <a:pt x="2671" y="1605"/>
                  </a:moveTo>
                  <a:lnTo>
                    <a:pt x="2671" y="1622"/>
                  </a:lnTo>
                  <a:lnTo>
                    <a:pt x="2666" y="1622"/>
                  </a:lnTo>
                  <a:lnTo>
                    <a:pt x="2666" y="1605"/>
                  </a:lnTo>
                  <a:lnTo>
                    <a:pt x="2671" y="1605"/>
                  </a:lnTo>
                  <a:close/>
                  <a:moveTo>
                    <a:pt x="2671" y="1635"/>
                  </a:moveTo>
                  <a:lnTo>
                    <a:pt x="2671" y="1653"/>
                  </a:lnTo>
                  <a:lnTo>
                    <a:pt x="2666" y="1653"/>
                  </a:lnTo>
                  <a:lnTo>
                    <a:pt x="2666" y="1635"/>
                  </a:lnTo>
                  <a:lnTo>
                    <a:pt x="2671" y="1635"/>
                  </a:lnTo>
                  <a:close/>
                  <a:moveTo>
                    <a:pt x="2671" y="1666"/>
                  </a:moveTo>
                  <a:lnTo>
                    <a:pt x="2671" y="1684"/>
                  </a:lnTo>
                  <a:lnTo>
                    <a:pt x="2666" y="1684"/>
                  </a:lnTo>
                  <a:lnTo>
                    <a:pt x="2666" y="1666"/>
                  </a:lnTo>
                  <a:lnTo>
                    <a:pt x="2671" y="1666"/>
                  </a:lnTo>
                  <a:close/>
                  <a:moveTo>
                    <a:pt x="2671" y="1697"/>
                  </a:moveTo>
                  <a:lnTo>
                    <a:pt x="2671" y="1714"/>
                  </a:lnTo>
                  <a:lnTo>
                    <a:pt x="2666" y="1714"/>
                  </a:lnTo>
                  <a:lnTo>
                    <a:pt x="2666" y="1697"/>
                  </a:lnTo>
                  <a:lnTo>
                    <a:pt x="2671" y="1697"/>
                  </a:lnTo>
                  <a:close/>
                  <a:moveTo>
                    <a:pt x="2671" y="1727"/>
                  </a:moveTo>
                  <a:lnTo>
                    <a:pt x="2671" y="1745"/>
                  </a:lnTo>
                  <a:lnTo>
                    <a:pt x="2666" y="1745"/>
                  </a:lnTo>
                  <a:lnTo>
                    <a:pt x="2666" y="1727"/>
                  </a:lnTo>
                  <a:lnTo>
                    <a:pt x="2671" y="1727"/>
                  </a:lnTo>
                  <a:close/>
                  <a:moveTo>
                    <a:pt x="2671" y="1758"/>
                  </a:moveTo>
                  <a:lnTo>
                    <a:pt x="2671" y="1775"/>
                  </a:lnTo>
                  <a:lnTo>
                    <a:pt x="2666" y="1775"/>
                  </a:lnTo>
                  <a:lnTo>
                    <a:pt x="2666" y="1758"/>
                  </a:lnTo>
                  <a:lnTo>
                    <a:pt x="2671" y="1758"/>
                  </a:lnTo>
                  <a:close/>
                  <a:moveTo>
                    <a:pt x="2671" y="1789"/>
                  </a:moveTo>
                  <a:lnTo>
                    <a:pt x="2671" y="1806"/>
                  </a:lnTo>
                  <a:lnTo>
                    <a:pt x="2666" y="1806"/>
                  </a:lnTo>
                  <a:lnTo>
                    <a:pt x="2666" y="1789"/>
                  </a:lnTo>
                  <a:lnTo>
                    <a:pt x="2671" y="1789"/>
                  </a:lnTo>
                  <a:close/>
                  <a:moveTo>
                    <a:pt x="2671" y="1820"/>
                  </a:moveTo>
                  <a:lnTo>
                    <a:pt x="2671" y="1837"/>
                  </a:lnTo>
                  <a:lnTo>
                    <a:pt x="2666" y="1837"/>
                  </a:lnTo>
                  <a:lnTo>
                    <a:pt x="2666" y="1820"/>
                  </a:lnTo>
                  <a:lnTo>
                    <a:pt x="2671" y="1820"/>
                  </a:lnTo>
                  <a:close/>
                  <a:moveTo>
                    <a:pt x="2671" y="1850"/>
                  </a:moveTo>
                  <a:lnTo>
                    <a:pt x="2671" y="1868"/>
                  </a:lnTo>
                  <a:lnTo>
                    <a:pt x="2666" y="1868"/>
                  </a:lnTo>
                  <a:lnTo>
                    <a:pt x="2666" y="1850"/>
                  </a:lnTo>
                  <a:lnTo>
                    <a:pt x="2671" y="1850"/>
                  </a:lnTo>
                  <a:close/>
                  <a:moveTo>
                    <a:pt x="2671" y="1881"/>
                  </a:moveTo>
                  <a:lnTo>
                    <a:pt x="2671" y="1898"/>
                  </a:lnTo>
                  <a:lnTo>
                    <a:pt x="2666" y="1898"/>
                  </a:lnTo>
                  <a:lnTo>
                    <a:pt x="2666" y="1881"/>
                  </a:lnTo>
                  <a:lnTo>
                    <a:pt x="2671" y="1881"/>
                  </a:lnTo>
                  <a:close/>
                  <a:moveTo>
                    <a:pt x="2671" y="1911"/>
                  </a:moveTo>
                  <a:lnTo>
                    <a:pt x="2671" y="1929"/>
                  </a:lnTo>
                  <a:lnTo>
                    <a:pt x="2666" y="1929"/>
                  </a:lnTo>
                  <a:lnTo>
                    <a:pt x="2666" y="1911"/>
                  </a:lnTo>
                  <a:lnTo>
                    <a:pt x="2671" y="1911"/>
                  </a:lnTo>
                  <a:close/>
                  <a:moveTo>
                    <a:pt x="2671" y="1942"/>
                  </a:moveTo>
                  <a:lnTo>
                    <a:pt x="2671" y="1960"/>
                  </a:lnTo>
                  <a:lnTo>
                    <a:pt x="2666" y="1960"/>
                  </a:lnTo>
                  <a:lnTo>
                    <a:pt x="2666" y="1942"/>
                  </a:lnTo>
                  <a:lnTo>
                    <a:pt x="2671" y="1942"/>
                  </a:lnTo>
                  <a:close/>
                  <a:moveTo>
                    <a:pt x="2671" y="1973"/>
                  </a:moveTo>
                  <a:lnTo>
                    <a:pt x="2671" y="1990"/>
                  </a:lnTo>
                  <a:lnTo>
                    <a:pt x="2666" y="1990"/>
                  </a:lnTo>
                  <a:lnTo>
                    <a:pt x="2666" y="1973"/>
                  </a:lnTo>
                  <a:lnTo>
                    <a:pt x="2671" y="1973"/>
                  </a:lnTo>
                  <a:close/>
                  <a:moveTo>
                    <a:pt x="2671" y="2003"/>
                  </a:moveTo>
                  <a:lnTo>
                    <a:pt x="2671" y="2021"/>
                  </a:lnTo>
                  <a:lnTo>
                    <a:pt x="2666" y="2021"/>
                  </a:lnTo>
                  <a:lnTo>
                    <a:pt x="2666" y="2003"/>
                  </a:lnTo>
                  <a:lnTo>
                    <a:pt x="2671" y="2003"/>
                  </a:lnTo>
                  <a:close/>
                  <a:moveTo>
                    <a:pt x="2671" y="2034"/>
                  </a:moveTo>
                  <a:lnTo>
                    <a:pt x="2671" y="2052"/>
                  </a:lnTo>
                  <a:lnTo>
                    <a:pt x="2666" y="2052"/>
                  </a:lnTo>
                  <a:lnTo>
                    <a:pt x="2666" y="2034"/>
                  </a:lnTo>
                  <a:lnTo>
                    <a:pt x="2671" y="2034"/>
                  </a:lnTo>
                  <a:close/>
                  <a:moveTo>
                    <a:pt x="2671" y="2065"/>
                  </a:moveTo>
                  <a:lnTo>
                    <a:pt x="2671" y="2083"/>
                  </a:lnTo>
                  <a:lnTo>
                    <a:pt x="2666" y="2083"/>
                  </a:lnTo>
                  <a:lnTo>
                    <a:pt x="2666" y="2065"/>
                  </a:lnTo>
                  <a:lnTo>
                    <a:pt x="2671" y="2065"/>
                  </a:lnTo>
                  <a:close/>
                  <a:moveTo>
                    <a:pt x="2671" y="2096"/>
                  </a:moveTo>
                  <a:lnTo>
                    <a:pt x="2671" y="2113"/>
                  </a:lnTo>
                  <a:lnTo>
                    <a:pt x="2666" y="2113"/>
                  </a:lnTo>
                  <a:lnTo>
                    <a:pt x="2666" y="2096"/>
                  </a:lnTo>
                  <a:lnTo>
                    <a:pt x="2671" y="2096"/>
                  </a:lnTo>
                  <a:close/>
                  <a:moveTo>
                    <a:pt x="2671" y="2126"/>
                  </a:moveTo>
                  <a:lnTo>
                    <a:pt x="2671" y="2144"/>
                  </a:lnTo>
                  <a:lnTo>
                    <a:pt x="2666" y="2144"/>
                  </a:lnTo>
                  <a:lnTo>
                    <a:pt x="2666" y="2126"/>
                  </a:lnTo>
                  <a:lnTo>
                    <a:pt x="2671" y="2126"/>
                  </a:lnTo>
                  <a:close/>
                  <a:moveTo>
                    <a:pt x="2671" y="2157"/>
                  </a:moveTo>
                  <a:lnTo>
                    <a:pt x="2671" y="2174"/>
                  </a:lnTo>
                  <a:lnTo>
                    <a:pt x="2666" y="2174"/>
                  </a:lnTo>
                  <a:lnTo>
                    <a:pt x="2666" y="2157"/>
                  </a:lnTo>
                  <a:lnTo>
                    <a:pt x="2671" y="2157"/>
                  </a:lnTo>
                  <a:close/>
                  <a:moveTo>
                    <a:pt x="2671" y="2188"/>
                  </a:moveTo>
                  <a:lnTo>
                    <a:pt x="2671" y="2205"/>
                  </a:lnTo>
                  <a:lnTo>
                    <a:pt x="2666" y="2205"/>
                  </a:lnTo>
                  <a:lnTo>
                    <a:pt x="2666" y="2188"/>
                  </a:lnTo>
                  <a:lnTo>
                    <a:pt x="2671" y="2188"/>
                  </a:lnTo>
                  <a:close/>
                  <a:moveTo>
                    <a:pt x="2671" y="2218"/>
                  </a:moveTo>
                  <a:lnTo>
                    <a:pt x="2671" y="2236"/>
                  </a:lnTo>
                  <a:lnTo>
                    <a:pt x="2666" y="2236"/>
                  </a:lnTo>
                  <a:lnTo>
                    <a:pt x="2666" y="2218"/>
                  </a:lnTo>
                  <a:lnTo>
                    <a:pt x="2671" y="2218"/>
                  </a:lnTo>
                  <a:close/>
                  <a:moveTo>
                    <a:pt x="2671" y="2249"/>
                  </a:moveTo>
                  <a:lnTo>
                    <a:pt x="2671" y="2266"/>
                  </a:lnTo>
                  <a:lnTo>
                    <a:pt x="2666" y="2266"/>
                  </a:lnTo>
                  <a:lnTo>
                    <a:pt x="2666" y="2249"/>
                  </a:lnTo>
                  <a:lnTo>
                    <a:pt x="2671" y="2249"/>
                  </a:lnTo>
                  <a:close/>
                  <a:moveTo>
                    <a:pt x="2671" y="2280"/>
                  </a:moveTo>
                  <a:lnTo>
                    <a:pt x="2671" y="2297"/>
                  </a:lnTo>
                  <a:lnTo>
                    <a:pt x="2666" y="2297"/>
                  </a:lnTo>
                  <a:lnTo>
                    <a:pt x="2666" y="2280"/>
                  </a:lnTo>
                  <a:lnTo>
                    <a:pt x="2671" y="2280"/>
                  </a:lnTo>
                  <a:close/>
                  <a:moveTo>
                    <a:pt x="2671" y="2310"/>
                  </a:moveTo>
                  <a:lnTo>
                    <a:pt x="2671" y="2328"/>
                  </a:lnTo>
                  <a:lnTo>
                    <a:pt x="2666" y="2328"/>
                  </a:lnTo>
                  <a:lnTo>
                    <a:pt x="2666" y="2310"/>
                  </a:lnTo>
                  <a:lnTo>
                    <a:pt x="2671" y="2310"/>
                  </a:lnTo>
                  <a:close/>
                  <a:moveTo>
                    <a:pt x="2701" y="101"/>
                  </a:moveTo>
                  <a:lnTo>
                    <a:pt x="2701" y="119"/>
                  </a:lnTo>
                  <a:lnTo>
                    <a:pt x="2697" y="119"/>
                  </a:lnTo>
                  <a:lnTo>
                    <a:pt x="2697" y="101"/>
                  </a:lnTo>
                  <a:lnTo>
                    <a:pt x="2701" y="101"/>
                  </a:lnTo>
                  <a:close/>
                  <a:moveTo>
                    <a:pt x="2701" y="132"/>
                  </a:moveTo>
                  <a:lnTo>
                    <a:pt x="2701" y="150"/>
                  </a:lnTo>
                  <a:lnTo>
                    <a:pt x="2697" y="150"/>
                  </a:lnTo>
                  <a:lnTo>
                    <a:pt x="2697" y="132"/>
                  </a:lnTo>
                  <a:lnTo>
                    <a:pt x="2701" y="132"/>
                  </a:lnTo>
                  <a:close/>
                  <a:moveTo>
                    <a:pt x="2701" y="163"/>
                  </a:moveTo>
                  <a:lnTo>
                    <a:pt x="2701" y="180"/>
                  </a:lnTo>
                  <a:lnTo>
                    <a:pt x="2697" y="180"/>
                  </a:lnTo>
                  <a:lnTo>
                    <a:pt x="2697" y="163"/>
                  </a:lnTo>
                  <a:lnTo>
                    <a:pt x="2701" y="163"/>
                  </a:lnTo>
                  <a:close/>
                  <a:moveTo>
                    <a:pt x="2701" y="193"/>
                  </a:moveTo>
                  <a:lnTo>
                    <a:pt x="2701" y="211"/>
                  </a:lnTo>
                  <a:lnTo>
                    <a:pt x="2697" y="211"/>
                  </a:lnTo>
                  <a:lnTo>
                    <a:pt x="2697" y="193"/>
                  </a:lnTo>
                  <a:lnTo>
                    <a:pt x="2701" y="193"/>
                  </a:lnTo>
                  <a:close/>
                  <a:moveTo>
                    <a:pt x="2701" y="224"/>
                  </a:moveTo>
                  <a:lnTo>
                    <a:pt x="2701" y="242"/>
                  </a:lnTo>
                  <a:lnTo>
                    <a:pt x="2697" y="242"/>
                  </a:lnTo>
                  <a:lnTo>
                    <a:pt x="2697" y="224"/>
                  </a:lnTo>
                  <a:lnTo>
                    <a:pt x="2701" y="224"/>
                  </a:lnTo>
                  <a:close/>
                  <a:moveTo>
                    <a:pt x="2701" y="255"/>
                  </a:moveTo>
                  <a:lnTo>
                    <a:pt x="2701" y="272"/>
                  </a:lnTo>
                  <a:lnTo>
                    <a:pt x="2697" y="272"/>
                  </a:lnTo>
                  <a:lnTo>
                    <a:pt x="2697" y="255"/>
                  </a:lnTo>
                  <a:lnTo>
                    <a:pt x="2701" y="255"/>
                  </a:lnTo>
                  <a:close/>
                  <a:moveTo>
                    <a:pt x="2701" y="285"/>
                  </a:moveTo>
                  <a:lnTo>
                    <a:pt x="2701" y="303"/>
                  </a:lnTo>
                  <a:lnTo>
                    <a:pt x="2697" y="303"/>
                  </a:lnTo>
                  <a:lnTo>
                    <a:pt x="2697" y="285"/>
                  </a:lnTo>
                  <a:lnTo>
                    <a:pt x="2701" y="285"/>
                  </a:lnTo>
                  <a:close/>
                  <a:moveTo>
                    <a:pt x="2701" y="316"/>
                  </a:moveTo>
                  <a:lnTo>
                    <a:pt x="2701" y="333"/>
                  </a:lnTo>
                  <a:lnTo>
                    <a:pt x="2697" y="333"/>
                  </a:lnTo>
                  <a:lnTo>
                    <a:pt x="2697" y="316"/>
                  </a:lnTo>
                  <a:lnTo>
                    <a:pt x="2701" y="316"/>
                  </a:lnTo>
                  <a:close/>
                  <a:moveTo>
                    <a:pt x="2701" y="347"/>
                  </a:moveTo>
                  <a:lnTo>
                    <a:pt x="2701" y="364"/>
                  </a:lnTo>
                  <a:lnTo>
                    <a:pt x="2697" y="364"/>
                  </a:lnTo>
                  <a:lnTo>
                    <a:pt x="2697" y="347"/>
                  </a:lnTo>
                  <a:lnTo>
                    <a:pt x="2701" y="347"/>
                  </a:lnTo>
                  <a:close/>
                  <a:moveTo>
                    <a:pt x="2701" y="377"/>
                  </a:moveTo>
                  <a:lnTo>
                    <a:pt x="2701" y="395"/>
                  </a:lnTo>
                  <a:lnTo>
                    <a:pt x="2697" y="395"/>
                  </a:lnTo>
                  <a:lnTo>
                    <a:pt x="2697" y="377"/>
                  </a:lnTo>
                  <a:lnTo>
                    <a:pt x="2701" y="377"/>
                  </a:lnTo>
                  <a:close/>
                  <a:moveTo>
                    <a:pt x="2701" y="408"/>
                  </a:moveTo>
                  <a:lnTo>
                    <a:pt x="2701" y="426"/>
                  </a:lnTo>
                  <a:lnTo>
                    <a:pt x="2697" y="426"/>
                  </a:lnTo>
                  <a:lnTo>
                    <a:pt x="2697" y="408"/>
                  </a:lnTo>
                  <a:lnTo>
                    <a:pt x="2701" y="408"/>
                  </a:lnTo>
                  <a:close/>
                  <a:moveTo>
                    <a:pt x="2701" y="439"/>
                  </a:moveTo>
                  <a:lnTo>
                    <a:pt x="2701" y="456"/>
                  </a:lnTo>
                  <a:lnTo>
                    <a:pt x="2697" y="456"/>
                  </a:lnTo>
                  <a:lnTo>
                    <a:pt x="2697" y="439"/>
                  </a:lnTo>
                  <a:lnTo>
                    <a:pt x="2701" y="439"/>
                  </a:lnTo>
                  <a:close/>
                  <a:moveTo>
                    <a:pt x="2701" y="470"/>
                  </a:moveTo>
                  <a:lnTo>
                    <a:pt x="2701" y="487"/>
                  </a:lnTo>
                  <a:lnTo>
                    <a:pt x="2697" y="487"/>
                  </a:lnTo>
                  <a:lnTo>
                    <a:pt x="2697" y="470"/>
                  </a:lnTo>
                  <a:lnTo>
                    <a:pt x="2701" y="470"/>
                  </a:lnTo>
                  <a:close/>
                  <a:moveTo>
                    <a:pt x="2701" y="500"/>
                  </a:moveTo>
                  <a:lnTo>
                    <a:pt x="2701" y="518"/>
                  </a:lnTo>
                  <a:lnTo>
                    <a:pt x="2697" y="518"/>
                  </a:lnTo>
                  <a:lnTo>
                    <a:pt x="2697" y="500"/>
                  </a:lnTo>
                  <a:lnTo>
                    <a:pt x="2701" y="500"/>
                  </a:lnTo>
                  <a:close/>
                  <a:moveTo>
                    <a:pt x="2701" y="531"/>
                  </a:moveTo>
                  <a:lnTo>
                    <a:pt x="2701" y="548"/>
                  </a:lnTo>
                  <a:lnTo>
                    <a:pt x="2697" y="548"/>
                  </a:lnTo>
                  <a:lnTo>
                    <a:pt x="2697" y="531"/>
                  </a:lnTo>
                  <a:lnTo>
                    <a:pt x="2701" y="531"/>
                  </a:lnTo>
                  <a:close/>
                  <a:moveTo>
                    <a:pt x="2701" y="561"/>
                  </a:moveTo>
                  <a:lnTo>
                    <a:pt x="2701" y="579"/>
                  </a:lnTo>
                  <a:lnTo>
                    <a:pt x="2697" y="579"/>
                  </a:lnTo>
                  <a:lnTo>
                    <a:pt x="2697" y="561"/>
                  </a:lnTo>
                  <a:lnTo>
                    <a:pt x="2701" y="561"/>
                  </a:lnTo>
                  <a:close/>
                  <a:moveTo>
                    <a:pt x="2701" y="592"/>
                  </a:moveTo>
                  <a:lnTo>
                    <a:pt x="2701" y="610"/>
                  </a:lnTo>
                  <a:lnTo>
                    <a:pt x="2697" y="610"/>
                  </a:lnTo>
                  <a:lnTo>
                    <a:pt x="2697" y="592"/>
                  </a:lnTo>
                  <a:lnTo>
                    <a:pt x="2701" y="592"/>
                  </a:lnTo>
                  <a:close/>
                  <a:moveTo>
                    <a:pt x="2701" y="623"/>
                  </a:moveTo>
                  <a:lnTo>
                    <a:pt x="2701" y="640"/>
                  </a:lnTo>
                  <a:lnTo>
                    <a:pt x="2697" y="640"/>
                  </a:lnTo>
                  <a:lnTo>
                    <a:pt x="2697" y="623"/>
                  </a:lnTo>
                  <a:lnTo>
                    <a:pt x="2701" y="623"/>
                  </a:lnTo>
                  <a:close/>
                  <a:moveTo>
                    <a:pt x="2701" y="653"/>
                  </a:moveTo>
                  <a:lnTo>
                    <a:pt x="2701" y="671"/>
                  </a:lnTo>
                  <a:lnTo>
                    <a:pt x="2697" y="671"/>
                  </a:lnTo>
                  <a:lnTo>
                    <a:pt x="2697" y="653"/>
                  </a:lnTo>
                  <a:lnTo>
                    <a:pt x="2701" y="653"/>
                  </a:lnTo>
                  <a:close/>
                  <a:moveTo>
                    <a:pt x="2701" y="684"/>
                  </a:moveTo>
                  <a:lnTo>
                    <a:pt x="2701" y="702"/>
                  </a:lnTo>
                  <a:lnTo>
                    <a:pt x="2697" y="702"/>
                  </a:lnTo>
                  <a:lnTo>
                    <a:pt x="2697" y="684"/>
                  </a:lnTo>
                  <a:lnTo>
                    <a:pt x="2701" y="684"/>
                  </a:lnTo>
                  <a:close/>
                  <a:moveTo>
                    <a:pt x="2701" y="715"/>
                  </a:moveTo>
                  <a:lnTo>
                    <a:pt x="2701" y="733"/>
                  </a:lnTo>
                  <a:lnTo>
                    <a:pt x="2697" y="733"/>
                  </a:lnTo>
                  <a:lnTo>
                    <a:pt x="2697" y="715"/>
                  </a:lnTo>
                  <a:lnTo>
                    <a:pt x="2701" y="715"/>
                  </a:lnTo>
                  <a:close/>
                  <a:moveTo>
                    <a:pt x="2701" y="746"/>
                  </a:moveTo>
                  <a:lnTo>
                    <a:pt x="2701" y="763"/>
                  </a:lnTo>
                  <a:lnTo>
                    <a:pt x="2697" y="763"/>
                  </a:lnTo>
                  <a:lnTo>
                    <a:pt x="2697" y="746"/>
                  </a:lnTo>
                  <a:lnTo>
                    <a:pt x="2701" y="746"/>
                  </a:lnTo>
                  <a:close/>
                  <a:moveTo>
                    <a:pt x="2701" y="776"/>
                  </a:moveTo>
                  <a:lnTo>
                    <a:pt x="2701" y="794"/>
                  </a:lnTo>
                  <a:lnTo>
                    <a:pt x="2697" y="794"/>
                  </a:lnTo>
                  <a:lnTo>
                    <a:pt x="2697" y="776"/>
                  </a:lnTo>
                  <a:lnTo>
                    <a:pt x="2701" y="776"/>
                  </a:lnTo>
                  <a:close/>
                  <a:moveTo>
                    <a:pt x="2701" y="807"/>
                  </a:moveTo>
                  <a:lnTo>
                    <a:pt x="2701" y="824"/>
                  </a:lnTo>
                  <a:lnTo>
                    <a:pt x="2697" y="824"/>
                  </a:lnTo>
                  <a:lnTo>
                    <a:pt x="2697" y="807"/>
                  </a:lnTo>
                  <a:lnTo>
                    <a:pt x="2701" y="807"/>
                  </a:lnTo>
                  <a:close/>
                  <a:moveTo>
                    <a:pt x="2701" y="838"/>
                  </a:moveTo>
                  <a:lnTo>
                    <a:pt x="2701" y="855"/>
                  </a:lnTo>
                  <a:lnTo>
                    <a:pt x="2697" y="855"/>
                  </a:lnTo>
                  <a:lnTo>
                    <a:pt x="2697" y="838"/>
                  </a:lnTo>
                  <a:lnTo>
                    <a:pt x="2701" y="838"/>
                  </a:lnTo>
                  <a:close/>
                  <a:moveTo>
                    <a:pt x="2701" y="868"/>
                  </a:moveTo>
                  <a:lnTo>
                    <a:pt x="2701" y="886"/>
                  </a:lnTo>
                  <a:lnTo>
                    <a:pt x="2697" y="886"/>
                  </a:lnTo>
                  <a:lnTo>
                    <a:pt x="2697" y="868"/>
                  </a:lnTo>
                  <a:lnTo>
                    <a:pt x="2701" y="868"/>
                  </a:lnTo>
                  <a:close/>
                  <a:moveTo>
                    <a:pt x="2701" y="899"/>
                  </a:moveTo>
                  <a:lnTo>
                    <a:pt x="2701" y="916"/>
                  </a:lnTo>
                  <a:lnTo>
                    <a:pt x="2697" y="916"/>
                  </a:lnTo>
                  <a:lnTo>
                    <a:pt x="2697" y="899"/>
                  </a:lnTo>
                  <a:lnTo>
                    <a:pt x="2701" y="899"/>
                  </a:lnTo>
                  <a:close/>
                  <a:moveTo>
                    <a:pt x="2701" y="930"/>
                  </a:moveTo>
                  <a:lnTo>
                    <a:pt x="2701" y="947"/>
                  </a:lnTo>
                  <a:lnTo>
                    <a:pt x="2697" y="947"/>
                  </a:lnTo>
                  <a:lnTo>
                    <a:pt x="2697" y="930"/>
                  </a:lnTo>
                  <a:lnTo>
                    <a:pt x="2701" y="930"/>
                  </a:lnTo>
                  <a:close/>
                  <a:moveTo>
                    <a:pt x="2701" y="960"/>
                  </a:moveTo>
                  <a:lnTo>
                    <a:pt x="2701" y="978"/>
                  </a:lnTo>
                  <a:lnTo>
                    <a:pt x="2697" y="978"/>
                  </a:lnTo>
                  <a:lnTo>
                    <a:pt x="2697" y="960"/>
                  </a:lnTo>
                  <a:lnTo>
                    <a:pt x="2701" y="960"/>
                  </a:lnTo>
                  <a:close/>
                  <a:moveTo>
                    <a:pt x="2701" y="991"/>
                  </a:moveTo>
                  <a:lnTo>
                    <a:pt x="2701" y="1009"/>
                  </a:lnTo>
                  <a:lnTo>
                    <a:pt x="2697" y="1009"/>
                  </a:lnTo>
                  <a:lnTo>
                    <a:pt x="2697" y="991"/>
                  </a:lnTo>
                  <a:lnTo>
                    <a:pt x="2701" y="991"/>
                  </a:lnTo>
                  <a:close/>
                  <a:moveTo>
                    <a:pt x="2701" y="1022"/>
                  </a:moveTo>
                  <a:lnTo>
                    <a:pt x="2701" y="1039"/>
                  </a:lnTo>
                  <a:lnTo>
                    <a:pt x="2697" y="1039"/>
                  </a:lnTo>
                  <a:lnTo>
                    <a:pt x="2697" y="1022"/>
                  </a:lnTo>
                  <a:lnTo>
                    <a:pt x="2701" y="1022"/>
                  </a:lnTo>
                  <a:close/>
                  <a:moveTo>
                    <a:pt x="2701" y="1052"/>
                  </a:moveTo>
                  <a:lnTo>
                    <a:pt x="2701" y="1070"/>
                  </a:lnTo>
                  <a:lnTo>
                    <a:pt x="2697" y="1070"/>
                  </a:lnTo>
                  <a:lnTo>
                    <a:pt x="2697" y="1052"/>
                  </a:lnTo>
                  <a:lnTo>
                    <a:pt x="2701" y="1052"/>
                  </a:lnTo>
                  <a:close/>
                  <a:moveTo>
                    <a:pt x="2701" y="1083"/>
                  </a:moveTo>
                  <a:lnTo>
                    <a:pt x="2701" y="1101"/>
                  </a:lnTo>
                  <a:lnTo>
                    <a:pt x="2697" y="1101"/>
                  </a:lnTo>
                  <a:lnTo>
                    <a:pt x="2697" y="1083"/>
                  </a:lnTo>
                  <a:lnTo>
                    <a:pt x="2701" y="1083"/>
                  </a:lnTo>
                  <a:close/>
                  <a:moveTo>
                    <a:pt x="2701" y="1114"/>
                  </a:moveTo>
                  <a:lnTo>
                    <a:pt x="2701" y="1131"/>
                  </a:lnTo>
                  <a:lnTo>
                    <a:pt x="2697" y="1131"/>
                  </a:lnTo>
                  <a:lnTo>
                    <a:pt x="2697" y="1114"/>
                  </a:lnTo>
                  <a:lnTo>
                    <a:pt x="2701" y="1114"/>
                  </a:lnTo>
                  <a:close/>
                  <a:moveTo>
                    <a:pt x="2701" y="1144"/>
                  </a:moveTo>
                  <a:lnTo>
                    <a:pt x="2701" y="1162"/>
                  </a:lnTo>
                  <a:lnTo>
                    <a:pt x="2697" y="1162"/>
                  </a:lnTo>
                  <a:lnTo>
                    <a:pt x="2697" y="1144"/>
                  </a:lnTo>
                  <a:lnTo>
                    <a:pt x="2701" y="1144"/>
                  </a:lnTo>
                  <a:close/>
                  <a:moveTo>
                    <a:pt x="2701" y="1175"/>
                  </a:moveTo>
                  <a:lnTo>
                    <a:pt x="2701" y="1193"/>
                  </a:lnTo>
                  <a:lnTo>
                    <a:pt x="2697" y="1193"/>
                  </a:lnTo>
                  <a:lnTo>
                    <a:pt x="2697" y="1175"/>
                  </a:lnTo>
                  <a:lnTo>
                    <a:pt x="2701" y="1175"/>
                  </a:lnTo>
                  <a:close/>
                  <a:moveTo>
                    <a:pt x="2701" y="1206"/>
                  </a:moveTo>
                  <a:lnTo>
                    <a:pt x="2701" y="1223"/>
                  </a:lnTo>
                  <a:lnTo>
                    <a:pt x="2697" y="1223"/>
                  </a:lnTo>
                  <a:lnTo>
                    <a:pt x="2697" y="1206"/>
                  </a:lnTo>
                  <a:lnTo>
                    <a:pt x="2701" y="1206"/>
                  </a:lnTo>
                  <a:close/>
                  <a:moveTo>
                    <a:pt x="2701" y="1237"/>
                  </a:moveTo>
                  <a:lnTo>
                    <a:pt x="2701" y="1254"/>
                  </a:lnTo>
                  <a:lnTo>
                    <a:pt x="2697" y="1254"/>
                  </a:lnTo>
                  <a:lnTo>
                    <a:pt x="2697" y="1237"/>
                  </a:lnTo>
                  <a:lnTo>
                    <a:pt x="2701" y="1237"/>
                  </a:lnTo>
                  <a:close/>
                  <a:moveTo>
                    <a:pt x="2701" y="1267"/>
                  </a:moveTo>
                  <a:lnTo>
                    <a:pt x="2701" y="1285"/>
                  </a:lnTo>
                  <a:lnTo>
                    <a:pt x="2697" y="1285"/>
                  </a:lnTo>
                  <a:lnTo>
                    <a:pt x="2697" y="1267"/>
                  </a:lnTo>
                  <a:lnTo>
                    <a:pt x="2701" y="1267"/>
                  </a:lnTo>
                  <a:close/>
                  <a:moveTo>
                    <a:pt x="2701" y="1298"/>
                  </a:moveTo>
                  <a:lnTo>
                    <a:pt x="2701" y="1315"/>
                  </a:lnTo>
                  <a:lnTo>
                    <a:pt x="2697" y="1315"/>
                  </a:lnTo>
                  <a:lnTo>
                    <a:pt x="2697" y="1298"/>
                  </a:lnTo>
                  <a:lnTo>
                    <a:pt x="2701" y="1298"/>
                  </a:lnTo>
                  <a:close/>
                  <a:moveTo>
                    <a:pt x="2701" y="1329"/>
                  </a:moveTo>
                  <a:lnTo>
                    <a:pt x="2701" y="1346"/>
                  </a:lnTo>
                  <a:lnTo>
                    <a:pt x="2697" y="1346"/>
                  </a:lnTo>
                  <a:lnTo>
                    <a:pt x="2697" y="1329"/>
                  </a:lnTo>
                  <a:lnTo>
                    <a:pt x="2701" y="1329"/>
                  </a:lnTo>
                  <a:close/>
                  <a:moveTo>
                    <a:pt x="2701" y="1359"/>
                  </a:moveTo>
                  <a:lnTo>
                    <a:pt x="2701" y="1377"/>
                  </a:lnTo>
                  <a:lnTo>
                    <a:pt x="2697" y="1377"/>
                  </a:lnTo>
                  <a:lnTo>
                    <a:pt x="2697" y="1359"/>
                  </a:lnTo>
                  <a:lnTo>
                    <a:pt x="2701" y="1359"/>
                  </a:lnTo>
                  <a:close/>
                  <a:moveTo>
                    <a:pt x="2701" y="1390"/>
                  </a:moveTo>
                  <a:lnTo>
                    <a:pt x="2701" y="1407"/>
                  </a:lnTo>
                  <a:lnTo>
                    <a:pt x="2697" y="1407"/>
                  </a:lnTo>
                  <a:lnTo>
                    <a:pt x="2697" y="1390"/>
                  </a:lnTo>
                  <a:lnTo>
                    <a:pt x="2701" y="1390"/>
                  </a:lnTo>
                  <a:close/>
                  <a:moveTo>
                    <a:pt x="2701" y="1421"/>
                  </a:moveTo>
                  <a:lnTo>
                    <a:pt x="2701" y="1438"/>
                  </a:lnTo>
                  <a:lnTo>
                    <a:pt x="2697" y="1438"/>
                  </a:lnTo>
                  <a:lnTo>
                    <a:pt x="2697" y="1421"/>
                  </a:lnTo>
                  <a:lnTo>
                    <a:pt x="2701" y="1421"/>
                  </a:lnTo>
                  <a:close/>
                  <a:moveTo>
                    <a:pt x="2701" y="1451"/>
                  </a:moveTo>
                  <a:lnTo>
                    <a:pt x="2701" y="1469"/>
                  </a:lnTo>
                  <a:lnTo>
                    <a:pt x="2697" y="1469"/>
                  </a:lnTo>
                  <a:lnTo>
                    <a:pt x="2697" y="1451"/>
                  </a:lnTo>
                  <a:lnTo>
                    <a:pt x="2701" y="1451"/>
                  </a:lnTo>
                  <a:close/>
                  <a:moveTo>
                    <a:pt x="2701" y="1482"/>
                  </a:moveTo>
                  <a:lnTo>
                    <a:pt x="2701" y="1500"/>
                  </a:lnTo>
                  <a:lnTo>
                    <a:pt x="2697" y="1500"/>
                  </a:lnTo>
                  <a:lnTo>
                    <a:pt x="2697" y="1482"/>
                  </a:lnTo>
                  <a:lnTo>
                    <a:pt x="2701" y="1482"/>
                  </a:lnTo>
                  <a:close/>
                  <a:moveTo>
                    <a:pt x="2701" y="1513"/>
                  </a:moveTo>
                  <a:lnTo>
                    <a:pt x="2701" y="1530"/>
                  </a:lnTo>
                  <a:lnTo>
                    <a:pt x="2697" y="1530"/>
                  </a:lnTo>
                  <a:lnTo>
                    <a:pt x="2697" y="1513"/>
                  </a:lnTo>
                  <a:lnTo>
                    <a:pt x="2701" y="1513"/>
                  </a:lnTo>
                  <a:close/>
                  <a:moveTo>
                    <a:pt x="2701" y="1543"/>
                  </a:moveTo>
                  <a:lnTo>
                    <a:pt x="2701" y="1561"/>
                  </a:lnTo>
                  <a:lnTo>
                    <a:pt x="2697" y="1561"/>
                  </a:lnTo>
                  <a:lnTo>
                    <a:pt x="2697" y="1543"/>
                  </a:lnTo>
                  <a:lnTo>
                    <a:pt x="2701" y="1543"/>
                  </a:lnTo>
                  <a:close/>
                  <a:moveTo>
                    <a:pt x="2701" y="1574"/>
                  </a:moveTo>
                  <a:lnTo>
                    <a:pt x="2701" y="1592"/>
                  </a:lnTo>
                  <a:lnTo>
                    <a:pt x="2697" y="1592"/>
                  </a:lnTo>
                  <a:lnTo>
                    <a:pt x="2697" y="1574"/>
                  </a:lnTo>
                  <a:lnTo>
                    <a:pt x="2701" y="1574"/>
                  </a:lnTo>
                  <a:close/>
                  <a:moveTo>
                    <a:pt x="2701" y="1605"/>
                  </a:moveTo>
                  <a:lnTo>
                    <a:pt x="2701" y="1622"/>
                  </a:lnTo>
                  <a:lnTo>
                    <a:pt x="2697" y="1622"/>
                  </a:lnTo>
                  <a:lnTo>
                    <a:pt x="2697" y="1605"/>
                  </a:lnTo>
                  <a:lnTo>
                    <a:pt x="2701" y="1605"/>
                  </a:lnTo>
                  <a:close/>
                  <a:moveTo>
                    <a:pt x="2701" y="1635"/>
                  </a:moveTo>
                  <a:lnTo>
                    <a:pt x="2701" y="1653"/>
                  </a:lnTo>
                  <a:lnTo>
                    <a:pt x="2697" y="1653"/>
                  </a:lnTo>
                  <a:lnTo>
                    <a:pt x="2697" y="1635"/>
                  </a:lnTo>
                  <a:lnTo>
                    <a:pt x="2701" y="1635"/>
                  </a:lnTo>
                  <a:close/>
                  <a:moveTo>
                    <a:pt x="2701" y="1666"/>
                  </a:moveTo>
                  <a:lnTo>
                    <a:pt x="2701" y="1684"/>
                  </a:lnTo>
                  <a:lnTo>
                    <a:pt x="2697" y="1684"/>
                  </a:lnTo>
                  <a:lnTo>
                    <a:pt x="2697" y="1666"/>
                  </a:lnTo>
                  <a:lnTo>
                    <a:pt x="2701" y="1666"/>
                  </a:lnTo>
                  <a:close/>
                  <a:moveTo>
                    <a:pt x="2701" y="1697"/>
                  </a:moveTo>
                  <a:lnTo>
                    <a:pt x="2701" y="1714"/>
                  </a:lnTo>
                  <a:lnTo>
                    <a:pt x="2697" y="1714"/>
                  </a:lnTo>
                  <a:lnTo>
                    <a:pt x="2697" y="1697"/>
                  </a:lnTo>
                  <a:lnTo>
                    <a:pt x="2701" y="1697"/>
                  </a:lnTo>
                  <a:close/>
                  <a:moveTo>
                    <a:pt x="2701" y="1727"/>
                  </a:moveTo>
                  <a:lnTo>
                    <a:pt x="2701" y="1745"/>
                  </a:lnTo>
                  <a:lnTo>
                    <a:pt x="2697" y="1745"/>
                  </a:lnTo>
                  <a:lnTo>
                    <a:pt x="2697" y="1727"/>
                  </a:lnTo>
                  <a:lnTo>
                    <a:pt x="2701" y="1727"/>
                  </a:lnTo>
                  <a:close/>
                  <a:moveTo>
                    <a:pt x="2701" y="1758"/>
                  </a:moveTo>
                  <a:lnTo>
                    <a:pt x="2701" y="1776"/>
                  </a:lnTo>
                  <a:lnTo>
                    <a:pt x="2697" y="1776"/>
                  </a:lnTo>
                  <a:lnTo>
                    <a:pt x="2697" y="1758"/>
                  </a:lnTo>
                  <a:lnTo>
                    <a:pt x="2701" y="1758"/>
                  </a:lnTo>
                  <a:close/>
                  <a:moveTo>
                    <a:pt x="2701" y="1789"/>
                  </a:moveTo>
                  <a:lnTo>
                    <a:pt x="2701" y="1806"/>
                  </a:lnTo>
                  <a:lnTo>
                    <a:pt x="2697" y="1806"/>
                  </a:lnTo>
                  <a:lnTo>
                    <a:pt x="2697" y="1789"/>
                  </a:lnTo>
                  <a:lnTo>
                    <a:pt x="2701" y="1789"/>
                  </a:lnTo>
                  <a:close/>
                  <a:moveTo>
                    <a:pt x="2701" y="1820"/>
                  </a:moveTo>
                  <a:lnTo>
                    <a:pt x="2701" y="1837"/>
                  </a:lnTo>
                  <a:lnTo>
                    <a:pt x="2697" y="1837"/>
                  </a:lnTo>
                  <a:lnTo>
                    <a:pt x="2697" y="1820"/>
                  </a:lnTo>
                  <a:lnTo>
                    <a:pt x="2701" y="1820"/>
                  </a:lnTo>
                  <a:close/>
                  <a:moveTo>
                    <a:pt x="2701" y="1850"/>
                  </a:moveTo>
                  <a:lnTo>
                    <a:pt x="2701" y="1868"/>
                  </a:lnTo>
                  <a:lnTo>
                    <a:pt x="2697" y="1868"/>
                  </a:lnTo>
                  <a:lnTo>
                    <a:pt x="2697" y="1850"/>
                  </a:lnTo>
                  <a:lnTo>
                    <a:pt x="2701" y="1850"/>
                  </a:lnTo>
                  <a:close/>
                  <a:moveTo>
                    <a:pt x="2701" y="1881"/>
                  </a:moveTo>
                  <a:lnTo>
                    <a:pt x="2701" y="1898"/>
                  </a:lnTo>
                  <a:lnTo>
                    <a:pt x="2697" y="1898"/>
                  </a:lnTo>
                  <a:lnTo>
                    <a:pt x="2697" y="1881"/>
                  </a:lnTo>
                  <a:lnTo>
                    <a:pt x="2701" y="1881"/>
                  </a:lnTo>
                  <a:close/>
                  <a:moveTo>
                    <a:pt x="2701" y="1911"/>
                  </a:moveTo>
                  <a:lnTo>
                    <a:pt x="2701" y="1929"/>
                  </a:lnTo>
                  <a:lnTo>
                    <a:pt x="2697" y="1929"/>
                  </a:lnTo>
                  <a:lnTo>
                    <a:pt x="2697" y="1911"/>
                  </a:lnTo>
                  <a:lnTo>
                    <a:pt x="2701" y="1911"/>
                  </a:lnTo>
                  <a:close/>
                  <a:moveTo>
                    <a:pt x="2701" y="1942"/>
                  </a:moveTo>
                  <a:lnTo>
                    <a:pt x="2701" y="1960"/>
                  </a:lnTo>
                  <a:lnTo>
                    <a:pt x="2697" y="1960"/>
                  </a:lnTo>
                  <a:lnTo>
                    <a:pt x="2697" y="1942"/>
                  </a:lnTo>
                  <a:lnTo>
                    <a:pt x="2701" y="1942"/>
                  </a:lnTo>
                  <a:close/>
                  <a:moveTo>
                    <a:pt x="2701" y="1973"/>
                  </a:moveTo>
                  <a:lnTo>
                    <a:pt x="2701" y="1990"/>
                  </a:lnTo>
                  <a:lnTo>
                    <a:pt x="2697" y="1990"/>
                  </a:lnTo>
                  <a:lnTo>
                    <a:pt x="2697" y="1973"/>
                  </a:lnTo>
                  <a:lnTo>
                    <a:pt x="2701" y="1973"/>
                  </a:lnTo>
                  <a:close/>
                  <a:moveTo>
                    <a:pt x="2701" y="2003"/>
                  </a:moveTo>
                  <a:lnTo>
                    <a:pt x="2701" y="2021"/>
                  </a:lnTo>
                  <a:lnTo>
                    <a:pt x="2697" y="2021"/>
                  </a:lnTo>
                  <a:lnTo>
                    <a:pt x="2697" y="2003"/>
                  </a:lnTo>
                  <a:lnTo>
                    <a:pt x="2701" y="2003"/>
                  </a:lnTo>
                  <a:close/>
                  <a:moveTo>
                    <a:pt x="2701" y="2034"/>
                  </a:moveTo>
                  <a:lnTo>
                    <a:pt x="2701" y="2052"/>
                  </a:lnTo>
                  <a:lnTo>
                    <a:pt x="2697" y="2052"/>
                  </a:lnTo>
                  <a:lnTo>
                    <a:pt x="2697" y="2034"/>
                  </a:lnTo>
                  <a:lnTo>
                    <a:pt x="2701" y="2034"/>
                  </a:lnTo>
                  <a:close/>
                  <a:moveTo>
                    <a:pt x="2701" y="2065"/>
                  </a:moveTo>
                  <a:lnTo>
                    <a:pt x="2701" y="2083"/>
                  </a:lnTo>
                  <a:lnTo>
                    <a:pt x="2697" y="2083"/>
                  </a:lnTo>
                  <a:lnTo>
                    <a:pt x="2697" y="2065"/>
                  </a:lnTo>
                  <a:lnTo>
                    <a:pt x="2701" y="2065"/>
                  </a:lnTo>
                  <a:close/>
                  <a:moveTo>
                    <a:pt x="2701" y="2096"/>
                  </a:moveTo>
                  <a:lnTo>
                    <a:pt x="2701" y="2113"/>
                  </a:lnTo>
                  <a:lnTo>
                    <a:pt x="2697" y="2113"/>
                  </a:lnTo>
                  <a:lnTo>
                    <a:pt x="2697" y="2096"/>
                  </a:lnTo>
                  <a:lnTo>
                    <a:pt x="2701" y="2096"/>
                  </a:lnTo>
                  <a:close/>
                  <a:moveTo>
                    <a:pt x="2701" y="2126"/>
                  </a:moveTo>
                  <a:lnTo>
                    <a:pt x="2701" y="2144"/>
                  </a:lnTo>
                  <a:lnTo>
                    <a:pt x="2697" y="2144"/>
                  </a:lnTo>
                  <a:lnTo>
                    <a:pt x="2697" y="2126"/>
                  </a:lnTo>
                  <a:lnTo>
                    <a:pt x="2701" y="2126"/>
                  </a:lnTo>
                  <a:close/>
                  <a:moveTo>
                    <a:pt x="2701" y="2157"/>
                  </a:moveTo>
                  <a:lnTo>
                    <a:pt x="2701" y="2174"/>
                  </a:lnTo>
                  <a:lnTo>
                    <a:pt x="2697" y="2174"/>
                  </a:lnTo>
                  <a:lnTo>
                    <a:pt x="2697" y="2157"/>
                  </a:lnTo>
                  <a:lnTo>
                    <a:pt x="2701" y="2157"/>
                  </a:lnTo>
                  <a:close/>
                  <a:moveTo>
                    <a:pt x="2701" y="2188"/>
                  </a:moveTo>
                  <a:lnTo>
                    <a:pt x="2701" y="2205"/>
                  </a:lnTo>
                  <a:lnTo>
                    <a:pt x="2697" y="2205"/>
                  </a:lnTo>
                  <a:lnTo>
                    <a:pt x="2697" y="2188"/>
                  </a:lnTo>
                  <a:lnTo>
                    <a:pt x="2701" y="2188"/>
                  </a:lnTo>
                  <a:close/>
                  <a:moveTo>
                    <a:pt x="2701" y="2218"/>
                  </a:moveTo>
                  <a:lnTo>
                    <a:pt x="2701" y="2236"/>
                  </a:lnTo>
                  <a:lnTo>
                    <a:pt x="2697" y="2236"/>
                  </a:lnTo>
                  <a:lnTo>
                    <a:pt x="2697" y="2218"/>
                  </a:lnTo>
                  <a:lnTo>
                    <a:pt x="2701" y="2218"/>
                  </a:lnTo>
                  <a:close/>
                  <a:moveTo>
                    <a:pt x="2701" y="2249"/>
                  </a:moveTo>
                  <a:lnTo>
                    <a:pt x="2701" y="2266"/>
                  </a:lnTo>
                  <a:lnTo>
                    <a:pt x="2697" y="2266"/>
                  </a:lnTo>
                  <a:lnTo>
                    <a:pt x="2697" y="2249"/>
                  </a:lnTo>
                  <a:lnTo>
                    <a:pt x="2701" y="2249"/>
                  </a:lnTo>
                  <a:close/>
                  <a:moveTo>
                    <a:pt x="2701" y="2280"/>
                  </a:moveTo>
                  <a:lnTo>
                    <a:pt x="2701" y="2297"/>
                  </a:lnTo>
                  <a:lnTo>
                    <a:pt x="2697" y="2297"/>
                  </a:lnTo>
                  <a:lnTo>
                    <a:pt x="2697" y="2280"/>
                  </a:lnTo>
                  <a:lnTo>
                    <a:pt x="2701" y="2280"/>
                  </a:lnTo>
                  <a:close/>
                  <a:moveTo>
                    <a:pt x="2701" y="2311"/>
                  </a:moveTo>
                  <a:lnTo>
                    <a:pt x="2701" y="2328"/>
                  </a:lnTo>
                  <a:lnTo>
                    <a:pt x="2697" y="2328"/>
                  </a:lnTo>
                  <a:lnTo>
                    <a:pt x="2697" y="2311"/>
                  </a:lnTo>
                  <a:lnTo>
                    <a:pt x="2701" y="2311"/>
                  </a:lnTo>
                  <a:close/>
                  <a:moveTo>
                    <a:pt x="2728" y="66"/>
                  </a:moveTo>
                  <a:lnTo>
                    <a:pt x="2728" y="84"/>
                  </a:lnTo>
                  <a:lnTo>
                    <a:pt x="2723" y="84"/>
                  </a:lnTo>
                  <a:lnTo>
                    <a:pt x="2723" y="66"/>
                  </a:lnTo>
                  <a:lnTo>
                    <a:pt x="2728" y="66"/>
                  </a:lnTo>
                  <a:close/>
                  <a:moveTo>
                    <a:pt x="2728" y="97"/>
                  </a:moveTo>
                  <a:lnTo>
                    <a:pt x="2728" y="115"/>
                  </a:lnTo>
                  <a:lnTo>
                    <a:pt x="2723" y="115"/>
                  </a:lnTo>
                  <a:lnTo>
                    <a:pt x="2723" y="97"/>
                  </a:lnTo>
                  <a:lnTo>
                    <a:pt x="2728" y="97"/>
                  </a:lnTo>
                  <a:close/>
                  <a:moveTo>
                    <a:pt x="2728" y="128"/>
                  </a:moveTo>
                  <a:lnTo>
                    <a:pt x="2728" y="145"/>
                  </a:lnTo>
                  <a:lnTo>
                    <a:pt x="2723" y="145"/>
                  </a:lnTo>
                  <a:lnTo>
                    <a:pt x="2723" y="128"/>
                  </a:lnTo>
                  <a:lnTo>
                    <a:pt x="2728" y="128"/>
                  </a:lnTo>
                  <a:close/>
                  <a:moveTo>
                    <a:pt x="2728" y="158"/>
                  </a:moveTo>
                  <a:lnTo>
                    <a:pt x="2728" y="176"/>
                  </a:lnTo>
                  <a:lnTo>
                    <a:pt x="2723" y="176"/>
                  </a:lnTo>
                  <a:lnTo>
                    <a:pt x="2723" y="158"/>
                  </a:lnTo>
                  <a:lnTo>
                    <a:pt x="2728" y="158"/>
                  </a:lnTo>
                  <a:close/>
                  <a:moveTo>
                    <a:pt x="2728" y="189"/>
                  </a:moveTo>
                  <a:lnTo>
                    <a:pt x="2728" y="207"/>
                  </a:lnTo>
                  <a:lnTo>
                    <a:pt x="2723" y="207"/>
                  </a:lnTo>
                  <a:lnTo>
                    <a:pt x="2723" y="189"/>
                  </a:lnTo>
                  <a:lnTo>
                    <a:pt x="2728" y="189"/>
                  </a:lnTo>
                  <a:close/>
                  <a:moveTo>
                    <a:pt x="2728" y="220"/>
                  </a:moveTo>
                  <a:lnTo>
                    <a:pt x="2728" y="237"/>
                  </a:lnTo>
                  <a:lnTo>
                    <a:pt x="2723" y="237"/>
                  </a:lnTo>
                  <a:lnTo>
                    <a:pt x="2723" y="220"/>
                  </a:lnTo>
                  <a:lnTo>
                    <a:pt x="2728" y="220"/>
                  </a:lnTo>
                  <a:close/>
                  <a:moveTo>
                    <a:pt x="2728" y="250"/>
                  </a:moveTo>
                  <a:lnTo>
                    <a:pt x="2728" y="268"/>
                  </a:lnTo>
                  <a:lnTo>
                    <a:pt x="2723" y="268"/>
                  </a:lnTo>
                  <a:lnTo>
                    <a:pt x="2723" y="250"/>
                  </a:lnTo>
                  <a:lnTo>
                    <a:pt x="2728" y="250"/>
                  </a:lnTo>
                  <a:close/>
                  <a:moveTo>
                    <a:pt x="2728" y="281"/>
                  </a:moveTo>
                  <a:lnTo>
                    <a:pt x="2728" y="298"/>
                  </a:lnTo>
                  <a:lnTo>
                    <a:pt x="2723" y="298"/>
                  </a:lnTo>
                  <a:lnTo>
                    <a:pt x="2723" y="281"/>
                  </a:lnTo>
                  <a:lnTo>
                    <a:pt x="2728" y="281"/>
                  </a:lnTo>
                  <a:close/>
                  <a:moveTo>
                    <a:pt x="2728" y="312"/>
                  </a:moveTo>
                  <a:lnTo>
                    <a:pt x="2728" y="329"/>
                  </a:lnTo>
                  <a:lnTo>
                    <a:pt x="2723" y="329"/>
                  </a:lnTo>
                  <a:lnTo>
                    <a:pt x="2723" y="312"/>
                  </a:lnTo>
                  <a:lnTo>
                    <a:pt x="2728" y="312"/>
                  </a:lnTo>
                  <a:close/>
                  <a:moveTo>
                    <a:pt x="2728" y="342"/>
                  </a:moveTo>
                  <a:lnTo>
                    <a:pt x="2728" y="360"/>
                  </a:lnTo>
                  <a:lnTo>
                    <a:pt x="2723" y="360"/>
                  </a:lnTo>
                  <a:lnTo>
                    <a:pt x="2723" y="342"/>
                  </a:lnTo>
                  <a:lnTo>
                    <a:pt x="2728" y="342"/>
                  </a:lnTo>
                  <a:close/>
                  <a:moveTo>
                    <a:pt x="2728" y="373"/>
                  </a:moveTo>
                  <a:lnTo>
                    <a:pt x="2728" y="391"/>
                  </a:lnTo>
                  <a:lnTo>
                    <a:pt x="2723" y="391"/>
                  </a:lnTo>
                  <a:lnTo>
                    <a:pt x="2723" y="373"/>
                  </a:lnTo>
                  <a:lnTo>
                    <a:pt x="2728" y="373"/>
                  </a:lnTo>
                  <a:close/>
                  <a:moveTo>
                    <a:pt x="2728" y="404"/>
                  </a:moveTo>
                  <a:lnTo>
                    <a:pt x="2728" y="421"/>
                  </a:lnTo>
                  <a:lnTo>
                    <a:pt x="2723" y="421"/>
                  </a:lnTo>
                  <a:lnTo>
                    <a:pt x="2723" y="404"/>
                  </a:lnTo>
                  <a:lnTo>
                    <a:pt x="2728" y="404"/>
                  </a:lnTo>
                  <a:close/>
                  <a:moveTo>
                    <a:pt x="2728" y="434"/>
                  </a:moveTo>
                  <a:lnTo>
                    <a:pt x="2728" y="452"/>
                  </a:lnTo>
                  <a:lnTo>
                    <a:pt x="2723" y="452"/>
                  </a:lnTo>
                  <a:lnTo>
                    <a:pt x="2723" y="434"/>
                  </a:lnTo>
                  <a:lnTo>
                    <a:pt x="2728" y="434"/>
                  </a:lnTo>
                  <a:close/>
                  <a:moveTo>
                    <a:pt x="2728" y="465"/>
                  </a:moveTo>
                  <a:lnTo>
                    <a:pt x="2728" y="483"/>
                  </a:lnTo>
                  <a:lnTo>
                    <a:pt x="2723" y="483"/>
                  </a:lnTo>
                  <a:lnTo>
                    <a:pt x="2723" y="465"/>
                  </a:lnTo>
                  <a:lnTo>
                    <a:pt x="2728" y="465"/>
                  </a:lnTo>
                  <a:close/>
                  <a:moveTo>
                    <a:pt x="2728" y="496"/>
                  </a:moveTo>
                  <a:lnTo>
                    <a:pt x="2728" y="513"/>
                  </a:lnTo>
                  <a:lnTo>
                    <a:pt x="2723" y="513"/>
                  </a:lnTo>
                  <a:lnTo>
                    <a:pt x="2723" y="496"/>
                  </a:lnTo>
                  <a:lnTo>
                    <a:pt x="2728" y="496"/>
                  </a:lnTo>
                  <a:close/>
                  <a:moveTo>
                    <a:pt x="2728" y="526"/>
                  </a:moveTo>
                  <a:lnTo>
                    <a:pt x="2728" y="544"/>
                  </a:lnTo>
                  <a:lnTo>
                    <a:pt x="2723" y="544"/>
                  </a:lnTo>
                  <a:lnTo>
                    <a:pt x="2723" y="526"/>
                  </a:lnTo>
                  <a:lnTo>
                    <a:pt x="2728" y="526"/>
                  </a:lnTo>
                  <a:close/>
                  <a:moveTo>
                    <a:pt x="2728" y="557"/>
                  </a:moveTo>
                  <a:lnTo>
                    <a:pt x="2728" y="575"/>
                  </a:lnTo>
                  <a:lnTo>
                    <a:pt x="2723" y="575"/>
                  </a:lnTo>
                  <a:lnTo>
                    <a:pt x="2723" y="557"/>
                  </a:lnTo>
                  <a:lnTo>
                    <a:pt x="2728" y="557"/>
                  </a:lnTo>
                  <a:close/>
                  <a:moveTo>
                    <a:pt x="2728" y="588"/>
                  </a:moveTo>
                  <a:lnTo>
                    <a:pt x="2728" y="605"/>
                  </a:lnTo>
                  <a:lnTo>
                    <a:pt x="2723" y="605"/>
                  </a:lnTo>
                  <a:lnTo>
                    <a:pt x="2723" y="588"/>
                  </a:lnTo>
                  <a:lnTo>
                    <a:pt x="2728" y="588"/>
                  </a:lnTo>
                  <a:close/>
                  <a:moveTo>
                    <a:pt x="2728" y="618"/>
                  </a:moveTo>
                  <a:lnTo>
                    <a:pt x="2728" y="636"/>
                  </a:lnTo>
                  <a:lnTo>
                    <a:pt x="2723" y="636"/>
                  </a:lnTo>
                  <a:lnTo>
                    <a:pt x="2723" y="618"/>
                  </a:lnTo>
                  <a:lnTo>
                    <a:pt x="2728" y="618"/>
                  </a:lnTo>
                  <a:close/>
                  <a:moveTo>
                    <a:pt x="2728" y="649"/>
                  </a:moveTo>
                  <a:lnTo>
                    <a:pt x="2728" y="667"/>
                  </a:lnTo>
                  <a:lnTo>
                    <a:pt x="2723" y="667"/>
                  </a:lnTo>
                  <a:lnTo>
                    <a:pt x="2723" y="649"/>
                  </a:lnTo>
                  <a:lnTo>
                    <a:pt x="2728" y="649"/>
                  </a:lnTo>
                  <a:close/>
                  <a:moveTo>
                    <a:pt x="2728" y="680"/>
                  </a:moveTo>
                  <a:lnTo>
                    <a:pt x="2728" y="697"/>
                  </a:lnTo>
                  <a:lnTo>
                    <a:pt x="2723" y="697"/>
                  </a:lnTo>
                  <a:lnTo>
                    <a:pt x="2723" y="680"/>
                  </a:lnTo>
                  <a:lnTo>
                    <a:pt x="2728" y="680"/>
                  </a:lnTo>
                  <a:close/>
                  <a:moveTo>
                    <a:pt x="2728" y="711"/>
                  </a:moveTo>
                  <a:lnTo>
                    <a:pt x="2728" y="728"/>
                  </a:lnTo>
                  <a:lnTo>
                    <a:pt x="2723" y="728"/>
                  </a:lnTo>
                  <a:lnTo>
                    <a:pt x="2723" y="711"/>
                  </a:lnTo>
                  <a:lnTo>
                    <a:pt x="2728" y="711"/>
                  </a:lnTo>
                  <a:close/>
                  <a:moveTo>
                    <a:pt x="2728" y="741"/>
                  </a:moveTo>
                  <a:lnTo>
                    <a:pt x="2728" y="759"/>
                  </a:lnTo>
                  <a:lnTo>
                    <a:pt x="2723" y="759"/>
                  </a:lnTo>
                  <a:lnTo>
                    <a:pt x="2723" y="741"/>
                  </a:lnTo>
                  <a:lnTo>
                    <a:pt x="2728" y="741"/>
                  </a:lnTo>
                  <a:close/>
                  <a:moveTo>
                    <a:pt x="2728" y="772"/>
                  </a:moveTo>
                  <a:lnTo>
                    <a:pt x="2728" y="789"/>
                  </a:lnTo>
                  <a:lnTo>
                    <a:pt x="2723" y="789"/>
                  </a:lnTo>
                  <a:lnTo>
                    <a:pt x="2723" y="772"/>
                  </a:lnTo>
                  <a:lnTo>
                    <a:pt x="2728" y="772"/>
                  </a:lnTo>
                  <a:close/>
                  <a:moveTo>
                    <a:pt x="2728" y="803"/>
                  </a:moveTo>
                  <a:lnTo>
                    <a:pt x="2728" y="820"/>
                  </a:lnTo>
                  <a:lnTo>
                    <a:pt x="2723" y="820"/>
                  </a:lnTo>
                  <a:lnTo>
                    <a:pt x="2723" y="803"/>
                  </a:lnTo>
                  <a:lnTo>
                    <a:pt x="2728" y="803"/>
                  </a:lnTo>
                  <a:close/>
                  <a:moveTo>
                    <a:pt x="2728" y="833"/>
                  </a:moveTo>
                  <a:lnTo>
                    <a:pt x="2728" y="851"/>
                  </a:lnTo>
                  <a:lnTo>
                    <a:pt x="2723" y="851"/>
                  </a:lnTo>
                  <a:lnTo>
                    <a:pt x="2723" y="833"/>
                  </a:lnTo>
                  <a:lnTo>
                    <a:pt x="2728" y="833"/>
                  </a:lnTo>
                  <a:close/>
                  <a:moveTo>
                    <a:pt x="2728" y="864"/>
                  </a:moveTo>
                  <a:lnTo>
                    <a:pt x="2728" y="881"/>
                  </a:lnTo>
                  <a:lnTo>
                    <a:pt x="2723" y="881"/>
                  </a:lnTo>
                  <a:lnTo>
                    <a:pt x="2723" y="864"/>
                  </a:lnTo>
                  <a:lnTo>
                    <a:pt x="2728" y="864"/>
                  </a:lnTo>
                  <a:close/>
                  <a:moveTo>
                    <a:pt x="2728" y="895"/>
                  </a:moveTo>
                  <a:lnTo>
                    <a:pt x="2728" y="912"/>
                  </a:lnTo>
                  <a:lnTo>
                    <a:pt x="2723" y="912"/>
                  </a:lnTo>
                  <a:lnTo>
                    <a:pt x="2723" y="895"/>
                  </a:lnTo>
                  <a:lnTo>
                    <a:pt x="2728" y="895"/>
                  </a:lnTo>
                  <a:close/>
                  <a:moveTo>
                    <a:pt x="2728" y="925"/>
                  </a:moveTo>
                  <a:lnTo>
                    <a:pt x="2728" y="943"/>
                  </a:lnTo>
                  <a:lnTo>
                    <a:pt x="2723" y="943"/>
                  </a:lnTo>
                  <a:lnTo>
                    <a:pt x="2723" y="925"/>
                  </a:lnTo>
                  <a:lnTo>
                    <a:pt x="2728" y="925"/>
                  </a:lnTo>
                  <a:close/>
                  <a:moveTo>
                    <a:pt x="2728" y="956"/>
                  </a:moveTo>
                  <a:lnTo>
                    <a:pt x="2728" y="974"/>
                  </a:lnTo>
                  <a:lnTo>
                    <a:pt x="2723" y="974"/>
                  </a:lnTo>
                  <a:lnTo>
                    <a:pt x="2723" y="956"/>
                  </a:lnTo>
                  <a:lnTo>
                    <a:pt x="2728" y="956"/>
                  </a:lnTo>
                  <a:close/>
                  <a:moveTo>
                    <a:pt x="2728" y="987"/>
                  </a:moveTo>
                  <a:lnTo>
                    <a:pt x="2728" y="1004"/>
                  </a:lnTo>
                  <a:lnTo>
                    <a:pt x="2723" y="1004"/>
                  </a:lnTo>
                  <a:lnTo>
                    <a:pt x="2723" y="987"/>
                  </a:lnTo>
                  <a:lnTo>
                    <a:pt x="2728" y="987"/>
                  </a:lnTo>
                  <a:close/>
                  <a:moveTo>
                    <a:pt x="2728" y="1017"/>
                  </a:moveTo>
                  <a:lnTo>
                    <a:pt x="2728" y="1035"/>
                  </a:lnTo>
                  <a:lnTo>
                    <a:pt x="2723" y="1035"/>
                  </a:lnTo>
                  <a:lnTo>
                    <a:pt x="2723" y="1017"/>
                  </a:lnTo>
                  <a:lnTo>
                    <a:pt x="2728" y="1017"/>
                  </a:lnTo>
                  <a:close/>
                  <a:moveTo>
                    <a:pt x="2728" y="1048"/>
                  </a:moveTo>
                  <a:lnTo>
                    <a:pt x="2728" y="1066"/>
                  </a:lnTo>
                  <a:lnTo>
                    <a:pt x="2723" y="1066"/>
                  </a:lnTo>
                  <a:lnTo>
                    <a:pt x="2723" y="1048"/>
                  </a:lnTo>
                  <a:lnTo>
                    <a:pt x="2728" y="1048"/>
                  </a:lnTo>
                  <a:close/>
                  <a:moveTo>
                    <a:pt x="2728" y="1079"/>
                  </a:moveTo>
                  <a:lnTo>
                    <a:pt x="2728" y="1096"/>
                  </a:lnTo>
                  <a:lnTo>
                    <a:pt x="2723" y="1096"/>
                  </a:lnTo>
                  <a:lnTo>
                    <a:pt x="2723" y="1079"/>
                  </a:lnTo>
                  <a:lnTo>
                    <a:pt x="2728" y="1079"/>
                  </a:lnTo>
                  <a:close/>
                  <a:moveTo>
                    <a:pt x="2728" y="1109"/>
                  </a:moveTo>
                  <a:lnTo>
                    <a:pt x="2728" y="1127"/>
                  </a:lnTo>
                  <a:lnTo>
                    <a:pt x="2723" y="1127"/>
                  </a:lnTo>
                  <a:lnTo>
                    <a:pt x="2723" y="1109"/>
                  </a:lnTo>
                  <a:lnTo>
                    <a:pt x="2728" y="1109"/>
                  </a:lnTo>
                  <a:close/>
                  <a:moveTo>
                    <a:pt x="2728" y="1140"/>
                  </a:moveTo>
                  <a:lnTo>
                    <a:pt x="2728" y="1158"/>
                  </a:lnTo>
                  <a:lnTo>
                    <a:pt x="2723" y="1158"/>
                  </a:lnTo>
                  <a:lnTo>
                    <a:pt x="2723" y="1140"/>
                  </a:lnTo>
                  <a:lnTo>
                    <a:pt x="2728" y="1140"/>
                  </a:lnTo>
                  <a:close/>
                  <a:moveTo>
                    <a:pt x="2728" y="1171"/>
                  </a:moveTo>
                  <a:lnTo>
                    <a:pt x="2728" y="1188"/>
                  </a:lnTo>
                  <a:lnTo>
                    <a:pt x="2723" y="1188"/>
                  </a:lnTo>
                  <a:lnTo>
                    <a:pt x="2723" y="1171"/>
                  </a:lnTo>
                  <a:lnTo>
                    <a:pt x="2728" y="1171"/>
                  </a:lnTo>
                  <a:close/>
                  <a:moveTo>
                    <a:pt x="2728" y="1202"/>
                  </a:moveTo>
                  <a:lnTo>
                    <a:pt x="2728" y="1219"/>
                  </a:lnTo>
                  <a:lnTo>
                    <a:pt x="2723" y="1219"/>
                  </a:lnTo>
                  <a:lnTo>
                    <a:pt x="2723" y="1202"/>
                  </a:lnTo>
                  <a:lnTo>
                    <a:pt x="2728" y="1202"/>
                  </a:lnTo>
                  <a:close/>
                  <a:moveTo>
                    <a:pt x="2728" y="1232"/>
                  </a:moveTo>
                  <a:lnTo>
                    <a:pt x="2728" y="1250"/>
                  </a:lnTo>
                  <a:lnTo>
                    <a:pt x="2723" y="1250"/>
                  </a:lnTo>
                  <a:lnTo>
                    <a:pt x="2723" y="1232"/>
                  </a:lnTo>
                  <a:lnTo>
                    <a:pt x="2728" y="1232"/>
                  </a:lnTo>
                  <a:close/>
                  <a:moveTo>
                    <a:pt x="2728" y="1263"/>
                  </a:moveTo>
                  <a:lnTo>
                    <a:pt x="2728" y="1280"/>
                  </a:lnTo>
                  <a:lnTo>
                    <a:pt x="2723" y="1280"/>
                  </a:lnTo>
                  <a:lnTo>
                    <a:pt x="2723" y="1263"/>
                  </a:lnTo>
                  <a:lnTo>
                    <a:pt x="2728" y="1263"/>
                  </a:lnTo>
                  <a:close/>
                  <a:moveTo>
                    <a:pt x="2728" y="1294"/>
                  </a:moveTo>
                  <a:lnTo>
                    <a:pt x="2728" y="1311"/>
                  </a:lnTo>
                  <a:lnTo>
                    <a:pt x="2723" y="1311"/>
                  </a:lnTo>
                  <a:lnTo>
                    <a:pt x="2723" y="1294"/>
                  </a:lnTo>
                  <a:lnTo>
                    <a:pt x="2728" y="1294"/>
                  </a:lnTo>
                  <a:close/>
                  <a:moveTo>
                    <a:pt x="2728" y="1324"/>
                  </a:moveTo>
                  <a:lnTo>
                    <a:pt x="2728" y="1342"/>
                  </a:lnTo>
                  <a:lnTo>
                    <a:pt x="2723" y="1342"/>
                  </a:lnTo>
                  <a:lnTo>
                    <a:pt x="2723" y="1324"/>
                  </a:lnTo>
                  <a:lnTo>
                    <a:pt x="2728" y="1324"/>
                  </a:lnTo>
                  <a:close/>
                  <a:moveTo>
                    <a:pt x="2728" y="1355"/>
                  </a:moveTo>
                  <a:lnTo>
                    <a:pt x="2728" y="1372"/>
                  </a:lnTo>
                  <a:lnTo>
                    <a:pt x="2723" y="1372"/>
                  </a:lnTo>
                  <a:lnTo>
                    <a:pt x="2723" y="1355"/>
                  </a:lnTo>
                  <a:lnTo>
                    <a:pt x="2728" y="1355"/>
                  </a:lnTo>
                  <a:close/>
                  <a:moveTo>
                    <a:pt x="2728" y="1385"/>
                  </a:moveTo>
                  <a:lnTo>
                    <a:pt x="2728" y="1403"/>
                  </a:lnTo>
                  <a:lnTo>
                    <a:pt x="2723" y="1403"/>
                  </a:lnTo>
                  <a:lnTo>
                    <a:pt x="2723" y="1385"/>
                  </a:lnTo>
                  <a:lnTo>
                    <a:pt x="2728" y="1385"/>
                  </a:lnTo>
                  <a:close/>
                  <a:moveTo>
                    <a:pt x="2728" y="1416"/>
                  </a:moveTo>
                  <a:lnTo>
                    <a:pt x="2728" y="1434"/>
                  </a:lnTo>
                  <a:lnTo>
                    <a:pt x="2723" y="1434"/>
                  </a:lnTo>
                  <a:lnTo>
                    <a:pt x="2723" y="1416"/>
                  </a:lnTo>
                  <a:lnTo>
                    <a:pt x="2728" y="1416"/>
                  </a:lnTo>
                  <a:close/>
                  <a:moveTo>
                    <a:pt x="2728" y="1447"/>
                  </a:moveTo>
                  <a:lnTo>
                    <a:pt x="2728" y="1465"/>
                  </a:lnTo>
                  <a:lnTo>
                    <a:pt x="2723" y="1465"/>
                  </a:lnTo>
                  <a:lnTo>
                    <a:pt x="2723" y="1447"/>
                  </a:lnTo>
                  <a:lnTo>
                    <a:pt x="2728" y="1447"/>
                  </a:lnTo>
                  <a:close/>
                  <a:moveTo>
                    <a:pt x="2728" y="1478"/>
                  </a:moveTo>
                  <a:lnTo>
                    <a:pt x="2728" y="1495"/>
                  </a:lnTo>
                  <a:lnTo>
                    <a:pt x="2723" y="1495"/>
                  </a:lnTo>
                  <a:lnTo>
                    <a:pt x="2723" y="1478"/>
                  </a:lnTo>
                  <a:lnTo>
                    <a:pt x="2728" y="1478"/>
                  </a:lnTo>
                  <a:close/>
                  <a:moveTo>
                    <a:pt x="2728" y="1508"/>
                  </a:moveTo>
                  <a:lnTo>
                    <a:pt x="2728" y="1526"/>
                  </a:lnTo>
                  <a:lnTo>
                    <a:pt x="2723" y="1526"/>
                  </a:lnTo>
                  <a:lnTo>
                    <a:pt x="2723" y="1508"/>
                  </a:lnTo>
                  <a:lnTo>
                    <a:pt x="2728" y="1508"/>
                  </a:lnTo>
                  <a:close/>
                  <a:moveTo>
                    <a:pt x="2728" y="1539"/>
                  </a:moveTo>
                  <a:lnTo>
                    <a:pt x="2728" y="1557"/>
                  </a:lnTo>
                  <a:lnTo>
                    <a:pt x="2723" y="1557"/>
                  </a:lnTo>
                  <a:lnTo>
                    <a:pt x="2723" y="1539"/>
                  </a:lnTo>
                  <a:lnTo>
                    <a:pt x="2728" y="1539"/>
                  </a:lnTo>
                  <a:close/>
                  <a:moveTo>
                    <a:pt x="2728" y="1570"/>
                  </a:moveTo>
                  <a:lnTo>
                    <a:pt x="2728" y="1587"/>
                  </a:lnTo>
                  <a:lnTo>
                    <a:pt x="2723" y="1587"/>
                  </a:lnTo>
                  <a:lnTo>
                    <a:pt x="2723" y="1570"/>
                  </a:lnTo>
                  <a:lnTo>
                    <a:pt x="2728" y="1570"/>
                  </a:lnTo>
                  <a:close/>
                  <a:moveTo>
                    <a:pt x="2728" y="1600"/>
                  </a:moveTo>
                  <a:lnTo>
                    <a:pt x="2728" y="1618"/>
                  </a:lnTo>
                  <a:lnTo>
                    <a:pt x="2723" y="1618"/>
                  </a:lnTo>
                  <a:lnTo>
                    <a:pt x="2723" y="1600"/>
                  </a:lnTo>
                  <a:lnTo>
                    <a:pt x="2728" y="1600"/>
                  </a:lnTo>
                  <a:close/>
                  <a:moveTo>
                    <a:pt x="2728" y="1631"/>
                  </a:moveTo>
                  <a:lnTo>
                    <a:pt x="2728" y="1648"/>
                  </a:lnTo>
                  <a:lnTo>
                    <a:pt x="2723" y="1648"/>
                  </a:lnTo>
                  <a:lnTo>
                    <a:pt x="2723" y="1631"/>
                  </a:lnTo>
                  <a:lnTo>
                    <a:pt x="2728" y="1631"/>
                  </a:lnTo>
                  <a:close/>
                  <a:moveTo>
                    <a:pt x="2728" y="1662"/>
                  </a:moveTo>
                  <a:lnTo>
                    <a:pt x="2728" y="1679"/>
                  </a:lnTo>
                  <a:lnTo>
                    <a:pt x="2723" y="1679"/>
                  </a:lnTo>
                  <a:lnTo>
                    <a:pt x="2723" y="1662"/>
                  </a:lnTo>
                  <a:lnTo>
                    <a:pt x="2728" y="1662"/>
                  </a:lnTo>
                  <a:close/>
                  <a:moveTo>
                    <a:pt x="2728" y="1692"/>
                  </a:moveTo>
                  <a:lnTo>
                    <a:pt x="2728" y="1710"/>
                  </a:lnTo>
                  <a:lnTo>
                    <a:pt x="2723" y="1710"/>
                  </a:lnTo>
                  <a:lnTo>
                    <a:pt x="2723" y="1692"/>
                  </a:lnTo>
                  <a:lnTo>
                    <a:pt x="2728" y="1692"/>
                  </a:lnTo>
                  <a:close/>
                  <a:moveTo>
                    <a:pt x="2728" y="1723"/>
                  </a:moveTo>
                  <a:lnTo>
                    <a:pt x="2728" y="1741"/>
                  </a:lnTo>
                  <a:lnTo>
                    <a:pt x="2723" y="1741"/>
                  </a:lnTo>
                  <a:lnTo>
                    <a:pt x="2723" y="1723"/>
                  </a:lnTo>
                  <a:lnTo>
                    <a:pt x="2728" y="1723"/>
                  </a:lnTo>
                  <a:close/>
                  <a:moveTo>
                    <a:pt x="2728" y="1754"/>
                  </a:moveTo>
                  <a:lnTo>
                    <a:pt x="2728" y="1771"/>
                  </a:lnTo>
                  <a:lnTo>
                    <a:pt x="2723" y="1771"/>
                  </a:lnTo>
                  <a:lnTo>
                    <a:pt x="2723" y="1754"/>
                  </a:lnTo>
                  <a:lnTo>
                    <a:pt x="2728" y="1754"/>
                  </a:lnTo>
                  <a:close/>
                  <a:moveTo>
                    <a:pt x="2728" y="1785"/>
                  </a:moveTo>
                  <a:lnTo>
                    <a:pt x="2728" y="1802"/>
                  </a:lnTo>
                  <a:lnTo>
                    <a:pt x="2723" y="1802"/>
                  </a:lnTo>
                  <a:lnTo>
                    <a:pt x="2723" y="1785"/>
                  </a:lnTo>
                  <a:lnTo>
                    <a:pt x="2728" y="1785"/>
                  </a:lnTo>
                  <a:close/>
                  <a:moveTo>
                    <a:pt x="2728" y="1815"/>
                  </a:moveTo>
                  <a:lnTo>
                    <a:pt x="2728" y="1833"/>
                  </a:lnTo>
                  <a:lnTo>
                    <a:pt x="2723" y="1833"/>
                  </a:lnTo>
                  <a:lnTo>
                    <a:pt x="2723" y="1815"/>
                  </a:lnTo>
                  <a:lnTo>
                    <a:pt x="2728" y="1815"/>
                  </a:lnTo>
                  <a:close/>
                  <a:moveTo>
                    <a:pt x="2728" y="1846"/>
                  </a:moveTo>
                  <a:lnTo>
                    <a:pt x="2728" y="1863"/>
                  </a:lnTo>
                  <a:lnTo>
                    <a:pt x="2723" y="1863"/>
                  </a:lnTo>
                  <a:lnTo>
                    <a:pt x="2723" y="1846"/>
                  </a:lnTo>
                  <a:lnTo>
                    <a:pt x="2728" y="1846"/>
                  </a:lnTo>
                  <a:close/>
                  <a:moveTo>
                    <a:pt x="2728" y="1876"/>
                  </a:moveTo>
                  <a:lnTo>
                    <a:pt x="2728" y="1894"/>
                  </a:lnTo>
                  <a:lnTo>
                    <a:pt x="2723" y="1894"/>
                  </a:lnTo>
                  <a:lnTo>
                    <a:pt x="2723" y="1876"/>
                  </a:lnTo>
                  <a:lnTo>
                    <a:pt x="2728" y="1876"/>
                  </a:lnTo>
                  <a:close/>
                  <a:moveTo>
                    <a:pt x="2728" y="1907"/>
                  </a:moveTo>
                  <a:lnTo>
                    <a:pt x="2728" y="1925"/>
                  </a:lnTo>
                  <a:lnTo>
                    <a:pt x="2723" y="1925"/>
                  </a:lnTo>
                  <a:lnTo>
                    <a:pt x="2723" y="1907"/>
                  </a:lnTo>
                  <a:lnTo>
                    <a:pt x="2728" y="1907"/>
                  </a:lnTo>
                  <a:close/>
                  <a:moveTo>
                    <a:pt x="2728" y="1938"/>
                  </a:moveTo>
                  <a:lnTo>
                    <a:pt x="2728" y="1955"/>
                  </a:lnTo>
                  <a:lnTo>
                    <a:pt x="2723" y="1955"/>
                  </a:lnTo>
                  <a:lnTo>
                    <a:pt x="2723" y="1938"/>
                  </a:lnTo>
                  <a:lnTo>
                    <a:pt x="2728" y="1938"/>
                  </a:lnTo>
                  <a:close/>
                  <a:moveTo>
                    <a:pt x="2728" y="1968"/>
                  </a:moveTo>
                  <a:lnTo>
                    <a:pt x="2728" y="1986"/>
                  </a:lnTo>
                  <a:lnTo>
                    <a:pt x="2723" y="1986"/>
                  </a:lnTo>
                  <a:lnTo>
                    <a:pt x="2723" y="1968"/>
                  </a:lnTo>
                  <a:lnTo>
                    <a:pt x="2728" y="1968"/>
                  </a:lnTo>
                  <a:close/>
                  <a:moveTo>
                    <a:pt x="2728" y="1999"/>
                  </a:moveTo>
                  <a:lnTo>
                    <a:pt x="2728" y="2017"/>
                  </a:lnTo>
                  <a:lnTo>
                    <a:pt x="2723" y="2017"/>
                  </a:lnTo>
                  <a:lnTo>
                    <a:pt x="2723" y="1999"/>
                  </a:lnTo>
                  <a:lnTo>
                    <a:pt x="2728" y="1999"/>
                  </a:lnTo>
                  <a:close/>
                  <a:moveTo>
                    <a:pt x="2728" y="2030"/>
                  </a:moveTo>
                  <a:lnTo>
                    <a:pt x="2728" y="2048"/>
                  </a:lnTo>
                  <a:lnTo>
                    <a:pt x="2723" y="2048"/>
                  </a:lnTo>
                  <a:lnTo>
                    <a:pt x="2723" y="2030"/>
                  </a:lnTo>
                  <a:lnTo>
                    <a:pt x="2728" y="2030"/>
                  </a:lnTo>
                  <a:close/>
                  <a:moveTo>
                    <a:pt x="2728" y="2061"/>
                  </a:moveTo>
                  <a:lnTo>
                    <a:pt x="2728" y="2078"/>
                  </a:lnTo>
                  <a:lnTo>
                    <a:pt x="2723" y="2078"/>
                  </a:lnTo>
                  <a:lnTo>
                    <a:pt x="2723" y="2061"/>
                  </a:lnTo>
                  <a:lnTo>
                    <a:pt x="2728" y="2061"/>
                  </a:lnTo>
                  <a:close/>
                  <a:moveTo>
                    <a:pt x="2728" y="2091"/>
                  </a:moveTo>
                  <a:lnTo>
                    <a:pt x="2728" y="2109"/>
                  </a:lnTo>
                  <a:lnTo>
                    <a:pt x="2723" y="2109"/>
                  </a:lnTo>
                  <a:lnTo>
                    <a:pt x="2723" y="2091"/>
                  </a:lnTo>
                  <a:lnTo>
                    <a:pt x="2728" y="2091"/>
                  </a:lnTo>
                  <a:close/>
                  <a:moveTo>
                    <a:pt x="2728" y="2122"/>
                  </a:moveTo>
                  <a:lnTo>
                    <a:pt x="2728" y="2139"/>
                  </a:lnTo>
                  <a:lnTo>
                    <a:pt x="2723" y="2139"/>
                  </a:lnTo>
                  <a:lnTo>
                    <a:pt x="2723" y="2122"/>
                  </a:lnTo>
                  <a:lnTo>
                    <a:pt x="2728" y="2122"/>
                  </a:lnTo>
                  <a:close/>
                  <a:moveTo>
                    <a:pt x="2728" y="2153"/>
                  </a:moveTo>
                  <a:lnTo>
                    <a:pt x="2728" y="2170"/>
                  </a:lnTo>
                  <a:lnTo>
                    <a:pt x="2723" y="2170"/>
                  </a:lnTo>
                  <a:lnTo>
                    <a:pt x="2723" y="2153"/>
                  </a:lnTo>
                  <a:lnTo>
                    <a:pt x="2728" y="2153"/>
                  </a:lnTo>
                  <a:close/>
                  <a:moveTo>
                    <a:pt x="2728" y="2183"/>
                  </a:moveTo>
                  <a:lnTo>
                    <a:pt x="2728" y="2201"/>
                  </a:lnTo>
                  <a:lnTo>
                    <a:pt x="2723" y="2201"/>
                  </a:lnTo>
                  <a:lnTo>
                    <a:pt x="2723" y="2183"/>
                  </a:lnTo>
                  <a:lnTo>
                    <a:pt x="2728" y="2183"/>
                  </a:lnTo>
                  <a:close/>
                  <a:moveTo>
                    <a:pt x="2728" y="2214"/>
                  </a:moveTo>
                  <a:lnTo>
                    <a:pt x="2728" y="2231"/>
                  </a:lnTo>
                  <a:lnTo>
                    <a:pt x="2723" y="2231"/>
                  </a:lnTo>
                  <a:lnTo>
                    <a:pt x="2723" y="2214"/>
                  </a:lnTo>
                  <a:lnTo>
                    <a:pt x="2728" y="2214"/>
                  </a:lnTo>
                  <a:close/>
                  <a:moveTo>
                    <a:pt x="2728" y="2245"/>
                  </a:moveTo>
                  <a:lnTo>
                    <a:pt x="2728" y="2262"/>
                  </a:lnTo>
                  <a:lnTo>
                    <a:pt x="2723" y="2262"/>
                  </a:lnTo>
                  <a:lnTo>
                    <a:pt x="2723" y="2245"/>
                  </a:lnTo>
                  <a:lnTo>
                    <a:pt x="2728" y="2245"/>
                  </a:lnTo>
                  <a:close/>
                  <a:moveTo>
                    <a:pt x="2728" y="2275"/>
                  </a:moveTo>
                  <a:lnTo>
                    <a:pt x="2728" y="2293"/>
                  </a:lnTo>
                  <a:lnTo>
                    <a:pt x="2723" y="2293"/>
                  </a:lnTo>
                  <a:lnTo>
                    <a:pt x="2723" y="2275"/>
                  </a:lnTo>
                  <a:lnTo>
                    <a:pt x="2728" y="2275"/>
                  </a:lnTo>
                  <a:close/>
                  <a:moveTo>
                    <a:pt x="2728" y="2306"/>
                  </a:moveTo>
                  <a:lnTo>
                    <a:pt x="2728" y="2324"/>
                  </a:lnTo>
                  <a:lnTo>
                    <a:pt x="2723" y="2324"/>
                  </a:lnTo>
                  <a:lnTo>
                    <a:pt x="2723" y="2306"/>
                  </a:lnTo>
                  <a:lnTo>
                    <a:pt x="2728" y="2306"/>
                  </a:lnTo>
                  <a:close/>
                  <a:moveTo>
                    <a:pt x="2728" y="2337"/>
                  </a:moveTo>
                  <a:lnTo>
                    <a:pt x="2728" y="2339"/>
                  </a:lnTo>
                  <a:lnTo>
                    <a:pt x="2723" y="2339"/>
                  </a:lnTo>
                  <a:lnTo>
                    <a:pt x="2723" y="2337"/>
                  </a:lnTo>
                  <a:lnTo>
                    <a:pt x="2728" y="2337"/>
                  </a:lnTo>
                  <a:close/>
                  <a:moveTo>
                    <a:pt x="2754" y="31"/>
                  </a:moveTo>
                  <a:lnTo>
                    <a:pt x="2754" y="49"/>
                  </a:lnTo>
                  <a:lnTo>
                    <a:pt x="2750" y="49"/>
                  </a:lnTo>
                  <a:lnTo>
                    <a:pt x="2750" y="31"/>
                  </a:lnTo>
                  <a:lnTo>
                    <a:pt x="2754" y="31"/>
                  </a:lnTo>
                  <a:close/>
                  <a:moveTo>
                    <a:pt x="2754" y="62"/>
                  </a:moveTo>
                  <a:lnTo>
                    <a:pt x="2754" y="80"/>
                  </a:lnTo>
                  <a:lnTo>
                    <a:pt x="2750" y="80"/>
                  </a:lnTo>
                  <a:lnTo>
                    <a:pt x="2750" y="62"/>
                  </a:lnTo>
                  <a:lnTo>
                    <a:pt x="2754" y="62"/>
                  </a:lnTo>
                  <a:close/>
                  <a:moveTo>
                    <a:pt x="2754" y="93"/>
                  </a:moveTo>
                  <a:lnTo>
                    <a:pt x="2754" y="110"/>
                  </a:lnTo>
                  <a:lnTo>
                    <a:pt x="2750" y="110"/>
                  </a:lnTo>
                  <a:lnTo>
                    <a:pt x="2750" y="93"/>
                  </a:lnTo>
                  <a:lnTo>
                    <a:pt x="2754" y="93"/>
                  </a:lnTo>
                  <a:close/>
                  <a:moveTo>
                    <a:pt x="2754" y="123"/>
                  </a:moveTo>
                  <a:lnTo>
                    <a:pt x="2754" y="141"/>
                  </a:lnTo>
                  <a:lnTo>
                    <a:pt x="2750" y="141"/>
                  </a:lnTo>
                  <a:lnTo>
                    <a:pt x="2750" y="123"/>
                  </a:lnTo>
                  <a:lnTo>
                    <a:pt x="2754" y="123"/>
                  </a:lnTo>
                  <a:close/>
                  <a:moveTo>
                    <a:pt x="2754" y="154"/>
                  </a:moveTo>
                  <a:lnTo>
                    <a:pt x="2754" y="171"/>
                  </a:lnTo>
                  <a:lnTo>
                    <a:pt x="2750" y="171"/>
                  </a:lnTo>
                  <a:lnTo>
                    <a:pt x="2750" y="154"/>
                  </a:lnTo>
                  <a:lnTo>
                    <a:pt x="2754" y="154"/>
                  </a:lnTo>
                  <a:close/>
                  <a:moveTo>
                    <a:pt x="2754" y="185"/>
                  </a:moveTo>
                  <a:lnTo>
                    <a:pt x="2754" y="202"/>
                  </a:lnTo>
                  <a:lnTo>
                    <a:pt x="2750" y="202"/>
                  </a:lnTo>
                  <a:lnTo>
                    <a:pt x="2750" y="185"/>
                  </a:lnTo>
                  <a:lnTo>
                    <a:pt x="2754" y="185"/>
                  </a:lnTo>
                  <a:close/>
                  <a:moveTo>
                    <a:pt x="2754" y="215"/>
                  </a:moveTo>
                  <a:lnTo>
                    <a:pt x="2754" y="233"/>
                  </a:lnTo>
                  <a:lnTo>
                    <a:pt x="2750" y="233"/>
                  </a:lnTo>
                  <a:lnTo>
                    <a:pt x="2750" y="215"/>
                  </a:lnTo>
                  <a:lnTo>
                    <a:pt x="2754" y="215"/>
                  </a:lnTo>
                  <a:close/>
                  <a:moveTo>
                    <a:pt x="2754" y="246"/>
                  </a:moveTo>
                  <a:lnTo>
                    <a:pt x="2754" y="263"/>
                  </a:lnTo>
                  <a:lnTo>
                    <a:pt x="2750" y="263"/>
                  </a:lnTo>
                  <a:lnTo>
                    <a:pt x="2750" y="246"/>
                  </a:lnTo>
                  <a:lnTo>
                    <a:pt x="2754" y="246"/>
                  </a:lnTo>
                  <a:close/>
                  <a:moveTo>
                    <a:pt x="2754" y="277"/>
                  </a:moveTo>
                  <a:lnTo>
                    <a:pt x="2754" y="294"/>
                  </a:lnTo>
                  <a:lnTo>
                    <a:pt x="2750" y="294"/>
                  </a:lnTo>
                  <a:lnTo>
                    <a:pt x="2750" y="277"/>
                  </a:lnTo>
                  <a:lnTo>
                    <a:pt x="2754" y="277"/>
                  </a:lnTo>
                  <a:close/>
                  <a:moveTo>
                    <a:pt x="2754" y="307"/>
                  </a:moveTo>
                  <a:lnTo>
                    <a:pt x="2754" y="325"/>
                  </a:lnTo>
                  <a:lnTo>
                    <a:pt x="2750" y="325"/>
                  </a:lnTo>
                  <a:lnTo>
                    <a:pt x="2750" y="307"/>
                  </a:lnTo>
                  <a:lnTo>
                    <a:pt x="2754" y="307"/>
                  </a:lnTo>
                  <a:close/>
                  <a:moveTo>
                    <a:pt x="2754" y="338"/>
                  </a:moveTo>
                  <a:lnTo>
                    <a:pt x="2754" y="356"/>
                  </a:lnTo>
                  <a:lnTo>
                    <a:pt x="2750" y="356"/>
                  </a:lnTo>
                  <a:lnTo>
                    <a:pt x="2750" y="338"/>
                  </a:lnTo>
                  <a:lnTo>
                    <a:pt x="2754" y="338"/>
                  </a:lnTo>
                  <a:close/>
                  <a:moveTo>
                    <a:pt x="2754" y="369"/>
                  </a:moveTo>
                  <a:lnTo>
                    <a:pt x="2754" y="386"/>
                  </a:lnTo>
                  <a:lnTo>
                    <a:pt x="2750" y="386"/>
                  </a:lnTo>
                  <a:lnTo>
                    <a:pt x="2750" y="369"/>
                  </a:lnTo>
                  <a:lnTo>
                    <a:pt x="2754" y="369"/>
                  </a:lnTo>
                  <a:close/>
                  <a:moveTo>
                    <a:pt x="2754" y="399"/>
                  </a:moveTo>
                  <a:lnTo>
                    <a:pt x="2754" y="417"/>
                  </a:lnTo>
                  <a:lnTo>
                    <a:pt x="2750" y="417"/>
                  </a:lnTo>
                  <a:lnTo>
                    <a:pt x="2750" y="399"/>
                  </a:lnTo>
                  <a:lnTo>
                    <a:pt x="2754" y="399"/>
                  </a:lnTo>
                  <a:close/>
                  <a:moveTo>
                    <a:pt x="2754" y="430"/>
                  </a:moveTo>
                  <a:lnTo>
                    <a:pt x="2754" y="448"/>
                  </a:lnTo>
                  <a:lnTo>
                    <a:pt x="2750" y="448"/>
                  </a:lnTo>
                  <a:lnTo>
                    <a:pt x="2750" y="430"/>
                  </a:lnTo>
                  <a:lnTo>
                    <a:pt x="2754" y="430"/>
                  </a:lnTo>
                  <a:close/>
                  <a:moveTo>
                    <a:pt x="2754" y="461"/>
                  </a:moveTo>
                  <a:lnTo>
                    <a:pt x="2754" y="478"/>
                  </a:lnTo>
                  <a:lnTo>
                    <a:pt x="2750" y="478"/>
                  </a:lnTo>
                  <a:lnTo>
                    <a:pt x="2750" y="461"/>
                  </a:lnTo>
                  <a:lnTo>
                    <a:pt x="2754" y="461"/>
                  </a:lnTo>
                  <a:close/>
                  <a:moveTo>
                    <a:pt x="2754" y="491"/>
                  </a:moveTo>
                  <a:lnTo>
                    <a:pt x="2754" y="509"/>
                  </a:lnTo>
                  <a:lnTo>
                    <a:pt x="2750" y="509"/>
                  </a:lnTo>
                  <a:lnTo>
                    <a:pt x="2750" y="491"/>
                  </a:lnTo>
                  <a:lnTo>
                    <a:pt x="2754" y="491"/>
                  </a:lnTo>
                  <a:close/>
                  <a:moveTo>
                    <a:pt x="2754" y="522"/>
                  </a:moveTo>
                  <a:lnTo>
                    <a:pt x="2754" y="540"/>
                  </a:lnTo>
                  <a:lnTo>
                    <a:pt x="2750" y="540"/>
                  </a:lnTo>
                  <a:lnTo>
                    <a:pt x="2750" y="522"/>
                  </a:lnTo>
                  <a:lnTo>
                    <a:pt x="2754" y="522"/>
                  </a:lnTo>
                  <a:close/>
                  <a:moveTo>
                    <a:pt x="2754" y="553"/>
                  </a:moveTo>
                  <a:lnTo>
                    <a:pt x="2754" y="570"/>
                  </a:lnTo>
                  <a:lnTo>
                    <a:pt x="2750" y="570"/>
                  </a:lnTo>
                  <a:lnTo>
                    <a:pt x="2750" y="553"/>
                  </a:lnTo>
                  <a:lnTo>
                    <a:pt x="2754" y="553"/>
                  </a:lnTo>
                  <a:close/>
                  <a:moveTo>
                    <a:pt x="2754" y="583"/>
                  </a:moveTo>
                  <a:lnTo>
                    <a:pt x="2754" y="601"/>
                  </a:lnTo>
                  <a:lnTo>
                    <a:pt x="2750" y="601"/>
                  </a:lnTo>
                  <a:lnTo>
                    <a:pt x="2750" y="583"/>
                  </a:lnTo>
                  <a:lnTo>
                    <a:pt x="2754" y="583"/>
                  </a:lnTo>
                  <a:close/>
                  <a:moveTo>
                    <a:pt x="2754" y="614"/>
                  </a:moveTo>
                  <a:lnTo>
                    <a:pt x="2754" y="632"/>
                  </a:lnTo>
                  <a:lnTo>
                    <a:pt x="2750" y="632"/>
                  </a:lnTo>
                  <a:lnTo>
                    <a:pt x="2750" y="614"/>
                  </a:lnTo>
                  <a:lnTo>
                    <a:pt x="2754" y="614"/>
                  </a:lnTo>
                  <a:close/>
                  <a:moveTo>
                    <a:pt x="2754" y="645"/>
                  </a:moveTo>
                  <a:lnTo>
                    <a:pt x="2754" y="662"/>
                  </a:lnTo>
                  <a:lnTo>
                    <a:pt x="2750" y="662"/>
                  </a:lnTo>
                  <a:lnTo>
                    <a:pt x="2750" y="645"/>
                  </a:lnTo>
                  <a:lnTo>
                    <a:pt x="2754" y="645"/>
                  </a:lnTo>
                  <a:close/>
                  <a:moveTo>
                    <a:pt x="2754" y="676"/>
                  </a:moveTo>
                  <a:lnTo>
                    <a:pt x="2754" y="693"/>
                  </a:lnTo>
                  <a:lnTo>
                    <a:pt x="2750" y="693"/>
                  </a:lnTo>
                  <a:lnTo>
                    <a:pt x="2750" y="676"/>
                  </a:lnTo>
                  <a:lnTo>
                    <a:pt x="2754" y="676"/>
                  </a:lnTo>
                  <a:close/>
                  <a:moveTo>
                    <a:pt x="2754" y="706"/>
                  </a:moveTo>
                  <a:lnTo>
                    <a:pt x="2754" y="724"/>
                  </a:lnTo>
                  <a:lnTo>
                    <a:pt x="2750" y="724"/>
                  </a:lnTo>
                  <a:lnTo>
                    <a:pt x="2750" y="706"/>
                  </a:lnTo>
                  <a:lnTo>
                    <a:pt x="2754" y="706"/>
                  </a:lnTo>
                  <a:close/>
                  <a:moveTo>
                    <a:pt x="2754" y="737"/>
                  </a:moveTo>
                  <a:lnTo>
                    <a:pt x="2754" y="754"/>
                  </a:lnTo>
                  <a:lnTo>
                    <a:pt x="2750" y="754"/>
                  </a:lnTo>
                  <a:lnTo>
                    <a:pt x="2750" y="737"/>
                  </a:lnTo>
                  <a:lnTo>
                    <a:pt x="2754" y="737"/>
                  </a:lnTo>
                  <a:close/>
                  <a:moveTo>
                    <a:pt x="2754" y="768"/>
                  </a:moveTo>
                  <a:lnTo>
                    <a:pt x="2754" y="785"/>
                  </a:lnTo>
                  <a:lnTo>
                    <a:pt x="2750" y="785"/>
                  </a:lnTo>
                  <a:lnTo>
                    <a:pt x="2750" y="768"/>
                  </a:lnTo>
                  <a:lnTo>
                    <a:pt x="2754" y="768"/>
                  </a:lnTo>
                  <a:close/>
                  <a:moveTo>
                    <a:pt x="2754" y="798"/>
                  </a:moveTo>
                  <a:lnTo>
                    <a:pt x="2754" y="816"/>
                  </a:lnTo>
                  <a:lnTo>
                    <a:pt x="2750" y="816"/>
                  </a:lnTo>
                  <a:lnTo>
                    <a:pt x="2750" y="798"/>
                  </a:lnTo>
                  <a:lnTo>
                    <a:pt x="2754" y="798"/>
                  </a:lnTo>
                  <a:close/>
                  <a:moveTo>
                    <a:pt x="2754" y="829"/>
                  </a:moveTo>
                  <a:lnTo>
                    <a:pt x="2754" y="846"/>
                  </a:lnTo>
                  <a:lnTo>
                    <a:pt x="2750" y="846"/>
                  </a:lnTo>
                  <a:lnTo>
                    <a:pt x="2750" y="829"/>
                  </a:lnTo>
                  <a:lnTo>
                    <a:pt x="2754" y="829"/>
                  </a:lnTo>
                  <a:close/>
                  <a:moveTo>
                    <a:pt x="2754" y="859"/>
                  </a:moveTo>
                  <a:lnTo>
                    <a:pt x="2754" y="877"/>
                  </a:lnTo>
                  <a:lnTo>
                    <a:pt x="2750" y="877"/>
                  </a:lnTo>
                  <a:lnTo>
                    <a:pt x="2750" y="859"/>
                  </a:lnTo>
                  <a:lnTo>
                    <a:pt x="2754" y="859"/>
                  </a:lnTo>
                  <a:close/>
                  <a:moveTo>
                    <a:pt x="2754" y="890"/>
                  </a:moveTo>
                  <a:lnTo>
                    <a:pt x="2754" y="908"/>
                  </a:lnTo>
                  <a:lnTo>
                    <a:pt x="2750" y="908"/>
                  </a:lnTo>
                  <a:lnTo>
                    <a:pt x="2750" y="890"/>
                  </a:lnTo>
                  <a:lnTo>
                    <a:pt x="2754" y="890"/>
                  </a:lnTo>
                  <a:close/>
                  <a:moveTo>
                    <a:pt x="2754" y="921"/>
                  </a:moveTo>
                  <a:lnTo>
                    <a:pt x="2754" y="939"/>
                  </a:lnTo>
                  <a:lnTo>
                    <a:pt x="2750" y="939"/>
                  </a:lnTo>
                  <a:lnTo>
                    <a:pt x="2750" y="921"/>
                  </a:lnTo>
                  <a:lnTo>
                    <a:pt x="2754" y="921"/>
                  </a:lnTo>
                  <a:close/>
                  <a:moveTo>
                    <a:pt x="2754" y="952"/>
                  </a:moveTo>
                  <a:lnTo>
                    <a:pt x="2754" y="969"/>
                  </a:lnTo>
                  <a:lnTo>
                    <a:pt x="2750" y="969"/>
                  </a:lnTo>
                  <a:lnTo>
                    <a:pt x="2750" y="952"/>
                  </a:lnTo>
                  <a:lnTo>
                    <a:pt x="2754" y="952"/>
                  </a:lnTo>
                  <a:close/>
                  <a:moveTo>
                    <a:pt x="2754" y="982"/>
                  </a:moveTo>
                  <a:lnTo>
                    <a:pt x="2754" y="1000"/>
                  </a:lnTo>
                  <a:lnTo>
                    <a:pt x="2750" y="1000"/>
                  </a:lnTo>
                  <a:lnTo>
                    <a:pt x="2750" y="982"/>
                  </a:lnTo>
                  <a:lnTo>
                    <a:pt x="2754" y="982"/>
                  </a:lnTo>
                  <a:close/>
                  <a:moveTo>
                    <a:pt x="2754" y="1013"/>
                  </a:moveTo>
                  <a:lnTo>
                    <a:pt x="2754" y="1031"/>
                  </a:lnTo>
                  <a:lnTo>
                    <a:pt x="2750" y="1031"/>
                  </a:lnTo>
                  <a:lnTo>
                    <a:pt x="2750" y="1013"/>
                  </a:lnTo>
                  <a:lnTo>
                    <a:pt x="2754" y="1013"/>
                  </a:lnTo>
                  <a:close/>
                  <a:moveTo>
                    <a:pt x="2754" y="1044"/>
                  </a:moveTo>
                  <a:lnTo>
                    <a:pt x="2754" y="1061"/>
                  </a:lnTo>
                  <a:lnTo>
                    <a:pt x="2750" y="1061"/>
                  </a:lnTo>
                  <a:lnTo>
                    <a:pt x="2750" y="1044"/>
                  </a:lnTo>
                  <a:lnTo>
                    <a:pt x="2754" y="1044"/>
                  </a:lnTo>
                  <a:close/>
                  <a:moveTo>
                    <a:pt x="2754" y="1074"/>
                  </a:moveTo>
                  <a:lnTo>
                    <a:pt x="2754" y="1092"/>
                  </a:lnTo>
                  <a:lnTo>
                    <a:pt x="2750" y="1092"/>
                  </a:lnTo>
                  <a:lnTo>
                    <a:pt x="2750" y="1074"/>
                  </a:lnTo>
                  <a:lnTo>
                    <a:pt x="2754" y="1074"/>
                  </a:lnTo>
                  <a:close/>
                  <a:moveTo>
                    <a:pt x="2754" y="1105"/>
                  </a:moveTo>
                  <a:lnTo>
                    <a:pt x="2754" y="1122"/>
                  </a:lnTo>
                  <a:lnTo>
                    <a:pt x="2750" y="1122"/>
                  </a:lnTo>
                  <a:lnTo>
                    <a:pt x="2750" y="1105"/>
                  </a:lnTo>
                  <a:lnTo>
                    <a:pt x="2754" y="1105"/>
                  </a:lnTo>
                  <a:close/>
                  <a:moveTo>
                    <a:pt x="2754" y="1136"/>
                  </a:moveTo>
                  <a:lnTo>
                    <a:pt x="2754" y="1153"/>
                  </a:lnTo>
                  <a:lnTo>
                    <a:pt x="2750" y="1153"/>
                  </a:lnTo>
                  <a:lnTo>
                    <a:pt x="2750" y="1136"/>
                  </a:lnTo>
                  <a:lnTo>
                    <a:pt x="2754" y="1136"/>
                  </a:lnTo>
                  <a:close/>
                  <a:moveTo>
                    <a:pt x="2754" y="1167"/>
                  </a:moveTo>
                  <a:lnTo>
                    <a:pt x="2754" y="1184"/>
                  </a:lnTo>
                  <a:lnTo>
                    <a:pt x="2750" y="1184"/>
                  </a:lnTo>
                  <a:lnTo>
                    <a:pt x="2750" y="1167"/>
                  </a:lnTo>
                  <a:lnTo>
                    <a:pt x="2754" y="1167"/>
                  </a:lnTo>
                  <a:close/>
                  <a:moveTo>
                    <a:pt x="2754" y="1197"/>
                  </a:moveTo>
                  <a:lnTo>
                    <a:pt x="2754" y="1215"/>
                  </a:lnTo>
                  <a:lnTo>
                    <a:pt x="2750" y="1215"/>
                  </a:lnTo>
                  <a:lnTo>
                    <a:pt x="2750" y="1197"/>
                  </a:lnTo>
                  <a:lnTo>
                    <a:pt x="2754" y="1197"/>
                  </a:lnTo>
                  <a:close/>
                  <a:moveTo>
                    <a:pt x="2754" y="1228"/>
                  </a:moveTo>
                  <a:lnTo>
                    <a:pt x="2754" y="1245"/>
                  </a:lnTo>
                  <a:lnTo>
                    <a:pt x="2750" y="1245"/>
                  </a:lnTo>
                  <a:lnTo>
                    <a:pt x="2750" y="1228"/>
                  </a:lnTo>
                  <a:lnTo>
                    <a:pt x="2754" y="1228"/>
                  </a:lnTo>
                  <a:close/>
                  <a:moveTo>
                    <a:pt x="2754" y="1259"/>
                  </a:moveTo>
                  <a:lnTo>
                    <a:pt x="2754" y="1276"/>
                  </a:lnTo>
                  <a:lnTo>
                    <a:pt x="2750" y="1276"/>
                  </a:lnTo>
                  <a:lnTo>
                    <a:pt x="2750" y="1259"/>
                  </a:lnTo>
                  <a:lnTo>
                    <a:pt x="2754" y="1259"/>
                  </a:lnTo>
                  <a:close/>
                  <a:moveTo>
                    <a:pt x="2754" y="1289"/>
                  </a:moveTo>
                  <a:lnTo>
                    <a:pt x="2754" y="1307"/>
                  </a:lnTo>
                  <a:lnTo>
                    <a:pt x="2750" y="1307"/>
                  </a:lnTo>
                  <a:lnTo>
                    <a:pt x="2750" y="1289"/>
                  </a:lnTo>
                  <a:lnTo>
                    <a:pt x="2754" y="1289"/>
                  </a:lnTo>
                  <a:close/>
                  <a:moveTo>
                    <a:pt x="2754" y="1320"/>
                  </a:moveTo>
                  <a:lnTo>
                    <a:pt x="2754" y="1337"/>
                  </a:lnTo>
                  <a:lnTo>
                    <a:pt x="2750" y="1337"/>
                  </a:lnTo>
                  <a:lnTo>
                    <a:pt x="2750" y="1320"/>
                  </a:lnTo>
                  <a:lnTo>
                    <a:pt x="2754" y="1320"/>
                  </a:lnTo>
                  <a:close/>
                  <a:moveTo>
                    <a:pt x="2754" y="1350"/>
                  </a:moveTo>
                  <a:lnTo>
                    <a:pt x="2754" y="1368"/>
                  </a:lnTo>
                  <a:lnTo>
                    <a:pt x="2750" y="1368"/>
                  </a:lnTo>
                  <a:lnTo>
                    <a:pt x="2750" y="1350"/>
                  </a:lnTo>
                  <a:lnTo>
                    <a:pt x="2754" y="1350"/>
                  </a:lnTo>
                  <a:close/>
                  <a:moveTo>
                    <a:pt x="2754" y="1381"/>
                  </a:moveTo>
                  <a:lnTo>
                    <a:pt x="2754" y="1399"/>
                  </a:lnTo>
                  <a:lnTo>
                    <a:pt x="2750" y="1399"/>
                  </a:lnTo>
                  <a:lnTo>
                    <a:pt x="2750" y="1381"/>
                  </a:lnTo>
                  <a:lnTo>
                    <a:pt x="2754" y="1381"/>
                  </a:lnTo>
                  <a:close/>
                  <a:moveTo>
                    <a:pt x="2754" y="1412"/>
                  </a:moveTo>
                  <a:lnTo>
                    <a:pt x="2754" y="1430"/>
                  </a:lnTo>
                  <a:lnTo>
                    <a:pt x="2750" y="1430"/>
                  </a:lnTo>
                  <a:lnTo>
                    <a:pt x="2750" y="1412"/>
                  </a:lnTo>
                  <a:lnTo>
                    <a:pt x="2754" y="1412"/>
                  </a:lnTo>
                  <a:close/>
                  <a:moveTo>
                    <a:pt x="2754" y="1443"/>
                  </a:moveTo>
                  <a:lnTo>
                    <a:pt x="2754" y="1460"/>
                  </a:lnTo>
                  <a:lnTo>
                    <a:pt x="2750" y="1460"/>
                  </a:lnTo>
                  <a:lnTo>
                    <a:pt x="2750" y="1443"/>
                  </a:lnTo>
                  <a:lnTo>
                    <a:pt x="2754" y="1443"/>
                  </a:lnTo>
                  <a:close/>
                  <a:moveTo>
                    <a:pt x="2754" y="1473"/>
                  </a:moveTo>
                  <a:lnTo>
                    <a:pt x="2754" y="1491"/>
                  </a:lnTo>
                  <a:lnTo>
                    <a:pt x="2750" y="1491"/>
                  </a:lnTo>
                  <a:lnTo>
                    <a:pt x="2750" y="1473"/>
                  </a:lnTo>
                  <a:lnTo>
                    <a:pt x="2754" y="1473"/>
                  </a:lnTo>
                  <a:close/>
                  <a:moveTo>
                    <a:pt x="2754" y="1504"/>
                  </a:moveTo>
                  <a:lnTo>
                    <a:pt x="2754" y="1522"/>
                  </a:lnTo>
                  <a:lnTo>
                    <a:pt x="2750" y="1522"/>
                  </a:lnTo>
                  <a:lnTo>
                    <a:pt x="2750" y="1504"/>
                  </a:lnTo>
                  <a:lnTo>
                    <a:pt x="2754" y="1504"/>
                  </a:lnTo>
                  <a:close/>
                  <a:moveTo>
                    <a:pt x="2754" y="1535"/>
                  </a:moveTo>
                  <a:lnTo>
                    <a:pt x="2754" y="1552"/>
                  </a:lnTo>
                  <a:lnTo>
                    <a:pt x="2750" y="1552"/>
                  </a:lnTo>
                  <a:lnTo>
                    <a:pt x="2750" y="1535"/>
                  </a:lnTo>
                  <a:lnTo>
                    <a:pt x="2754" y="1535"/>
                  </a:lnTo>
                  <a:close/>
                  <a:moveTo>
                    <a:pt x="2754" y="1565"/>
                  </a:moveTo>
                  <a:lnTo>
                    <a:pt x="2754" y="1583"/>
                  </a:lnTo>
                  <a:lnTo>
                    <a:pt x="2750" y="1583"/>
                  </a:lnTo>
                  <a:lnTo>
                    <a:pt x="2750" y="1565"/>
                  </a:lnTo>
                  <a:lnTo>
                    <a:pt x="2754" y="1565"/>
                  </a:lnTo>
                  <a:close/>
                  <a:moveTo>
                    <a:pt x="2754" y="1596"/>
                  </a:moveTo>
                  <a:lnTo>
                    <a:pt x="2754" y="1613"/>
                  </a:lnTo>
                  <a:lnTo>
                    <a:pt x="2750" y="1613"/>
                  </a:lnTo>
                  <a:lnTo>
                    <a:pt x="2750" y="1596"/>
                  </a:lnTo>
                  <a:lnTo>
                    <a:pt x="2754" y="1596"/>
                  </a:lnTo>
                  <a:close/>
                  <a:moveTo>
                    <a:pt x="2754" y="1627"/>
                  </a:moveTo>
                  <a:lnTo>
                    <a:pt x="2754" y="1644"/>
                  </a:lnTo>
                  <a:lnTo>
                    <a:pt x="2750" y="1644"/>
                  </a:lnTo>
                  <a:lnTo>
                    <a:pt x="2750" y="1627"/>
                  </a:lnTo>
                  <a:lnTo>
                    <a:pt x="2754" y="1627"/>
                  </a:lnTo>
                  <a:close/>
                  <a:moveTo>
                    <a:pt x="2754" y="1657"/>
                  </a:moveTo>
                  <a:lnTo>
                    <a:pt x="2754" y="1675"/>
                  </a:lnTo>
                  <a:lnTo>
                    <a:pt x="2750" y="1675"/>
                  </a:lnTo>
                  <a:lnTo>
                    <a:pt x="2750" y="1657"/>
                  </a:lnTo>
                  <a:lnTo>
                    <a:pt x="2754" y="1657"/>
                  </a:lnTo>
                  <a:close/>
                  <a:moveTo>
                    <a:pt x="2754" y="1688"/>
                  </a:moveTo>
                  <a:lnTo>
                    <a:pt x="2754" y="1706"/>
                  </a:lnTo>
                  <a:lnTo>
                    <a:pt x="2750" y="1706"/>
                  </a:lnTo>
                  <a:lnTo>
                    <a:pt x="2750" y="1688"/>
                  </a:lnTo>
                  <a:lnTo>
                    <a:pt x="2754" y="1688"/>
                  </a:lnTo>
                  <a:close/>
                  <a:moveTo>
                    <a:pt x="2754" y="1719"/>
                  </a:moveTo>
                  <a:lnTo>
                    <a:pt x="2754" y="1736"/>
                  </a:lnTo>
                  <a:lnTo>
                    <a:pt x="2750" y="1736"/>
                  </a:lnTo>
                  <a:lnTo>
                    <a:pt x="2750" y="1719"/>
                  </a:lnTo>
                  <a:lnTo>
                    <a:pt x="2754" y="1719"/>
                  </a:lnTo>
                  <a:close/>
                  <a:moveTo>
                    <a:pt x="2754" y="1749"/>
                  </a:moveTo>
                  <a:lnTo>
                    <a:pt x="2754" y="1767"/>
                  </a:lnTo>
                  <a:lnTo>
                    <a:pt x="2750" y="1767"/>
                  </a:lnTo>
                  <a:lnTo>
                    <a:pt x="2750" y="1749"/>
                  </a:lnTo>
                  <a:lnTo>
                    <a:pt x="2754" y="1749"/>
                  </a:lnTo>
                  <a:close/>
                  <a:moveTo>
                    <a:pt x="2754" y="1780"/>
                  </a:moveTo>
                  <a:lnTo>
                    <a:pt x="2754" y="1798"/>
                  </a:lnTo>
                  <a:lnTo>
                    <a:pt x="2750" y="1798"/>
                  </a:lnTo>
                  <a:lnTo>
                    <a:pt x="2750" y="1780"/>
                  </a:lnTo>
                  <a:lnTo>
                    <a:pt x="2754" y="1780"/>
                  </a:lnTo>
                  <a:close/>
                  <a:moveTo>
                    <a:pt x="2754" y="1811"/>
                  </a:moveTo>
                  <a:lnTo>
                    <a:pt x="2754" y="1828"/>
                  </a:lnTo>
                  <a:lnTo>
                    <a:pt x="2750" y="1828"/>
                  </a:lnTo>
                  <a:lnTo>
                    <a:pt x="2750" y="1811"/>
                  </a:lnTo>
                  <a:lnTo>
                    <a:pt x="2754" y="1811"/>
                  </a:lnTo>
                  <a:close/>
                  <a:moveTo>
                    <a:pt x="2754" y="1841"/>
                  </a:moveTo>
                  <a:lnTo>
                    <a:pt x="2754" y="1859"/>
                  </a:lnTo>
                  <a:lnTo>
                    <a:pt x="2750" y="1859"/>
                  </a:lnTo>
                  <a:lnTo>
                    <a:pt x="2750" y="1841"/>
                  </a:lnTo>
                  <a:lnTo>
                    <a:pt x="2754" y="1841"/>
                  </a:lnTo>
                  <a:close/>
                  <a:moveTo>
                    <a:pt x="2754" y="1872"/>
                  </a:moveTo>
                  <a:lnTo>
                    <a:pt x="2754" y="1890"/>
                  </a:lnTo>
                  <a:lnTo>
                    <a:pt x="2750" y="1890"/>
                  </a:lnTo>
                  <a:lnTo>
                    <a:pt x="2750" y="1872"/>
                  </a:lnTo>
                  <a:lnTo>
                    <a:pt x="2754" y="1872"/>
                  </a:lnTo>
                  <a:close/>
                  <a:moveTo>
                    <a:pt x="2754" y="1903"/>
                  </a:moveTo>
                  <a:lnTo>
                    <a:pt x="2754" y="1920"/>
                  </a:lnTo>
                  <a:lnTo>
                    <a:pt x="2750" y="1920"/>
                  </a:lnTo>
                  <a:lnTo>
                    <a:pt x="2750" y="1903"/>
                  </a:lnTo>
                  <a:lnTo>
                    <a:pt x="2754" y="1903"/>
                  </a:lnTo>
                  <a:close/>
                  <a:moveTo>
                    <a:pt x="2754" y="1933"/>
                  </a:moveTo>
                  <a:lnTo>
                    <a:pt x="2754" y="1951"/>
                  </a:lnTo>
                  <a:lnTo>
                    <a:pt x="2750" y="1951"/>
                  </a:lnTo>
                  <a:lnTo>
                    <a:pt x="2750" y="1933"/>
                  </a:lnTo>
                  <a:lnTo>
                    <a:pt x="2754" y="1933"/>
                  </a:lnTo>
                  <a:close/>
                  <a:moveTo>
                    <a:pt x="2754" y="1964"/>
                  </a:moveTo>
                  <a:lnTo>
                    <a:pt x="2754" y="1982"/>
                  </a:lnTo>
                  <a:lnTo>
                    <a:pt x="2750" y="1982"/>
                  </a:lnTo>
                  <a:lnTo>
                    <a:pt x="2750" y="1964"/>
                  </a:lnTo>
                  <a:lnTo>
                    <a:pt x="2754" y="1964"/>
                  </a:lnTo>
                  <a:close/>
                  <a:moveTo>
                    <a:pt x="2754" y="1995"/>
                  </a:moveTo>
                  <a:lnTo>
                    <a:pt x="2754" y="2012"/>
                  </a:lnTo>
                  <a:lnTo>
                    <a:pt x="2750" y="2012"/>
                  </a:lnTo>
                  <a:lnTo>
                    <a:pt x="2750" y="1995"/>
                  </a:lnTo>
                  <a:lnTo>
                    <a:pt x="2754" y="1995"/>
                  </a:lnTo>
                  <a:close/>
                  <a:moveTo>
                    <a:pt x="2754" y="2026"/>
                  </a:moveTo>
                  <a:lnTo>
                    <a:pt x="2754" y="2043"/>
                  </a:lnTo>
                  <a:lnTo>
                    <a:pt x="2750" y="2043"/>
                  </a:lnTo>
                  <a:lnTo>
                    <a:pt x="2750" y="2026"/>
                  </a:lnTo>
                  <a:lnTo>
                    <a:pt x="2754" y="2026"/>
                  </a:lnTo>
                  <a:close/>
                  <a:moveTo>
                    <a:pt x="2754" y="2056"/>
                  </a:moveTo>
                  <a:lnTo>
                    <a:pt x="2754" y="2074"/>
                  </a:lnTo>
                  <a:lnTo>
                    <a:pt x="2750" y="2074"/>
                  </a:lnTo>
                  <a:lnTo>
                    <a:pt x="2750" y="2056"/>
                  </a:lnTo>
                  <a:lnTo>
                    <a:pt x="2754" y="2056"/>
                  </a:lnTo>
                  <a:close/>
                  <a:moveTo>
                    <a:pt x="2754" y="2087"/>
                  </a:moveTo>
                  <a:lnTo>
                    <a:pt x="2754" y="2104"/>
                  </a:lnTo>
                  <a:lnTo>
                    <a:pt x="2750" y="2104"/>
                  </a:lnTo>
                  <a:lnTo>
                    <a:pt x="2750" y="2087"/>
                  </a:lnTo>
                  <a:lnTo>
                    <a:pt x="2754" y="2087"/>
                  </a:lnTo>
                  <a:close/>
                  <a:moveTo>
                    <a:pt x="2754" y="2118"/>
                  </a:moveTo>
                  <a:lnTo>
                    <a:pt x="2754" y="2135"/>
                  </a:lnTo>
                  <a:lnTo>
                    <a:pt x="2750" y="2135"/>
                  </a:lnTo>
                  <a:lnTo>
                    <a:pt x="2750" y="2118"/>
                  </a:lnTo>
                  <a:lnTo>
                    <a:pt x="2754" y="2118"/>
                  </a:lnTo>
                  <a:close/>
                  <a:moveTo>
                    <a:pt x="2754" y="2148"/>
                  </a:moveTo>
                  <a:lnTo>
                    <a:pt x="2754" y="2166"/>
                  </a:lnTo>
                  <a:lnTo>
                    <a:pt x="2750" y="2166"/>
                  </a:lnTo>
                  <a:lnTo>
                    <a:pt x="2750" y="2148"/>
                  </a:lnTo>
                  <a:lnTo>
                    <a:pt x="2754" y="2148"/>
                  </a:lnTo>
                  <a:close/>
                  <a:moveTo>
                    <a:pt x="2754" y="2179"/>
                  </a:moveTo>
                  <a:lnTo>
                    <a:pt x="2754" y="2196"/>
                  </a:lnTo>
                  <a:lnTo>
                    <a:pt x="2750" y="2196"/>
                  </a:lnTo>
                  <a:lnTo>
                    <a:pt x="2750" y="2179"/>
                  </a:lnTo>
                  <a:lnTo>
                    <a:pt x="2754" y="2179"/>
                  </a:lnTo>
                  <a:close/>
                  <a:moveTo>
                    <a:pt x="2754" y="2210"/>
                  </a:moveTo>
                  <a:lnTo>
                    <a:pt x="2754" y="2227"/>
                  </a:lnTo>
                  <a:lnTo>
                    <a:pt x="2750" y="2227"/>
                  </a:lnTo>
                  <a:lnTo>
                    <a:pt x="2750" y="2210"/>
                  </a:lnTo>
                  <a:lnTo>
                    <a:pt x="2754" y="2210"/>
                  </a:lnTo>
                  <a:close/>
                  <a:moveTo>
                    <a:pt x="2754" y="2240"/>
                  </a:moveTo>
                  <a:lnTo>
                    <a:pt x="2754" y="2258"/>
                  </a:lnTo>
                  <a:lnTo>
                    <a:pt x="2750" y="2258"/>
                  </a:lnTo>
                  <a:lnTo>
                    <a:pt x="2750" y="2240"/>
                  </a:lnTo>
                  <a:lnTo>
                    <a:pt x="2754" y="2240"/>
                  </a:lnTo>
                  <a:close/>
                  <a:moveTo>
                    <a:pt x="2754" y="2271"/>
                  </a:moveTo>
                  <a:lnTo>
                    <a:pt x="2754" y="2289"/>
                  </a:lnTo>
                  <a:lnTo>
                    <a:pt x="2750" y="2289"/>
                  </a:lnTo>
                  <a:lnTo>
                    <a:pt x="2750" y="2271"/>
                  </a:lnTo>
                  <a:lnTo>
                    <a:pt x="2754" y="2271"/>
                  </a:lnTo>
                  <a:close/>
                  <a:moveTo>
                    <a:pt x="2754" y="2302"/>
                  </a:moveTo>
                  <a:lnTo>
                    <a:pt x="2754" y="2319"/>
                  </a:lnTo>
                  <a:lnTo>
                    <a:pt x="2750" y="2319"/>
                  </a:lnTo>
                  <a:lnTo>
                    <a:pt x="2750" y="2302"/>
                  </a:lnTo>
                  <a:lnTo>
                    <a:pt x="2754" y="2302"/>
                  </a:lnTo>
                  <a:close/>
                  <a:moveTo>
                    <a:pt x="2754" y="2332"/>
                  </a:moveTo>
                  <a:lnTo>
                    <a:pt x="2754" y="2339"/>
                  </a:lnTo>
                  <a:lnTo>
                    <a:pt x="2750" y="2339"/>
                  </a:lnTo>
                  <a:lnTo>
                    <a:pt x="2750" y="2332"/>
                  </a:lnTo>
                  <a:lnTo>
                    <a:pt x="2754" y="2332"/>
                  </a:lnTo>
                  <a:close/>
                  <a:moveTo>
                    <a:pt x="2785" y="0"/>
                  </a:moveTo>
                  <a:lnTo>
                    <a:pt x="2785" y="18"/>
                  </a:lnTo>
                  <a:lnTo>
                    <a:pt x="2780" y="18"/>
                  </a:lnTo>
                  <a:lnTo>
                    <a:pt x="2780" y="0"/>
                  </a:lnTo>
                  <a:lnTo>
                    <a:pt x="2785" y="0"/>
                  </a:lnTo>
                  <a:close/>
                  <a:moveTo>
                    <a:pt x="2785" y="31"/>
                  </a:moveTo>
                  <a:lnTo>
                    <a:pt x="2785" y="49"/>
                  </a:lnTo>
                  <a:lnTo>
                    <a:pt x="2780" y="49"/>
                  </a:lnTo>
                  <a:lnTo>
                    <a:pt x="2780" y="31"/>
                  </a:lnTo>
                  <a:lnTo>
                    <a:pt x="2785" y="31"/>
                  </a:lnTo>
                  <a:close/>
                  <a:moveTo>
                    <a:pt x="2785" y="62"/>
                  </a:moveTo>
                  <a:lnTo>
                    <a:pt x="2785" y="80"/>
                  </a:lnTo>
                  <a:lnTo>
                    <a:pt x="2780" y="80"/>
                  </a:lnTo>
                  <a:lnTo>
                    <a:pt x="2780" y="62"/>
                  </a:lnTo>
                  <a:lnTo>
                    <a:pt x="2785" y="62"/>
                  </a:lnTo>
                  <a:close/>
                  <a:moveTo>
                    <a:pt x="2785" y="93"/>
                  </a:moveTo>
                  <a:lnTo>
                    <a:pt x="2785" y="110"/>
                  </a:lnTo>
                  <a:lnTo>
                    <a:pt x="2780" y="110"/>
                  </a:lnTo>
                  <a:lnTo>
                    <a:pt x="2780" y="93"/>
                  </a:lnTo>
                  <a:lnTo>
                    <a:pt x="2785" y="93"/>
                  </a:lnTo>
                  <a:close/>
                  <a:moveTo>
                    <a:pt x="2785" y="123"/>
                  </a:moveTo>
                  <a:lnTo>
                    <a:pt x="2785" y="141"/>
                  </a:lnTo>
                  <a:lnTo>
                    <a:pt x="2780" y="141"/>
                  </a:lnTo>
                  <a:lnTo>
                    <a:pt x="2780" y="123"/>
                  </a:lnTo>
                  <a:lnTo>
                    <a:pt x="2785" y="123"/>
                  </a:lnTo>
                  <a:close/>
                  <a:moveTo>
                    <a:pt x="2785" y="154"/>
                  </a:moveTo>
                  <a:lnTo>
                    <a:pt x="2785" y="171"/>
                  </a:lnTo>
                  <a:lnTo>
                    <a:pt x="2780" y="171"/>
                  </a:lnTo>
                  <a:lnTo>
                    <a:pt x="2780" y="154"/>
                  </a:lnTo>
                  <a:lnTo>
                    <a:pt x="2785" y="154"/>
                  </a:lnTo>
                  <a:close/>
                  <a:moveTo>
                    <a:pt x="2785" y="185"/>
                  </a:moveTo>
                  <a:lnTo>
                    <a:pt x="2785" y="202"/>
                  </a:lnTo>
                  <a:lnTo>
                    <a:pt x="2780" y="202"/>
                  </a:lnTo>
                  <a:lnTo>
                    <a:pt x="2780" y="185"/>
                  </a:lnTo>
                  <a:lnTo>
                    <a:pt x="2785" y="185"/>
                  </a:lnTo>
                  <a:close/>
                  <a:moveTo>
                    <a:pt x="2785" y="215"/>
                  </a:moveTo>
                  <a:lnTo>
                    <a:pt x="2785" y="233"/>
                  </a:lnTo>
                  <a:lnTo>
                    <a:pt x="2780" y="233"/>
                  </a:lnTo>
                  <a:lnTo>
                    <a:pt x="2780" y="215"/>
                  </a:lnTo>
                  <a:lnTo>
                    <a:pt x="2785" y="215"/>
                  </a:lnTo>
                  <a:close/>
                  <a:moveTo>
                    <a:pt x="2785" y="246"/>
                  </a:moveTo>
                  <a:lnTo>
                    <a:pt x="2785" y="263"/>
                  </a:lnTo>
                  <a:lnTo>
                    <a:pt x="2780" y="263"/>
                  </a:lnTo>
                  <a:lnTo>
                    <a:pt x="2780" y="246"/>
                  </a:lnTo>
                  <a:lnTo>
                    <a:pt x="2785" y="246"/>
                  </a:lnTo>
                  <a:close/>
                  <a:moveTo>
                    <a:pt x="2785" y="277"/>
                  </a:moveTo>
                  <a:lnTo>
                    <a:pt x="2785" y="294"/>
                  </a:lnTo>
                  <a:lnTo>
                    <a:pt x="2780" y="294"/>
                  </a:lnTo>
                  <a:lnTo>
                    <a:pt x="2780" y="277"/>
                  </a:lnTo>
                  <a:lnTo>
                    <a:pt x="2785" y="277"/>
                  </a:lnTo>
                  <a:close/>
                  <a:moveTo>
                    <a:pt x="2785" y="307"/>
                  </a:moveTo>
                  <a:lnTo>
                    <a:pt x="2785" y="325"/>
                  </a:lnTo>
                  <a:lnTo>
                    <a:pt x="2780" y="325"/>
                  </a:lnTo>
                  <a:lnTo>
                    <a:pt x="2780" y="307"/>
                  </a:lnTo>
                  <a:lnTo>
                    <a:pt x="2785" y="307"/>
                  </a:lnTo>
                  <a:close/>
                  <a:moveTo>
                    <a:pt x="2785" y="338"/>
                  </a:moveTo>
                  <a:lnTo>
                    <a:pt x="2785" y="356"/>
                  </a:lnTo>
                  <a:lnTo>
                    <a:pt x="2780" y="356"/>
                  </a:lnTo>
                  <a:lnTo>
                    <a:pt x="2780" y="338"/>
                  </a:lnTo>
                  <a:lnTo>
                    <a:pt x="2785" y="338"/>
                  </a:lnTo>
                  <a:close/>
                  <a:moveTo>
                    <a:pt x="2785" y="369"/>
                  </a:moveTo>
                  <a:lnTo>
                    <a:pt x="2785" y="386"/>
                  </a:lnTo>
                  <a:lnTo>
                    <a:pt x="2780" y="386"/>
                  </a:lnTo>
                  <a:lnTo>
                    <a:pt x="2780" y="369"/>
                  </a:lnTo>
                  <a:lnTo>
                    <a:pt x="2785" y="369"/>
                  </a:lnTo>
                  <a:close/>
                  <a:moveTo>
                    <a:pt x="2785" y="399"/>
                  </a:moveTo>
                  <a:lnTo>
                    <a:pt x="2785" y="417"/>
                  </a:lnTo>
                  <a:lnTo>
                    <a:pt x="2780" y="417"/>
                  </a:lnTo>
                  <a:lnTo>
                    <a:pt x="2780" y="399"/>
                  </a:lnTo>
                  <a:lnTo>
                    <a:pt x="2785" y="399"/>
                  </a:lnTo>
                  <a:close/>
                  <a:moveTo>
                    <a:pt x="2785" y="430"/>
                  </a:moveTo>
                  <a:lnTo>
                    <a:pt x="2785" y="448"/>
                  </a:lnTo>
                  <a:lnTo>
                    <a:pt x="2780" y="448"/>
                  </a:lnTo>
                  <a:lnTo>
                    <a:pt x="2780" y="430"/>
                  </a:lnTo>
                  <a:lnTo>
                    <a:pt x="2785" y="430"/>
                  </a:lnTo>
                  <a:close/>
                  <a:moveTo>
                    <a:pt x="2785" y="461"/>
                  </a:moveTo>
                  <a:lnTo>
                    <a:pt x="2785" y="478"/>
                  </a:lnTo>
                  <a:lnTo>
                    <a:pt x="2780" y="478"/>
                  </a:lnTo>
                  <a:lnTo>
                    <a:pt x="2780" y="461"/>
                  </a:lnTo>
                  <a:lnTo>
                    <a:pt x="2785" y="461"/>
                  </a:lnTo>
                  <a:close/>
                  <a:moveTo>
                    <a:pt x="2785" y="491"/>
                  </a:moveTo>
                  <a:lnTo>
                    <a:pt x="2785" y="509"/>
                  </a:lnTo>
                  <a:lnTo>
                    <a:pt x="2780" y="509"/>
                  </a:lnTo>
                  <a:lnTo>
                    <a:pt x="2780" y="491"/>
                  </a:lnTo>
                  <a:lnTo>
                    <a:pt x="2785" y="491"/>
                  </a:lnTo>
                  <a:close/>
                  <a:moveTo>
                    <a:pt x="2785" y="522"/>
                  </a:moveTo>
                  <a:lnTo>
                    <a:pt x="2785" y="540"/>
                  </a:lnTo>
                  <a:lnTo>
                    <a:pt x="2780" y="540"/>
                  </a:lnTo>
                  <a:lnTo>
                    <a:pt x="2780" y="522"/>
                  </a:lnTo>
                  <a:lnTo>
                    <a:pt x="2785" y="522"/>
                  </a:lnTo>
                  <a:close/>
                  <a:moveTo>
                    <a:pt x="2785" y="553"/>
                  </a:moveTo>
                  <a:lnTo>
                    <a:pt x="2785" y="570"/>
                  </a:lnTo>
                  <a:lnTo>
                    <a:pt x="2780" y="570"/>
                  </a:lnTo>
                  <a:lnTo>
                    <a:pt x="2780" y="553"/>
                  </a:lnTo>
                  <a:lnTo>
                    <a:pt x="2785" y="553"/>
                  </a:lnTo>
                  <a:close/>
                  <a:moveTo>
                    <a:pt x="2785" y="584"/>
                  </a:moveTo>
                  <a:lnTo>
                    <a:pt x="2785" y="601"/>
                  </a:lnTo>
                  <a:lnTo>
                    <a:pt x="2780" y="601"/>
                  </a:lnTo>
                  <a:lnTo>
                    <a:pt x="2780" y="584"/>
                  </a:lnTo>
                  <a:lnTo>
                    <a:pt x="2785" y="584"/>
                  </a:lnTo>
                  <a:close/>
                  <a:moveTo>
                    <a:pt x="2785" y="614"/>
                  </a:moveTo>
                  <a:lnTo>
                    <a:pt x="2785" y="632"/>
                  </a:lnTo>
                  <a:lnTo>
                    <a:pt x="2780" y="632"/>
                  </a:lnTo>
                  <a:lnTo>
                    <a:pt x="2780" y="614"/>
                  </a:lnTo>
                  <a:lnTo>
                    <a:pt x="2785" y="614"/>
                  </a:lnTo>
                  <a:close/>
                  <a:moveTo>
                    <a:pt x="2785" y="645"/>
                  </a:moveTo>
                  <a:lnTo>
                    <a:pt x="2785" y="662"/>
                  </a:lnTo>
                  <a:lnTo>
                    <a:pt x="2780" y="662"/>
                  </a:lnTo>
                  <a:lnTo>
                    <a:pt x="2780" y="645"/>
                  </a:lnTo>
                  <a:lnTo>
                    <a:pt x="2785" y="645"/>
                  </a:lnTo>
                  <a:close/>
                  <a:moveTo>
                    <a:pt x="2785" y="676"/>
                  </a:moveTo>
                  <a:lnTo>
                    <a:pt x="2785" y="693"/>
                  </a:lnTo>
                  <a:lnTo>
                    <a:pt x="2780" y="693"/>
                  </a:lnTo>
                  <a:lnTo>
                    <a:pt x="2780" y="676"/>
                  </a:lnTo>
                  <a:lnTo>
                    <a:pt x="2785" y="676"/>
                  </a:lnTo>
                  <a:close/>
                  <a:moveTo>
                    <a:pt x="2785" y="706"/>
                  </a:moveTo>
                  <a:lnTo>
                    <a:pt x="2785" y="724"/>
                  </a:lnTo>
                  <a:lnTo>
                    <a:pt x="2780" y="724"/>
                  </a:lnTo>
                  <a:lnTo>
                    <a:pt x="2780" y="706"/>
                  </a:lnTo>
                  <a:lnTo>
                    <a:pt x="2785" y="706"/>
                  </a:lnTo>
                  <a:close/>
                  <a:moveTo>
                    <a:pt x="2785" y="737"/>
                  </a:moveTo>
                  <a:lnTo>
                    <a:pt x="2785" y="754"/>
                  </a:lnTo>
                  <a:lnTo>
                    <a:pt x="2780" y="754"/>
                  </a:lnTo>
                  <a:lnTo>
                    <a:pt x="2780" y="737"/>
                  </a:lnTo>
                  <a:lnTo>
                    <a:pt x="2785" y="737"/>
                  </a:lnTo>
                  <a:close/>
                  <a:moveTo>
                    <a:pt x="2785" y="768"/>
                  </a:moveTo>
                  <a:lnTo>
                    <a:pt x="2785" y="785"/>
                  </a:lnTo>
                  <a:lnTo>
                    <a:pt x="2780" y="785"/>
                  </a:lnTo>
                  <a:lnTo>
                    <a:pt x="2780" y="768"/>
                  </a:lnTo>
                  <a:lnTo>
                    <a:pt x="2785" y="768"/>
                  </a:lnTo>
                  <a:close/>
                  <a:moveTo>
                    <a:pt x="2785" y="798"/>
                  </a:moveTo>
                  <a:lnTo>
                    <a:pt x="2785" y="816"/>
                  </a:lnTo>
                  <a:lnTo>
                    <a:pt x="2780" y="816"/>
                  </a:lnTo>
                  <a:lnTo>
                    <a:pt x="2780" y="798"/>
                  </a:lnTo>
                  <a:lnTo>
                    <a:pt x="2785" y="798"/>
                  </a:lnTo>
                  <a:close/>
                  <a:moveTo>
                    <a:pt x="2785" y="829"/>
                  </a:moveTo>
                  <a:lnTo>
                    <a:pt x="2785" y="847"/>
                  </a:lnTo>
                  <a:lnTo>
                    <a:pt x="2780" y="847"/>
                  </a:lnTo>
                  <a:lnTo>
                    <a:pt x="2780" y="829"/>
                  </a:lnTo>
                  <a:lnTo>
                    <a:pt x="2785" y="829"/>
                  </a:lnTo>
                  <a:close/>
                  <a:moveTo>
                    <a:pt x="2785" y="860"/>
                  </a:moveTo>
                  <a:lnTo>
                    <a:pt x="2785" y="877"/>
                  </a:lnTo>
                  <a:lnTo>
                    <a:pt x="2780" y="877"/>
                  </a:lnTo>
                  <a:lnTo>
                    <a:pt x="2780" y="860"/>
                  </a:lnTo>
                  <a:lnTo>
                    <a:pt x="2785" y="860"/>
                  </a:lnTo>
                  <a:close/>
                  <a:moveTo>
                    <a:pt x="2785" y="890"/>
                  </a:moveTo>
                  <a:lnTo>
                    <a:pt x="2785" y="908"/>
                  </a:lnTo>
                  <a:lnTo>
                    <a:pt x="2780" y="908"/>
                  </a:lnTo>
                  <a:lnTo>
                    <a:pt x="2780" y="890"/>
                  </a:lnTo>
                  <a:lnTo>
                    <a:pt x="2785" y="890"/>
                  </a:lnTo>
                  <a:close/>
                  <a:moveTo>
                    <a:pt x="2785" y="921"/>
                  </a:moveTo>
                  <a:lnTo>
                    <a:pt x="2785" y="939"/>
                  </a:lnTo>
                  <a:lnTo>
                    <a:pt x="2780" y="939"/>
                  </a:lnTo>
                  <a:lnTo>
                    <a:pt x="2780" y="921"/>
                  </a:lnTo>
                  <a:lnTo>
                    <a:pt x="2785" y="921"/>
                  </a:lnTo>
                  <a:close/>
                  <a:moveTo>
                    <a:pt x="2785" y="952"/>
                  </a:moveTo>
                  <a:lnTo>
                    <a:pt x="2785" y="969"/>
                  </a:lnTo>
                  <a:lnTo>
                    <a:pt x="2780" y="969"/>
                  </a:lnTo>
                  <a:lnTo>
                    <a:pt x="2780" y="952"/>
                  </a:lnTo>
                  <a:lnTo>
                    <a:pt x="2785" y="952"/>
                  </a:lnTo>
                  <a:close/>
                  <a:moveTo>
                    <a:pt x="2785" y="982"/>
                  </a:moveTo>
                  <a:lnTo>
                    <a:pt x="2785" y="1000"/>
                  </a:lnTo>
                  <a:lnTo>
                    <a:pt x="2780" y="1000"/>
                  </a:lnTo>
                  <a:lnTo>
                    <a:pt x="2780" y="982"/>
                  </a:lnTo>
                  <a:lnTo>
                    <a:pt x="2785" y="982"/>
                  </a:lnTo>
                  <a:close/>
                  <a:moveTo>
                    <a:pt x="2785" y="1013"/>
                  </a:moveTo>
                  <a:lnTo>
                    <a:pt x="2785" y="1031"/>
                  </a:lnTo>
                  <a:lnTo>
                    <a:pt x="2780" y="1031"/>
                  </a:lnTo>
                  <a:lnTo>
                    <a:pt x="2780" y="1013"/>
                  </a:lnTo>
                  <a:lnTo>
                    <a:pt x="2785" y="1013"/>
                  </a:lnTo>
                  <a:close/>
                  <a:moveTo>
                    <a:pt x="2785" y="1044"/>
                  </a:moveTo>
                  <a:lnTo>
                    <a:pt x="2785" y="1061"/>
                  </a:lnTo>
                  <a:lnTo>
                    <a:pt x="2780" y="1061"/>
                  </a:lnTo>
                  <a:lnTo>
                    <a:pt x="2780" y="1044"/>
                  </a:lnTo>
                  <a:lnTo>
                    <a:pt x="2785" y="1044"/>
                  </a:lnTo>
                  <a:close/>
                  <a:moveTo>
                    <a:pt x="2785" y="1074"/>
                  </a:moveTo>
                  <a:lnTo>
                    <a:pt x="2785" y="1092"/>
                  </a:lnTo>
                  <a:lnTo>
                    <a:pt x="2780" y="1092"/>
                  </a:lnTo>
                  <a:lnTo>
                    <a:pt x="2780" y="1074"/>
                  </a:lnTo>
                  <a:lnTo>
                    <a:pt x="2785" y="1074"/>
                  </a:lnTo>
                  <a:close/>
                  <a:moveTo>
                    <a:pt x="2785" y="1105"/>
                  </a:moveTo>
                  <a:lnTo>
                    <a:pt x="2785" y="1123"/>
                  </a:lnTo>
                  <a:lnTo>
                    <a:pt x="2780" y="1123"/>
                  </a:lnTo>
                  <a:lnTo>
                    <a:pt x="2780" y="1105"/>
                  </a:lnTo>
                  <a:lnTo>
                    <a:pt x="2785" y="1105"/>
                  </a:lnTo>
                  <a:close/>
                  <a:moveTo>
                    <a:pt x="2785" y="1136"/>
                  </a:moveTo>
                  <a:lnTo>
                    <a:pt x="2785" y="1153"/>
                  </a:lnTo>
                  <a:lnTo>
                    <a:pt x="2780" y="1153"/>
                  </a:lnTo>
                  <a:lnTo>
                    <a:pt x="2780" y="1136"/>
                  </a:lnTo>
                  <a:lnTo>
                    <a:pt x="2785" y="1136"/>
                  </a:lnTo>
                  <a:close/>
                  <a:moveTo>
                    <a:pt x="2785" y="1167"/>
                  </a:moveTo>
                  <a:lnTo>
                    <a:pt x="2785" y="1184"/>
                  </a:lnTo>
                  <a:lnTo>
                    <a:pt x="2780" y="1184"/>
                  </a:lnTo>
                  <a:lnTo>
                    <a:pt x="2780" y="1167"/>
                  </a:lnTo>
                  <a:lnTo>
                    <a:pt x="2785" y="1167"/>
                  </a:lnTo>
                  <a:close/>
                  <a:moveTo>
                    <a:pt x="2785" y="1197"/>
                  </a:moveTo>
                  <a:lnTo>
                    <a:pt x="2785" y="1215"/>
                  </a:lnTo>
                  <a:lnTo>
                    <a:pt x="2780" y="1215"/>
                  </a:lnTo>
                  <a:lnTo>
                    <a:pt x="2780" y="1197"/>
                  </a:lnTo>
                  <a:lnTo>
                    <a:pt x="2785" y="1197"/>
                  </a:lnTo>
                  <a:close/>
                  <a:moveTo>
                    <a:pt x="2785" y="1228"/>
                  </a:moveTo>
                  <a:lnTo>
                    <a:pt x="2785" y="1245"/>
                  </a:lnTo>
                  <a:lnTo>
                    <a:pt x="2780" y="1245"/>
                  </a:lnTo>
                  <a:lnTo>
                    <a:pt x="2780" y="1228"/>
                  </a:lnTo>
                  <a:lnTo>
                    <a:pt x="2785" y="1228"/>
                  </a:lnTo>
                  <a:close/>
                  <a:moveTo>
                    <a:pt x="2785" y="1259"/>
                  </a:moveTo>
                  <a:lnTo>
                    <a:pt x="2785" y="1276"/>
                  </a:lnTo>
                  <a:lnTo>
                    <a:pt x="2780" y="1276"/>
                  </a:lnTo>
                  <a:lnTo>
                    <a:pt x="2780" y="1259"/>
                  </a:lnTo>
                  <a:lnTo>
                    <a:pt x="2785" y="1259"/>
                  </a:lnTo>
                  <a:close/>
                  <a:moveTo>
                    <a:pt x="2785" y="1289"/>
                  </a:moveTo>
                  <a:lnTo>
                    <a:pt x="2785" y="1307"/>
                  </a:lnTo>
                  <a:lnTo>
                    <a:pt x="2780" y="1307"/>
                  </a:lnTo>
                  <a:lnTo>
                    <a:pt x="2780" y="1289"/>
                  </a:lnTo>
                  <a:lnTo>
                    <a:pt x="2785" y="1289"/>
                  </a:lnTo>
                  <a:close/>
                  <a:moveTo>
                    <a:pt x="2785" y="1320"/>
                  </a:moveTo>
                  <a:lnTo>
                    <a:pt x="2785" y="1337"/>
                  </a:lnTo>
                  <a:lnTo>
                    <a:pt x="2780" y="1337"/>
                  </a:lnTo>
                  <a:lnTo>
                    <a:pt x="2780" y="1320"/>
                  </a:lnTo>
                  <a:lnTo>
                    <a:pt x="2785" y="1320"/>
                  </a:lnTo>
                  <a:close/>
                  <a:moveTo>
                    <a:pt x="2785" y="1350"/>
                  </a:moveTo>
                  <a:lnTo>
                    <a:pt x="2785" y="1368"/>
                  </a:lnTo>
                  <a:lnTo>
                    <a:pt x="2780" y="1368"/>
                  </a:lnTo>
                  <a:lnTo>
                    <a:pt x="2780" y="1350"/>
                  </a:lnTo>
                  <a:lnTo>
                    <a:pt x="2785" y="1350"/>
                  </a:lnTo>
                  <a:close/>
                  <a:moveTo>
                    <a:pt x="2785" y="1381"/>
                  </a:moveTo>
                  <a:lnTo>
                    <a:pt x="2785" y="1399"/>
                  </a:lnTo>
                  <a:lnTo>
                    <a:pt x="2780" y="1399"/>
                  </a:lnTo>
                  <a:lnTo>
                    <a:pt x="2780" y="1381"/>
                  </a:lnTo>
                  <a:lnTo>
                    <a:pt x="2785" y="1381"/>
                  </a:lnTo>
                  <a:close/>
                  <a:moveTo>
                    <a:pt x="2785" y="1412"/>
                  </a:moveTo>
                  <a:lnTo>
                    <a:pt x="2785" y="1430"/>
                  </a:lnTo>
                  <a:lnTo>
                    <a:pt x="2780" y="1430"/>
                  </a:lnTo>
                  <a:lnTo>
                    <a:pt x="2780" y="1412"/>
                  </a:lnTo>
                  <a:lnTo>
                    <a:pt x="2785" y="1412"/>
                  </a:lnTo>
                  <a:close/>
                  <a:moveTo>
                    <a:pt x="2785" y="1443"/>
                  </a:moveTo>
                  <a:lnTo>
                    <a:pt x="2785" y="1460"/>
                  </a:lnTo>
                  <a:lnTo>
                    <a:pt x="2780" y="1460"/>
                  </a:lnTo>
                  <a:lnTo>
                    <a:pt x="2780" y="1443"/>
                  </a:lnTo>
                  <a:lnTo>
                    <a:pt x="2785" y="1443"/>
                  </a:lnTo>
                  <a:close/>
                  <a:moveTo>
                    <a:pt x="2785" y="1473"/>
                  </a:moveTo>
                  <a:lnTo>
                    <a:pt x="2785" y="1491"/>
                  </a:lnTo>
                  <a:lnTo>
                    <a:pt x="2780" y="1491"/>
                  </a:lnTo>
                  <a:lnTo>
                    <a:pt x="2780" y="1473"/>
                  </a:lnTo>
                  <a:lnTo>
                    <a:pt x="2785" y="1473"/>
                  </a:lnTo>
                  <a:close/>
                  <a:moveTo>
                    <a:pt x="2785" y="1504"/>
                  </a:moveTo>
                  <a:lnTo>
                    <a:pt x="2785" y="1522"/>
                  </a:lnTo>
                  <a:lnTo>
                    <a:pt x="2780" y="1522"/>
                  </a:lnTo>
                  <a:lnTo>
                    <a:pt x="2780" y="1504"/>
                  </a:lnTo>
                  <a:lnTo>
                    <a:pt x="2785" y="1504"/>
                  </a:lnTo>
                  <a:close/>
                  <a:moveTo>
                    <a:pt x="2785" y="1535"/>
                  </a:moveTo>
                  <a:lnTo>
                    <a:pt x="2785" y="1552"/>
                  </a:lnTo>
                  <a:lnTo>
                    <a:pt x="2780" y="1552"/>
                  </a:lnTo>
                  <a:lnTo>
                    <a:pt x="2780" y="1535"/>
                  </a:lnTo>
                  <a:lnTo>
                    <a:pt x="2785" y="1535"/>
                  </a:lnTo>
                  <a:close/>
                  <a:moveTo>
                    <a:pt x="2785" y="1565"/>
                  </a:moveTo>
                  <a:lnTo>
                    <a:pt x="2785" y="1583"/>
                  </a:lnTo>
                  <a:lnTo>
                    <a:pt x="2780" y="1583"/>
                  </a:lnTo>
                  <a:lnTo>
                    <a:pt x="2780" y="1565"/>
                  </a:lnTo>
                  <a:lnTo>
                    <a:pt x="2785" y="1565"/>
                  </a:lnTo>
                  <a:close/>
                  <a:moveTo>
                    <a:pt x="2785" y="1596"/>
                  </a:moveTo>
                  <a:lnTo>
                    <a:pt x="2785" y="1613"/>
                  </a:lnTo>
                  <a:lnTo>
                    <a:pt x="2780" y="1613"/>
                  </a:lnTo>
                  <a:lnTo>
                    <a:pt x="2780" y="1596"/>
                  </a:lnTo>
                  <a:lnTo>
                    <a:pt x="2785" y="1596"/>
                  </a:lnTo>
                  <a:close/>
                  <a:moveTo>
                    <a:pt x="2785" y="1627"/>
                  </a:moveTo>
                  <a:lnTo>
                    <a:pt x="2785" y="1644"/>
                  </a:lnTo>
                  <a:lnTo>
                    <a:pt x="2780" y="1644"/>
                  </a:lnTo>
                  <a:lnTo>
                    <a:pt x="2780" y="1627"/>
                  </a:lnTo>
                  <a:lnTo>
                    <a:pt x="2785" y="1627"/>
                  </a:lnTo>
                  <a:close/>
                  <a:moveTo>
                    <a:pt x="2785" y="1658"/>
                  </a:moveTo>
                  <a:lnTo>
                    <a:pt x="2785" y="1675"/>
                  </a:lnTo>
                  <a:lnTo>
                    <a:pt x="2780" y="1675"/>
                  </a:lnTo>
                  <a:lnTo>
                    <a:pt x="2780" y="1658"/>
                  </a:lnTo>
                  <a:lnTo>
                    <a:pt x="2785" y="1658"/>
                  </a:lnTo>
                  <a:close/>
                  <a:moveTo>
                    <a:pt x="2785" y="1688"/>
                  </a:moveTo>
                  <a:lnTo>
                    <a:pt x="2785" y="1706"/>
                  </a:lnTo>
                  <a:lnTo>
                    <a:pt x="2780" y="1706"/>
                  </a:lnTo>
                  <a:lnTo>
                    <a:pt x="2780" y="1688"/>
                  </a:lnTo>
                  <a:lnTo>
                    <a:pt x="2785" y="1688"/>
                  </a:lnTo>
                  <a:close/>
                  <a:moveTo>
                    <a:pt x="2785" y="1719"/>
                  </a:moveTo>
                  <a:lnTo>
                    <a:pt x="2785" y="1736"/>
                  </a:lnTo>
                  <a:lnTo>
                    <a:pt x="2780" y="1736"/>
                  </a:lnTo>
                  <a:lnTo>
                    <a:pt x="2780" y="1719"/>
                  </a:lnTo>
                  <a:lnTo>
                    <a:pt x="2785" y="1719"/>
                  </a:lnTo>
                  <a:close/>
                  <a:moveTo>
                    <a:pt x="2785" y="1749"/>
                  </a:moveTo>
                  <a:lnTo>
                    <a:pt x="2785" y="1767"/>
                  </a:lnTo>
                  <a:lnTo>
                    <a:pt x="2780" y="1767"/>
                  </a:lnTo>
                  <a:lnTo>
                    <a:pt x="2780" y="1749"/>
                  </a:lnTo>
                  <a:lnTo>
                    <a:pt x="2785" y="1749"/>
                  </a:lnTo>
                  <a:close/>
                  <a:moveTo>
                    <a:pt x="2785" y="1780"/>
                  </a:moveTo>
                  <a:lnTo>
                    <a:pt x="2785" y="1798"/>
                  </a:lnTo>
                  <a:lnTo>
                    <a:pt x="2780" y="1798"/>
                  </a:lnTo>
                  <a:lnTo>
                    <a:pt x="2780" y="1780"/>
                  </a:lnTo>
                  <a:lnTo>
                    <a:pt x="2785" y="1780"/>
                  </a:lnTo>
                  <a:close/>
                  <a:moveTo>
                    <a:pt x="2785" y="1811"/>
                  </a:moveTo>
                  <a:lnTo>
                    <a:pt x="2785" y="1828"/>
                  </a:lnTo>
                  <a:lnTo>
                    <a:pt x="2780" y="1828"/>
                  </a:lnTo>
                  <a:lnTo>
                    <a:pt x="2780" y="1811"/>
                  </a:lnTo>
                  <a:lnTo>
                    <a:pt x="2785" y="1811"/>
                  </a:lnTo>
                  <a:close/>
                  <a:moveTo>
                    <a:pt x="2785" y="1841"/>
                  </a:moveTo>
                  <a:lnTo>
                    <a:pt x="2785" y="1859"/>
                  </a:lnTo>
                  <a:lnTo>
                    <a:pt x="2780" y="1859"/>
                  </a:lnTo>
                  <a:lnTo>
                    <a:pt x="2780" y="1841"/>
                  </a:lnTo>
                  <a:lnTo>
                    <a:pt x="2785" y="1841"/>
                  </a:lnTo>
                  <a:close/>
                  <a:moveTo>
                    <a:pt x="2785" y="1872"/>
                  </a:moveTo>
                  <a:lnTo>
                    <a:pt x="2785" y="1890"/>
                  </a:lnTo>
                  <a:lnTo>
                    <a:pt x="2780" y="1890"/>
                  </a:lnTo>
                  <a:lnTo>
                    <a:pt x="2780" y="1872"/>
                  </a:lnTo>
                  <a:lnTo>
                    <a:pt x="2785" y="1872"/>
                  </a:lnTo>
                  <a:close/>
                  <a:moveTo>
                    <a:pt x="2785" y="1903"/>
                  </a:moveTo>
                  <a:lnTo>
                    <a:pt x="2785" y="1920"/>
                  </a:lnTo>
                  <a:lnTo>
                    <a:pt x="2780" y="1920"/>
                  </a:lnTo>
                  <a:lnTo>
                    <a:pt x="2780" y="1903"/>
                  </a:lnTo>
                  <a:lnTo>
                    <a:pt x="2785" y="1903"/>
                  </a:lnTo>
                  <a:close/>
                  <a:moveTo>
                    <a:pt x="2785" y="1934"/>
                  </a:moveTo>
                  <a:lnTo>
                    <a:pt x="2785" y="1951"/>
                  </a:lnTo>
                  <a:lnTo>
                    <a:pt x="2780" y="1951"/>
                  </a:lnTo>
                  <a:lnTo>
                    <a:pt x="2780" y="1934"/>
                  </a:lnTo>
                  <a:lnTo>
                    <a:pt x="2785" y="1934"/>
                  </a:lnTo>
                  <a:close/>
                  <a:moveTo>
                    <a:pt x="2785" y="1964"/>
                  </a:moveTo>
                  <a:lnTo>
                    <a:pt x="2785" y="1982"/>
                  </a:lnTo>
                  <a:lnTo>
                    <a:pt x="2780" y="1982"/>
                  </a:lnTo>
                  <a:lnTo>
                    <a:pt x="2780" y="1964"/>
                  </a:lnTo>
                  <a:lnTo>
                    <a:pt x="2785" y="1964"/>
                  </a:lnTo>
                  <a:close/>
                  <a:moveTo>
                    <a:pt x="2785" y="1995"/>
                  </a:moveTo>
                  <a:lnTo>
                    <a:pt x="2785" y="2012"/>
                  </a:lnTo>
                  <a:lnTo>
                    <a:pt x="2780" y="2012"/>
                  </a:lnTo>
                  <a:lnTo>
                    <a:pt x="2780" y="1995"/>
                  </a:lnTo>
                  <a:lnTo>
                    <a:pt x="2785" y="1995"/>
                  </a:lnTo>
                  <a:close/>
                  <a:moveTo>
                    <a:pt x="2785" y="2026"/>
                  </a:moveTo>
                  <a:lnTo>
                    <a:pt x="2785" y="2043"/>
                  </a:lnTo>
                  <a:lnTo>
                    <a:pt x="2780" y="2043"/>
                  </a:lnTo>
                  <a:lnTo>
                    <a:pt x="2780" y="2026"/>
                  </a:lnTo>
                  <a:lnTo>
                    <a:pt x="2785" y="2026"/>
                  </a:lnTo>
                  <a:close/>
                  <a:moveTo>
                    <a:pt x="2785" y="2056"/>
                  </a:moveTo>
                  <a:lnTo>
                    <a:pt x="2785" y="2074"/>
                  </a:lnTo>
                  <a:lnTo>
                    <a:pt x="2780" y="2074"/>
                  </a:lnTo>
                  <a:lnTo>
                    <a:pt x="2780" y="2056"/>
                  </a:lnTo>
                  <a:lnTo>
                    <a:pt x="2785" y="2056"/>
                  </a:lnTo>
                  <a:close/>
                  <a:moveTo>
                    <a:pt x="2785" y="2087"/>
                  </a:moveTo>
                  <a:lnTo>
                    <a:pt x="2785" y="2104"/>
                  </a:lnTo>
                  <a:lnTo>
                    <a:pt x="2780" y="2104"/>
                  </a:lnTo>
                  <a:lnTo>
                    <a:pt x="2780" y="2087"/>
                  </a:lnTo>
                  <a:lnTo>
                    <a:pt x="2785" y="2087"/>
                  </a:lnTo>
                  <a:close/>
                  <a:moveTo>
                    <a:pt x="2785" y="2118"/>
                  </a:moveTo>
                  <a:lnTo>
                    <a:pt x="2785" y="2135"/>
                  </a:lnTo>
                  <a:lnTo>
                    <a:pt x="2780" y="2135"/>
                  </a:lnTo>
                  <a:lnTo>
                    <a:pt x="2780" y="2118"/>
                  </a:lnTo>
                  <a:lnTo>
                    <a:pt x="2785" y="2118"/>
                  </a:lnTo>
                  <a:close/>
                  <a:moveTo>
                    <a:pt x="2785" y="2148"/>
                  </a:moveTo>
                  <a:lnTo>
                    <a:pt x="2785" y="2166"/>
                  </a:lnTo>
                  <a:lnTo>
                    <a:pt x="2780" y="2166"/>
                  </a:lnTo>
                  <a:lnTo>
                    <a:pt x="2780" y="2148"/>
                  </a:lnTo>
                  <a:lnTo>
                    <a:pt x="2785" y="2148"/>
                  </a:lnTo>
                  <a:close/>
                  <a:moveTo>
                    <a:pt x="2785" y="2179"/>
                  </a:moveTo>
                  <a:lnTo>
                    <a:pt x="2785" y="2197"/>
                  </a:lnTo>
                  <a:lnTo>
                    <a:pt x="2780" y="2197"/>
                  </a:lnTo>
                  <a:lnTo>
                    <a:pt x="2780" y="2179"/>
                  </a:lnTo>
                  <a:lnTo>
                    <a:pt x="2785" y="2179"/>
                  </a:lnTo>
                  <a:close/>
                  <a:moveTo>
                    <a:pt x="2785" y="2210"/>
                  </a:moveTo>
                  <a:lnTo>
                    <a:pt x="2785" y="2227"/>
                  </a:lnTo>
                  <a:lnTo>
                    <a:pt x="2780" y="2227"/>
                  </a:lnTo>
                  <a:lnTo>
                    <a:pt x="2780" y="2210"/>
                  </a:lnTo>
                  <a:lnTo>
                    <a:pt x="2785" y="2210"/>
                  </a:lnTo>
                  <a:close/>
                  <a:moveTo>
                    <a:pt x="2785" y="2240"/>
                  </a:moveTo>
                  <a:lnTo>
                    <a:pt x="2785" y="2258"/>
                  </a:lnTo>
                  <a:lnTo>
                    <a:pt x="2780" y="2258"/>
                  </a:lnTo>
                  <a:lnTo>
                    <a:pt x="2780" y="2240"/>
                  </a:lnTo>
                  <a:lnTo>
                    <a:pt x="2785" y="2240"/>
                  </a:lnTo>
                  <a:close/>
                  <a:moveTo>
                    <a:pt x="2785" y="2271"/>
                  </a:moveTo>
                  <a:lnTo>
                    <a:pt x="2785" y="2289"/>
                  </a:lnTo>
                  <a:lnTo>
                    <a:pt x="2780" y="2289"/>
                  </a:lnTo>
                  <a:lnTo>
                    <a:pt x="2780" y="2271"/>
                  </a:lnTo>
                  <a:lnTo>
                    <a:pt x="2785" y="2271"/>
                  </a:lnTo>
                  <a:close/>
                  <a:moveTo>
                    <a:pt x="2785" y="2302"/>
                  </a:moveTo>
                  <a:lnTo>
                    <a:pt x="2785" y="2319"/>
                  </a:lnTo>
                  <a:lnTo>
                    <a:pt x="2780" y="2319"/>
                  </a:lnTo>
                  <a:lnTo>
                    <a:pt x="2780" y="2302"/>
                  </a:lnTo>
                  <a:lnTo>
                    <a:pt x="2785" y="2302"/>
                  </a:lnTo>
                  <a:close/>
                  <a:moveTo>
                    <a:pt x="2785" y="2332"/>
                  </a:moveTo>
                  <a:lnTo>
                    <a:pt x="2785" y="2339"/>
                  </a:lnTo>
                  <a:lnTo>
                    <a:pt x="2780" y="2339"/>
                  </a:lnTo>
                  <a:lnTo>
                    <a:pt x="2780" y="2332"/>
                  </a:lnTo>
                  <a:lnTo>
                    <a:pt x="2785" y="2332"/>
                  </a:lnTo>
                  <a:close/>
                </a:path>
              </a:pathLst>
            </a:custGeom>
            <a:solidFill>
              <a:srgbClr val="8497B0"/>
            </a:solidFill>
            <a:ln w="0" cap="flat">
              <a:solidFill>
                <a:srgbClr val="8497B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4" name="Rectangle 12">
              <a:extLst>
                <a:ext uri="{FF2B5EF4-FFF2-40B4-BE49-F238E27FC236}">
                  <a16:creationId xmlns:a16="http://schemas.microsoft.com/office/drawing/2014/main" id="{C8172F0D-9457-49A4-A25D-8092B492C8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4" y="3273"/>
              <a:ext cx="61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7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0</a:t>
              </a:r>
              <a:endParaRPr kumimoji="0" lang="nl-NL" altLang="nl-N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C29ECD45-1420-4C6B-9918-FCB1BACBB2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7" y="3175"/>
              <a:ext cx="8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10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4AFE13FA-52FA-46F6-BE5A-C0FC590CB6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7" y="3076"/>
              <a:ext cx="8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20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15">
              <a:extLst>
                <a:ext uri="{FF2B5EF4-FFF2-40B4-BE49-F238E27FC236}">
                  <a16:creationId xmlns:a16="http://schemas.microsoft.com/office/drawing/2014/main" id="{37C1ACBF-2FDA-4616-98A9-CDBBA35236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7" y="2980"/>
              <a:ext cx="8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30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16">
              <a:extLst>
                <a:ext uri="{FF2B5EF4-FFF2-40B4-BE49-F238E27FC236}">
                  <a16:creationId xmlns:a16="http://schemas.microsoft.com/office/drawing/2014/main" id="{B9EDE076-A58B-4F7A-B09F-DAC65E4FCA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7" y="2882"/>
              <a:ext cx="8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40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C1EE4DFF-A5ED-49C3-8A96-17B4DD453B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7" y="2784"/>
              <a:ext cx="8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50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18">
              <a:extLst>
                <a:ext uri="{FF2B5EF4-FFF2-40B4-BE49-F238E27FC236}">
                  <a16:creationId xmlns:a16="http://schemas.microsoft.com/office/drawing/2014/main" id="{A06C4626-AFDB-4270-A664-305D451BC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7" y="2686"/>
              <a:ext cx="8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60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789392A4-33B8-43DF-A863-DEC6D8FA03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7" y="2587"/>
              <a:ext cx="8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70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20">
              <a:extLst>
                <a:ext uri="{FF2B5EF4-FFF2-40B4-BE49-F238E27FC236}">
                  <a16:creationId xmlns:a16="http://schemas.microsoft.com/office/drawing/2014/main" id="{F703D8AA-5ABD-4BE9-A0D7-32C4809C81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7" y="2491"/>
              <a:ext cx="8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80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DA333AA7-2CBB-42A1-865D-C5F640C14E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7" y="2393"/>
              <a:ext cx="8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90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22">
              <a:extLst>
                <a:ext uri="{FF2B5EF4-FFF2-40B4-BE49-F238E27FC236}">
                  <a16:creationId xmlns:a16="http://schemas.microsoft.com/office/drawing/2014/main" id="{777E9DC3-DAEB-44E0-9E34-1EA2203038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1" y="2295"/>
              <a:ext cx="12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100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630941BC-27E8-4230-98BA-8F426DD28B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1" y="2196"/>
              <a:ext cx="12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110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24">
              <a:extLst>
                <a:ext uri="{FF2B5EF4-FFF2-40B4-BE49-F238E27FC236}">
                  <a16:creationId xmlns:a16="http://schemas.microsoft.com/office/drawing/2014/main" id="{F6B389E3-DA8E-4CAF-BCF4-97BB30CEBD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1" y="2100"/>
              <a:ext cx="12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120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44938FE8-96C0-4A37-8D7D-E7D0242B4F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1" y="2002"/>
              <a:ext cx="12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130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26">
              <a:extLst>
                <a:ext uri="{FF2B5EF4-FFF2-40B4-BE49-F238E27FC236}">
                  <a16:creationId xmlns:a16="http://schemas.microsoft.com/office/drawing/2014/main" id="{4A92FFAB-AD4E-4730-891A-3D793C2CC1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1" y="1904"/>
              <a:ext cx="12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140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8EC8A15B-2B6B-4847-A954-CC45847503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1" y="1806"/>
              <a:ext cx="12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150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C6DB85F6-F793-436A-9D52-48074717B2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1" y="1707"/>
              <a:ext cx="12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160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D67C388E-1AC5-4818-A909-5E8ED222B5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1" y="1611"/>
              <a:ext cx="12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170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30">
              <a:extLst>
                <a:ext uri="{FF2B5EF4-FFF2-40B4-BE49-F238E27FC236}">
                  <a16:creationId xmlns:a16="http://schemas.microsoft.com/office/drawing/2014/main" id="{A1B8ABB6-4FF5-425D-A78E-1957AA906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1" y="1513"/>
              <a:ext cx="12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180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31">
              <a:extLst>
                <a:ext uri="{FF2B5EF4-FFF2-40B4-BE49-F238E27FC236}">
                  <a16:creationId xmlns:a16="http://schemas.microsoft.com/office/drawing/2014/main" id="{8DFF7120-430F-438E-96C7-F6A5734D73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1" y="1415"/>
              <a:ext cx="12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190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32">
              <a:extLst>
                <a:ext uri="{FF2B5EF4-FFF2-40B4-BE49-F238E27FC236}">
                  <a16:creationId xmlns:a16="http://schemas.microsoft.com/office/drawing/2014/main" id="{223A7D49-9117-42CB-836E-361844A0FC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1" y="1316"/>
              <a:ext cx="12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200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33">
              <a:extLst>
                <a:ext uri="{FF2B5EF4-FFF2-40B4-BE49-F238E27FC236}">
                  <a16:creationId xmlns:a16="http://schemas.microsoft.com/office/drawing/2014/main" id="{81612B81-EE79-4673-9C03-9E2BF74E06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1" y="1220"/>
              <a:ext cx="12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210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Rectangle 34">
              <a:extLst>
                <a:ext uri="{FF2B5EF4-FFF2-40B4-BE49-F238E27FC236}">
                  <a16:creationId xmlns:a16="http://schemas.microsoft.com/office/drawing/2014/main" id="{C36A104B-F082-465C-80AD-1D08915C16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1" y="1122"/>
              <a:ext cx="12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220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Rectangle 35">
              <a:extLst>
                <a:ext uri="{FF2B5EF4-FFF2-40B4-BE49-F238E27FC236}">
                  <a16:creationId xmlns:a16="http://schemas.microsoft.com/office/drawing/2014/main" id="{A1B8E3EA-14F3-4229-A8DC-078BAE78A3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1" y="1024"/>
              <a:ext cx="12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230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36">
              <a:extLst>
                <a:ext uri="{FF2B5EF4-FFF2-40B4-BE49-F238E27FC236}">
                  <a16:creationId xmlns:a16="http://schemas.microsoft.com/office/drawing/2014/main" id="{89AD7CB0-0B3F-4F50-81C2-EBDCA6B42C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1" y="926"/>
              <a:ext cx="12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240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Rectangle 37">
              <a:extLst>
                <a:ext uri="{FF2B5EF4-FFF2-40B4-BE49-F238E27FC236}">
                  <a16:creationId xmlns:a16="http://schemas.microsoft.com/office/drawing/2014/main" id="{665F24A9-CA52-4E00-9FE4-2B87227F8F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1" y="827"/>
              <a:ext cx="12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250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Rectangle 38">
              <a:extLst>
                <a:ext uri="{FF2B5EF4-FFF2-40B4-BE49-F238E27FC236}">
                  <a16:creationId xmlns:a16="http://schemas.microsoft.com/office/drawing/2014/main" id="{9F49FE59-550B-48C2-B6E8-5E195722F5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6" y="3341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0</a:t>
              </a:r>
            </a:p>
          </p:txBody>
        </p:sp>
        <p:sp>
          <p:nvSpPr>
            <p:cNvPr id="41" name="Rectangle 39">
              <a:extLst>
                <a:ext uri="{FF2B5EF4-FFF2-40B4-BE49-F238E27FC236}">
                  <a16:creationId xmlns:a16="http://schemas.microsoft.com/office/drawing/2014/main" id="{BCB4CCF2-E713-4087-9C26-81E94A4CD1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4" y="3341"/>
              <a:ext cx="8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10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42" name="Rectangle 40">
              <a:extLst>
                <a:ext uri="{FF2B5EF4-FFF2-40B4-BE49-F238E27FC236}">
                  <a16:creationId xmlns:a16="http://schemas.microsoft.com/office/drawing/2014/main" id="{F49B2279-C513-4FAF-9FAE-547CF6967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5" y="3341"/>
              <a:ext cx="8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20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43" name="Rectangle 41">
              <a:extLst>
                <a:ext uri="{FF2B5EF4-FFF2-40B4-BE49-F238E27FC236}">
                  <a16:creationId xmlns:a16="http://schemas.microsoft.com/office/drawing/2014/main" id="{47D6C56F-028B-43EE-B347-27BFB3C146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" y="3341"/>
              <a:ext cx="8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30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Rectangle 42">
              <a:extLst>
                <a:ext uri="{FF2B5EF4-FFF2-40B4-BE49-F238E27FC236}">
                  <a16:creationId xmlns:a16="http://schemas.microsoft.com/office/drawing/2014/main" id="{88A64D4A-B60B-4157-8FAA-F81E376B82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6" y="3341"/>
              <a:ext cx="8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40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Rectangle 43">
              <a:extLst>
                <a:ext uri="{FF2B5EF4-FFF2-40B4-BE49-F238E27FC236}">
                  <a16:creationId xmlns:a16="http://schemas.microsoft.com/office/drawing/2014/main" id="{EEA1D9CE-616A-4056-AD8A-B104936D50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7" y="3341"/>
              <a:ext cx="8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50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Rectangle 44">
              <a:extLst>
                <a:ext uri="{FF2B5EF4-FFF2-40B4-BE49-F238E27FC236}">
                  <a16:creationId xmlns:a16="http://schemas.microsoft.com/office/drawing/2014/main" id="{2D07CE0E-F10B-4686-8CCD-02EA70E333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8" y="3341"/>
              <a:ext cx="8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60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" name="Rectangle 45">
              <a:extLst>
                <a:ext uri="{FF2B5EF4-FFF2-40B4-BE49-F238E27FC236}">
                  <a16:creationId xmlns:a16="http://schemas.microsoft.com/office/drawing/2014/main" id="{D0CC3993-FD30-4890-901B-4E1AAB1C51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9" y="3341"/>
              <a:ext cx="8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70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Rectangle 46">
              <a:extLst>
                <a:ext uri="{FF2B5EF4-FFF2-40B4-BE49-F238E27FC236}">
                  <a16:creationId xmlns:a16="http://schemas.microsoft.com/office/drawing/2014/main" id="{30D252DC-1EC5-4163-872C-11557AC01F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0" y="3341"/>
              <a:ext cx="8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80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49" name="Rectangle 47">
              <a:extLst>
                <a:ext uri="{FF2B5EF4-FFF2-40B4-BE49-F238E27FC236}">
                  <a16:creationId xmlns:a16="http://schemas.microsoft.com/office/drawing/2014/main" id="{773BB238-E333-474A-8BF6-82F0AFE977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1" y="3341"/>
              <a:ext cx="8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90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" name="Rectangle 48">
              <a:extLst>
                <a:ext uri="{FF2B5EF4-FFF2-40B4-BE49-F238E27FC236}">
                  <a16:creationId xmlns:a16="http://schemas.microsoft.com/office/drawing/2014/main" id="{FC58AD90-5C65-45B3-BE56-E1514631B72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2098" y="2200"/>
              <a:ext cx="57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400" b="1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SFMR speed</a:t>
              </a:r>
              <a:endParaRPr kumimoji="0" lang="nl-NL" altLang="nl-NL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51" name="Rectangle 49">
              <a:extLst>
                <a:ext uri="{FF2B5EF4-FFF2-40B4-BE49-F238E27FC236}">
                  <a16:creationId xmlns:a16="http://schemas.microsoft.com/office/drawing/2014/main" id="{AEB2121C-551E-4E47-90CC-27F71FC91C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3" y="3423"/>
              <a:ext cx="992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400" b="1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CMOD7 ASCAT speed</a:t>
              </a:r>
              <a:endParaRPr kumimoji="0" lang="nl-NL" altLang="nl-NL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52" name="Line 50">
              <a:extLst>
                <a:ext uri="{FF2B5EF4-FFF2-40B4-BE49-F238E27FC236}">
                  <a16:creationId xmlns:a16="http://schemas.microsoft.com/office/drawing/2014/main" id="{A6BD70E7-C766-4162-9B26-51CAB89424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05" y="1447"/>
              <a:ext cx="114" cy="0"/>
            </a:xfrm>
            <a:prstGeom prst="line">
              <a:avLst/>
            </a:prstGeom>
            <a:noFill/>
            <a:ln w="20638" cap="rnd">
              <a:solidFill>
                <a:srgbClr val="4472C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3" name="Rectangle 51">
              <a:extLst>
                <a:ext uri="{FF2B5EF4-FFF2-40B4-BE49-F238E27FC236}">
                  <a16:creationId xmlns:a16="http://schemas.microsoft.com/office/drawing/2014/main" id="{5A45C814-E849-4F84-9B7F-2F44760EC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5" y="1335"/>
              <a:ext cx="36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Dropsonde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54" name="Line 52">
              <a:extLst>
                <a:ext uri="{FF2B5EF4-FFF2-40B4-BE49-F238E27FC236}">
                  <a16:creationId xmlns:a16="http://schemas.microsoft.com/office/drawing/2014/main" id="{8B27CEA6-0A4B-4DA2-A61C-5F2050CDBA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1" y="1447"/>
              <a:ext cx="109" cy="0"/>
            </a:xfrm>
            <a:prstGeom prst="line">
              <a:avLst/>
            </a:prstGeom>
            <a:noFill/>
            <a:ln w="20638" cap="rnd">
              <a:solidFill>
                <a:srgbClr val="ED7D3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55" name="Rectangle 53">
              <a:extLst>
                <a:ext uri="{FF2B5EF4-FFF2-40B4-BE49-F238E27FC236}">
                  <a16:creationId xmlns:a16="http://schemas.microsoft.com/office/drawing/2014/main" id="{C7A0956E-E544-4C67-926D-1F976EF380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3" y="1340"/>
              <a:ext cx="10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l-NL" altLang="nl-NL" sz="1000" b="0" i="0" u="none" strike="noStrike" cap="none" normalizeH="0" baseline="0" dirty="0">
                  <a:ln>
                    <a:noFill/>
                  </a:ln>
                  <a:solidFill>
                    <a:srgbClr val="44546A"/>
                  </a:solidFill>
                  <a:effectLst/>
                  <a:latin typeface="Calibri" panose="020F0502020204030204" pitchFamily="34" charset="0"/>
                </a:rPr>
                <a:t>1:1</a:t>
              </a:r>
              <a:endParaRPr kumimoji="0" lang="nl-NL" altLang="nl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5" name="Tekstvak 4">
            <a:extLst>
              <a:ext uri="{FF2B5EF4-FFF2-40B4-BE49-F238E27FC236}">
                <a16:creationId xmlns:a16="http://schemas.microsoft.com/office/drawing/2014/main" id="{B6113B2F-0506-4FA4-AFFD-EC7C64048F53}"/>
              </a:ext>
            </a:extLst>
          </p:cNvPr>
          <p:cNvSpPr txBox="1"/>
          <p:nvPr/>
        </p:nvSpPr>
        <p:spPr>
          <a:xfrm>
            <a:off x="2355883" y="6369398"/>
            <a:ext cx="2554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Polverari et al., in review</a:t>
            </a:r>
          </a:p>
        </p:txBody>
      </p:sp>
    </p:spTree>
    <p:extLst>
      <p:ext uri="{BB962C8B-B14F-4D97-AF65-F5344CB8AC3E}">
        <p14:creationId xmlns:p14="http://schemas.microsoft.com/office/powerpoint/2010/main" val="2706557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6977BC0-F7C5-43B4-B39C-BCD73A301EDF}"/>
              </a:ext>
            </a:extLst>
          </p:cNvPr>
          <p:cNvGraphicFramePr/>
          <p:nvPr/>
        </p:nvGraphicFramePr>
        <p:xfrm>
          <a:off x="4427984" y="1268760"/>
          <a:ext cx="4716016" cy="4948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86E27862-7962-42A7-A915-6FF837BB5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Moored buoys</a:t>
            </a:r>
            <a:endParaRPr lang="en-N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8FD9E-F957-4867-9D64-3F6CECC997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9512" y="1206500"/>
            <a:ext cx="4392487" cy="4948238"/>
          </a:xfrm>
        </p:spPr>
        <p:txBody>
          <a:bodyPr/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Best controlled resource for in-situ wind speed calibration  at moderate and high winds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Work well up to 25 m/s as verified with wind tower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Dynamically corrected platform winds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Claims of ocean wave shielding lead to non-substantiated sources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Cup anemometer biases at extreme winds may be a few % (only)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Rare encounter with hurricanes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Ethan Wright, IOVWST 2021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N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194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266FDD-8735-47EF-8BF1-7D2B4AEF8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Dropsondes open issues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AB1AD22-EDCE-452F-A2ED-F07D783A81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206500"/>
            <a:ext cx="4896543" cy="4948238"/>
          </a:xfrm>
        </p:spPr>
        <p:txBody>
          <a:bodyPr/>
          <a:lstStyle/>
          <a:p>
            <a:pPr marL="182563" lvl="0" indent="-182563"/>
            <a:r>
              <a:rPr lang="en-US" sz="1050" dirty="0"/>
              <a:t>Dropsondes cannot follow the wind near the surface, due to the strong deceleration as function of the drag; </a:t>
            </a:r>
            <a:endParaRPr lang="nl-NL" sz="1050" dirty="0"/>
          </a:p>
          <a:p>
            <a:pPr marL="182563" lvl="0" indent="-182563"/>
            <a:r>
              <a:rPr lang="en-US" sz="1050" dirty="0"/>
              <a:t>The correction for this leads to an integration effect in the vertical, where the wind profile is logarithmic;</a:t>
            </a:r>
            <a:endParaRPr lang="nl-NL" sz="1050" dirty="0"/>
          </a:p>
          <a:p>
            <a:pPr marL="182563" lvl="0" indent="-182563"/>
            <a:r>
              <a:rPr lang="en-US" sz="1050" dirty="0"/>
              <a:t>10-m SFMR winds in hurricanes are inconsistent with a log profile; </a:t>
            </a:r>
            <a:endParaRPr lang="nl-NL" sz="1050" dirty="0"/>
          </a:p>
          <a:p>
            <a:pPr marL="182563" lvl="0" indent="-182563"/>
            <a:r>
              <a:rPr lang="en-US" sz="1050" dirty="0"/>
              <a:t>The position computation by the dropsonde GPS chip has not (yet) been investigated, nor its derivation of speed and acceleration, with may cause further bias in strong deceleration (drag);</a:t>
            </a:r>
            <a:endParaRPr lang="nl-NL" sz="1050" dirty="0"/>
          </a:p>
          <a:p>
            <a:pPr marL="182563" lvl="0" indent="-182563"/>
            <a:r>
              <a:rPr lang="en-US" sz="1050" dirty="0"/>
              <a:t>Most passive satellite winds, SFMR, best track, etc. are all calibrated with respect to dropsondes and show the same inconsistency with respect to the buoy winds;</a:t>
            </a:r>
            <a:endParaRPr lang="nl-NL" sz="1050" dirty="0"/>
          </a:p>
          <a:p>
            <a:pPr marL="182563" lvl="0" indent="-182563"/>
            <a:r>
              <a:rPr lang="en-US" sz="1050" dirty="0"/>
              <a:t>The above conversion takes the </a:t>
            </a:r>
            <a:r>
              <a:rPr lang="en-US" sz="1050" dirty="0" err="1"/>
              <a:t>spatio</a:t>
            </a:r>
            <a:r>
              <a:rPr lang="en-US" sz="1050" dirty="0"/>
              <a:t>-temporal scale of the verification sources into account, hence differences are believed not to be dominated by local gradient effects;</a:t>
            </a:r>
            <a:endParaRPr lang="nl-NL" sz="1050" dirty="0"/>
          </a:p>
          <a:p>
            <a:pPr marL="182563" lvl="0" indent="-182563"/>
            <a:r>
              <a:rPr lang="en-US" sz="1050" dirty="0"/>
              <a:t>On the other hand, ASCAT and ECMWF follow the moored buoy scale (up to recently).</a:t>
            </a:r>
            <a:endParaRPr lang="nl-NL" sz="1050" dirty="0"/>
          </a:p>
          <a:p>
            <a:pPr marL="182563" lvl="0" indent="-182563"/>
            <a:r>
              <a:rPr lang="en-US" sz="1050" dirty="0"/>
              <a:t>Buoy winds are not frequent in hurricanes, but are validated by masts to be unbiased up to 25 m/s (within ~10%), while at 25 m/s the conversion bias from (1) is </a:t>
            </a:r>
            <a:r>
              <a:rPr lang="en-US" sz="1050" b="1" dirty="0"/>
              <a:t>45%</a:t>
            </a:r>
            <a:r>
              <a:rPr lang="en-US" sz="1050" dirty="0"/>
              <a:t>;</a:t>
            </a:r>
            <a:endParaRPr lang="nl-NL" sz="1050" dirty="0"/>
          </a:p>
          <a:p>
            <a:pPr marL="182563" lvl="0" indent="-182563"/>
            <a:r>
              <a:rPr lang="en-US" sz="1050" dirty="0"/>
              <a:t>Other in-situ (incl. land-based) wind sources suffer from wind flow distortion biases, positive and negative, or from height down conversion errors to 10m;</a:t>
            </a:r>
            <a:endParaRPr lang="nl-NL" sz="1050" dirty="0"/>
          </a:p>
          <a:p>
            <a:pPr marL="182563" indent="-182563"/>
            <a:r>
              <a:rPr lang="en-US" sz="1050" dirty="0"/>
              <a:t>These results call for further investigation of the true in-situ wind speed reference in hurricane conditions. </a:t>
            </a:r>
          </a:p>
          <a:p>
            <a:pPr marL="182563" indent="-182563"/>
            <a:r>
              <a:rPr lang="en-US" sz="1050" dirty="0"/>
              <a:t>Due to the above-mentioned inconsistency, calibration of satellite winds (above 25 m/s) is uncertain, as well as their assimilation in NWP and the associated drag formulation in Earth System Models. </a:t>
            </a:r>
            <a:endParaRPr lang="nl-NL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0FEA24-1C23-482D-8853-FD37DEDF4B2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543" y="1346895"/>
            <a:ext cx="4572001" cy="45303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hthoek 5">
                <a:extLst>
                  <a:ext uri="{FF2B5EF4-FFF2-40B4-BE49-F238E27FC236}">
                    <a16:creationId xmlns:a16="http://schemas.microsoft.com/office/drawing/2014/main" id="{425DC852-5418-47F6-9D67-44E60B27B19C}"/>
                  </a:ext>
                </a:extLst>
              </p:cNvPr>
              <p:cNvSpPr/>
              <p:nvPr/>
            </p:nvSpPr>
            <p:spPr>
              <a:xfrm>
                <a:off x="5617540" y="3140968"/>
                <a:ext cx="2482852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NL" sz="16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GB" sz="16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sz="1600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5.0 mm </a:t>
                </a:r>
                <a:endParaRPr lang="nl-NL" sz="1600" i="1" dirty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NL" sz="16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p>
                        <m:r>
                          <a:rPr lang="en-GB" sz="16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GB" sz="1600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1.58 m s</a:t>
                </a:r>
                <a:r>
                  <a:rPr lang="en-GB" sz="1600" baseline="30000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-1</a:t>
                </a:r>
                <a:br>
                  <a:rPr lang="en-GB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NL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1.0 mm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NL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p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= 1.30 m s</a:t>
                </a:r>
                <a:r>
                  <a:rPr lang="en-GB" sz="1600" baseline="300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-1</a:t>
                </a:r>
                <a:r>
                  <a:rPr lang="en-GB" sz="1600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nl-NL" sz="160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NL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𝐿𝑅</m:t>
                        </m:r>
                      </m:sub>
                    </m:sSub>
                  </m:oMath>
                </a14:m>
                <a:r>
                  <a:rPr lang="en-GB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= 30 m s</a:t>
                </a:r>
                <a:r>
                  <a:rPr lang="en-GB" sz="1600" baseline="300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-1</a:t>
                </a:r>
                <a:r>
                  <a:rPr lang="en-GB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6" name="Rechthoek 5">
                <a:extLst>
                  <a:ext uri="{FF2B5EF4-FFF2-40B4-BE49-F238E27FC236}">
                    <a16:creationId xmlns:a16="http://schemas.microsoft.com/office/drawing/2014/main" id="{425DC852-5418-47F6-9D67-44E60B27B1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7540" y="3140968"/>
                <a:ext cx="2482852" cy="1323439"/>
              </a:xfrm>
              <a:prstGeom prst="rect">
                <a:avLst/>
              </a:prstGeom>
              <a:blipFill>
                <a:blip r:embed="rId3"/>
                <a:stretch>
                  <a:fillRect t="-1382" b="-5069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9575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FAED4-AE64-41A9-AEB4-9AA3D618A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F36542-C635-44BA-AAB0-D4A1A11BCD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21" y="5671814"/>
            <a:ext cx="4123630" cy="63750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nl-N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Exploit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 SAR </a:t>
            </a:r>
            <a:r>
              <a:rPr lang="nl-N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 hi-</a:t>
            </a:r>
            <a:r>
              <a:rPr lang="nl-N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res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 information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6785B1B-E6B2-4AD6-A559-228837F704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651500"/>
          </a:xfrm>
          <a:prstGeom prst="rect">
            <a:avLst/>
          </a:prstGeom>
        </p:spPr>
      </p:pic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3AB9E7F-2741-42BD-A30A-CA24F1718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16090" y="5599806"/>
            <a:ext cx="4008438" cy="637506"/>
          </a:xfrm>
        </p:spPr>
        <p:txBody>
          <a:bodyPr/>
          <a:lstStyle/>
          <a:p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2DVAR </a:t>
            </a:r>
            <a:r>
              <a:rPr lang="nl-N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 vortex </a:t>
            </a:r>
            <a:r>
              <a:rPr lang="nl-N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construction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 SAR </a:t>
            </a:r>
            <a:r>
              <a:rPr lang="nl-N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 scatterometer </a:t>
            </a:r>
          </a:p>
        </p:txBody>
      </p:sp>
    </p:spTree>
    <p:extLst>
      <p:ext uri="{BB962C8B-B14F-4D97-AF65-F5344CB8AC3E}">
        <p14:creationId xmlns:p14="http://schemas.microsoft.com/office/powerpoint/2010/main" val="1202216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D4640925-D0EA-4884-9E09-CF0AEDED3EDA}"/>
              </a:ext>
            </a:extLst>
          </p:cNvPr>
          <p:cNvSpPr/>
          <p:nvPr/>
        </p:nvSpPr>
        <p:spPr>
          <a:xfrm>
            <a:off x="371475" y="44450"/>
            <a:ext cx="8772525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Decadal differences ASCAT-ERA5</a:t>
            </a:r>
            <a:endParaRPr kumimoji="0" lang="nl-NL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B3E468A-F5B1-4D3D-93D6-68AF73EB89F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19"/>
          <a:stretch/>
        </p:blipFill>
        <p:spPr>
          <a:xfrm>
            <a:off x="371475" y="3317835"/>
            <a:ext cx="3912493" cy="2991485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DD0DAD6B-AB89-4589-A895-42C512E9C36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0571"/>
            <a:ext cx="5105400" cy="3274533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B4EC39E-8F73-4F0B-B7F6-FB165A86A13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45" t="13064" r="1857" b="67679"/>
          <a:stretch/>
        </p:blipFill>
        <p:spPr>
          <a:xfrm>
            <a:off x="3491880" y="4473116"/>
            <a:ext cx="648072" cy="57606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0FFD555-F0E8-4D27-AFF7-964962A97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040" y="1124744"/>
            <a:ext cx="4104456" cy="494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152400" indent="-1508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Blip>
                <a:blip r:embed="rId4"/>
              </a:buBlip>
              <a:defRPr sz="2800">
                <a:solidFill>
                  <a:srgbClr val="000066"/>
                </a:solidFill>
                <a:latin typeface="+mn-lt"/>
              </a:defRPr>
            </a:lvl2pPr>
            <a:lvl3pPr marL="406400" indent="-2524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Blip>
                <a:blip r:embed="rId5"/>
              </a:buBlip>
              <a:defRPr sz="2400">
                <a:solidFill>
                  <a:srgbClr val="000000"/>
                </a:solidFill>
                <a:latin typeface="+mn-lt"/>
              </a:defRPr>
            </a:lvl3pPr>
            <a:lvl4pPr marL="633413" indent="-225425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Blip>
                <a:blip r:embed="rId6"/>
              </a:buBlip>
              <a:defRPr sz="2000">
                <a:solidFill>
                  <a:srgbClr val="000000"/>
                </a:solidFill>
                <a:latin typeface="+mn-lt"/>
              </a:defRPr>
            </a:lvl4pPr>
            <a:lvl5pPr marL="811213" indent="-1762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1268413" indent="-1762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1725613" indent="-1762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2182813" indent="-1762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2640013" indent="-1762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l-NL" u="sng" dirty="0">
                <a:solidFill>
                  <a:srgbClr val="660099"/>
                </a:solidFill>
                <a:latin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Windstorm Information Service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altLang="nl-NL" sz="20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C3S WISC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altLang="nl-NL" sz="20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ASCAT versus ERA5 first guess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altLang="nl-NL" kern="0" dirty="0">
                <a:latin typeface="Calibri" panose="020F0502020204030204" pitchFamily="34" charset="0"/>
                <a:cs typeface="Calibri" panose="020F0502020204030204" pitchFamily="34" charset="0"/>
              </a:rPr>
              <a:t>Also ERS, </a:t>
            </a:r>
            <a:r>
              <a:rPr lang="en-GB" altLang="nl-NL" kern="0" dirty="0" err="1">
                <a:latin typeface="Calibri" panose="020F0502020204030204" pitchFamily="34" charset="0"/>
                <a:cs typeface="Calibri" panose="020F0502020204030204" pitchFamily="34" charset="0"/>
              </a:rPr>
              <a:t>QuikScat</a:t>
            </a:r>
            <a:r>
              <a:rPr lang="en-GB" altLang="nl-NL" kern="0" dirty="0">
                <a:latin typeface="Calibri" panose="020F0502020204030204" pitchFamily="34" charset="0"/>
                <a:cs typeface="Calibri" panose="020F0502020204030204" pitchFamily="34" charset="0"/>
              </a:rPr>
              <a:t> and OSCAT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altLang="nl-NL" kern="0" dirty="0">
                <a:latin typeface="Calibri" panose="020F0502020204030204" pitchFamily="34" charset="0"/>
                <a:cs typeface="Calibri" panose="020F0502020204030204" pitchFamily="34" charset="0"/>
              </a:rPr>
              <a:t>Passive wind instruments reliable? From 1988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GB" altLang="nl-NL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kumimoji="0" lang="en-GB" altLang="nl-NL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407988" marR="0" lvl="3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altLang="nl-NL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altLang="nl-NL" sz="2000" b="0" i="0" u="none" strike="noStrike" kern="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altLang="nl-NL" sz="2000" b="0" i="0" u="none" strike="noStrike" kern="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altLang="nl-NL" sz="2000" b="0" i="0" u="none" strike="noStrike" kern="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827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A7B7921C-2661-4B28-9FCB-E1FC1417728D}"/>
              </a:ext>
            </a:extLst>
          </p:cNvPr>
          <p:cNvSpPr/>
          <p:nvPr/>
        </p:nvSpPr>
        <p:spPr>
          <a:xfrm>
            <a:off x="251520" y="1268760"/>
            <a:ext cx="835292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Hurricanes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are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among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deadliest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costly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natural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disasters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Extreme wind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measurements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come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two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different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flavours</a:t>
            </a:r>
            <a:endParaRPr lang="nl-NL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Uncertainty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about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extremes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propagates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into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modelling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hurricane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dynamics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hurricane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occurrence</a:t>
            </a:r>
            <a:endParaRPr lang="nl-NL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Further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research is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needed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on dropsondes wind speeds,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particularly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the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lowest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tens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meters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Although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moored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buoy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winds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show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less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dispersion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around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 m/s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dropsondes,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there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room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further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uncertainty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assessment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attribution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(Wright et al., IOVWST 2021)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Mixing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instruments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/producers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determining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climate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trends is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recommendable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due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variable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sampling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calibration</a:t>
            </a:r>
            <a:endParaRPr lang="nl-NL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Validate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reanalyses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collocated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stable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single-instrument series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ESA 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MAXSS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project on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satellite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hurricane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winds</a:t>
            </a:r>
            <a:endParaRPr lang="nl-NL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nl-NL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Further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supporting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slides follow </a:t>
            </a:r>
            <a:r>
              <a:rPr lang="nl-N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nl-N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slide</a:t>
            </a:r>
          </a:p>
          <a:p>
            <a:endParaRPr lang="nl-NL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CC4BB0-5E0B-4F9E-BC27-35A1066AF8B6}"/>
              </a:ext>
            </a:extLst>
          </p:cNvPr>
          <p:cNvSpPr/>
          <p:nvPr/>
        </p:nvSpPr>
        <p:spPr>
          <a:xfrm>
            <a:off x="371475" y="44450"/>
            <a:ext cx="8772525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Discussion</a:t>
            </a:r>
            <a:endParaRPr kumimoji="0" lang="nl-NL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266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28"/>
          <a:stretch/>
        </p:blipFill>
        <p:spPr bwMode="auto">
          <a:xfrm>
            <a:off x="0" y="1052736"/>
            <a:ext cx="3779912" cy="58052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hthoek 2"/>
          <p:cNvSpPr/>
          <p:nvPr/>
        </p:nvSpPr>
        <p:spPr>
          <a:xfrm>
            <a:off x="371475" y="44450"/>
            <a:ext cx="8772525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4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EUMETSAT </a:t>
            </a:r>
            <a:r>
              <a:rPr lang="pt-PT" sz="4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CHEFS</a:t>
            </a:r>
            <a:r>
              <a:rPr lang="pt-PT" sz="4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Objectives</a:t>
            </a:r>
            <a:endParaRPr lang="nl-NL" sz="4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779912" y="1124744"/>
            <a:ext cx="5256584" cy="494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152400" indent="-1508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Blip>
                <a:blip r:embed="rId4"/>
              </a:buBlip>
              <a:defRPr sz="2800">
                <a:solidFill>
                  <a:srgbClr val="000066"/>
                </a:solidFill>
                <a:latin typeface="+mn-lt"/>
              </a:defRPr>
            </a:lvl2pPr>
            <a:lvl3pPr marL="406400" indent="-2524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Blip>
                <a:blip r:embed="rId5"/>
              </a:buBlip>
              <a:defRPr sz="2400">
                <a:solidFill>
                  <a:srgbClr val="000000"/>
                </a:solidFill>
                <a:latin typeface="+mn-lt"/>
              </a:defRPr>
            </a:lvl3pPr>
            <a:lvl4pPr marL="633413" indent="-225425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Blip>
                <a:blip r:embed="rId6"/>
              </a:buBlip>
              <a:defRPr sz="2000">
                <a:solidFill>
                  <a:srgbClr val="000000"/>
                </a:solidFill>
                <a:latin typeface="+mn-lt"/>
              </a:defRPr>
            </a:lvl4pPr>
            <a:lvl5pPr marL="811213" indent="-1762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1268413" indent="-1762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1725613" indent="-1762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2182813" indent="-1762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2640013" indent="-1762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nl-NL" b="1" kern="0" dirty="0">
                <a:latin typeface="Calibri" panose="020F0502020204030204" pitchFamily="34" charset="0"/>
                <a:cs typeface="Calibri" panose="020F0502020204030204" pitchFamily="34" charset="0"/>
              </a:rPr>
              <a:t>VH GMF</a:t>
            </a:r>
            <a:r>
              <a:rPr lang="en-US" altLang="nl-NL" kern="0" dirty="0">
                <a:latin typeface="Calibri" panose="020F0502020204030204" pitchFamily="34" charset="0"/>
                <a:cs typeface="Calibri" panose="020F0502020204030204" pitchFamily="34" charset="0"/>
              </a:rPr>
              <a:t>: The understanding of the future C-band VH information contribution to high and extreme wind retrievals from C-band </a:t>
            </a:r>
            <a:r>
              <a:rPr lang="en-US" altLang="nl-NL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scatterometer</a:t>
            </a:r>
            <a:r>
              <a:rPr lang="en-US" altLang="nl-NL" kern="0" dirty="0">
                <a:latin typeface="Calibri" panose="020F0502020204030204" pitchFamily="34" charset="0"/>
                <a:cs typeface="Calibri" panose="020F0502020204030204" pitchFamily="34" charset="0"/>
              </a:rPr>
              <a:t> missions;</a:t>
            </a:r>
          </a:p>
          <a:p>
            <a:r>
              <a:rPr lang="en-US" altLang="nl-NL" b="1" kern="0" dirty="0">
                <a:latin typeface="Calibri" panose="020F0502020204030204" pitchFamily="34" charset="0"/>
                <a:cs typeface="Calibri" panose="020F0502020204030204" pitchFamily="34" charset="0"/>
              </a:rPr>
              <a:t>Spatial scaling </a:t>
            </a:r>
            <a:r>
              <a:rPr lang="en-US" altLang="nl-NL" kern="0" dirty="0">
                <a:latin typeface="Calibri" panose="020F0502020204030204" pitchFamily="34" charset="0"/>
                <a:cs typeface="Calibri" panose="020F0502020204030204" pitchFamily="34" charset="0"/>
              </a:rPr>
              <a:t>of extremes: The definition of spatial scaling issues and related consequences for product sample resolutions and validation approaches;</a:t>
            </a:r>
          </a:p>
          <a:p>
            <a:r>
              <a:rPr lang="en-US" altLang="nl-NL" b="1" kern="0" dirty="0">
                <a:latin typeface="Calibri" panose="020F0502020204030204" pitchFamily="34" charset="0"/>
                <a:cs typeface="Calibri" panose="020F0502020204030204" pitchFamily="34" charset="0"/>
              </a:rPr>
              <a:t>Understanding</a:t>
            </a:r>
            <a:r>
              <a:rPr lang="en-US" altLang="nl-NL" kern="0" dirty="0">
                <a:latin typeface="Calibri" panose="020F0502020204030204" pitchFamily="34" charset="0"/>
                <a:cs typeface="Calibri" panose="020F0502020204030204" pitchFamily="34" charset="0"/>
              </a:rPr>
              <a:t> of extremes: To further understanding of satellite remote sensing of high and extreme wind conditions over the ocean.</a:t>
            </a:r>
            <a:br>
              <a:rPr lang="en-US" altLang="nl-NL" kern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altLang="nl-NL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nl-NL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In-situ wind speed reference needed for all extreme wind products, from satellites, </a:t>
            </a:r>
            <a:r>
              <a:rPr lang="en-US" altLang="nl-NL" kern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reanalyses</a:t>
            </a:r>
            <a:r>
              <a:rPr lang="en-US" altLang="nl-NL" kern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NWP models</a:t>
            </a:r>
          </a:p>
          <a:p>
            <a:endParaRPr lang="en-GB" altLang="nl-NL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altLang="nl-NL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GB" altLang="nl-NL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647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2"/>
          <p:cNvSpPr/>
          <p:nvPr/>
        </p:nvSpPr>
        <p:spPr>
          <a:xfrm>
            <a:off x="371475" y="44450"/>
            <a:ext cx="8772525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4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CHEFS</a:t>
            </a:r>
            <a:endParaRPr lang="nl-NL" sz="4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004048" y="1124744"/>
            <a:ext cx="4613274" cy="494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152400" indent="-1508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Blip>
                <a:blip r:embed="rId2"/>
              </a:buBlip>
              <a:defRPr sz="2800">
                <a:solidFill>
                  <a:srgbClr val="000066"/>
                </a:solidFill>
                <a:latin typeface="+mn-lt"/>
              </a:defRPr>
            </a:lvl2pPr>
            <a:lvl3pPr marL="406400" indent="-2524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 sz="2400">
                <a:solidFill>
                  <a:srgbClr val="000000"/>
                </a:solidFill>
                <a:latin typeface="+mn-lt"/>
              </a:defRPr>
            </a:lvl3pPr>
            <a:lvl4pPr marL="633413" indent="-225425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Blip>
                <a:blip r:embed="rId4"/>
              </a:buBlip>
              <a:defRPr sz="2000">
                <a:solidFill>
                  <a:srgbClr val="000000"/>
                </a:solidFill>
                <a:latin typeface="+mn-lt"/>
              </a:defRPr>
            </a:lvl4pPr>
            <a:lvl5pPr marL="811213" indent="-1762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1268413" indent="-1762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1725613" indent="-1762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2182813" indent="-1762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2640013" indent="-1762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altLang="nl-NL" kern="0" dirty="0">
                <a:latin typeface="Calibri" panose="020F0502020204030204" pitchFamily="34" charset="0"/>
                <a:cs typeface="Calibri" panose="020F0502020204030204" pitchFamily="34" charset="0"/>
              </a:rPr>
              <a:t>EUMETSAT ITT 16/166</a:t>
            </a:r>
          </a:p>
          <a:p>
            <a:pPr lvl="3"/>
            <a:r>
              <a:rPr lang="en-GB" altLang="nl-NL" kern="0" dirty="0">
                <a:latin typeface="Calibri" panose="020F0502020204030204" pitchFamily="34" charset="0"/>
                <a:cs typeface="Calibri" panose="020F0502020204030204" pitchFamily="34" charset="0"/>
              </a:rPr>
              <a:t>Extreme winds calibration</a:t>
            </a:r>
          </a:p>
          <a:p>
            <a:pPr lvl="3"/>
            <a:r>
              <a:rPr lang="en-GB" altLang="nl-NL" kern="0" dirty="0">
                <a:latin typeface="Calibri" panose="020F0502020204030204" pitchFamily="34" charset="0"/>
                <a:cs typeface="Calibri" panose="020F0502020204030204" pitchFamily="34" charset="0"/>
              </a:rPr>
              <a:t>VH test data</a:t>
            </a:r>
          </a:p>
          <a:p>
            <a:r>
              <a:rPr lang="en-GB" altLang="nl-NL" kern="0" dirty="0">
                <a:latin typeface="Calibri" panose="020F0502020204030204" pitchFamily="34" charset="0"/>
                <a:cs typeface="Calibri" panose="020F0502020204030204" pitchFamily="34" charset="0"/>
              </a:rPr>
              <a:t>KNMI </a:t>
            </a:r>
          </a:p>
          <a:p>
            <a:pPr lvl="3"/>
            <a:r>
              <a:rPr lang="en-GB" altLang="nl-NL" kern="0" dirty="0">
                <a:latin typeface="Calibri" panose="020F0502020204030204" pitchFamily="34" charset="0"/>
                <a:cs typeface="Calibri" panose="020F0502020204030204" pitchFamily="34" charset="0"/>
              </a:rPr>
              <a:t>EPS-SG design and VH</a:t>
            </a:r>
          </a:p>
          <a:p>
            <a:pPr lvl="3"/>
            <a:r>
              <a:rPr lang="en-GB" altLang="nl-NL" kern="0" dirty="0">
                <a:latin typeface="Calibri" panose="020F0502020204030204" pitchFamily="34" charset="0"/>
                <a:cs typeface="Calibri" panose="020F0502020204030204" pitchFamily="34" charset="0"/>
              </a:rPr>
              <a:t>GMF and retrieval</a:t>
            </a:r>
          </a:p>
          <a:p>
            <a:pPr lvl="3"/>
            <a:r>
              <a:rPr lang="en-GB" altLang="nl-NL" kern="0" dirty="0">
                <a:latin typeface="Calibri" panose="020F0502020204030204" pitchFamily="34" charset="0"/>
                <a:cs typeface="Calibri" panose="020F0502020204030204" pitchFamily="34" charset="0"/>
              </a:rPr>
              <a:t>Calibration strategy</a:t>
            </a:r>
          </a:p>
          <a:p>
            <a:r>
              <a:rPr lang="en-GB" altLang="nl-NL" kern="0" dirty="0">
                <a:latin typeface="Calibri" panose="020F0502020204030204" pitchFamily="34" charset="0"/>
                <a:cs typeface="Calibri" panose="020F0502020204030204" pitchFamily="34" charset="0"/>
              </a:rPr>
              <a:t>ICM</a:t>
            </a:r>
          </a:p>
          <a:p>
            <a:pPr lvl="3"/>
            <a:r>
              <a:rPr lang="en-GB" altLang="nl-NL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Scatterometer</a:t>
            </a:r>
            <a:r>
              <a:rPr lang="en-GB" altLang="nl-NL" kern="0" dirty="0">
                <a:latin typeface="Calibri" panose="020F0502020204030204" pitchFamily="34" charset="0"/>
                <a:cs typeface="Calibri" panose="020F0502020204030204" pitchFamily="34" charset="0"/>
              </a:rPr>
              <a:t> science</a:t>
            </a:r>
          </a:p>
          <a:p>
            <a:r>
              <a:rPr lang="en-GB" altLang="nl-NL" kern="0" dirty="0">
                <a:latin typeface="Calibri" panose="020F0502020204030204" pitchFamily="34" charset="0"/>
                <a:cs typeface="Calibri" panose="020F0502020204030204" pitchFamily="34" charset="0"/>
              </a:rPr>
              <a:t>IFREMER</a:t>
            </a:r>
          </a:p>
          <a:p>
            <a:pPr lvl="3"/>
            <a:r>
              <a:rPr lang="en-GB" altLang="nl-NL" kern="0" dirty="0">
                <a:latin typeface="Calibri" panose="020F0502020204030204" pitchFamily="34" charset="0"/>
                <a:cs typeface="Calibri" panose="020F0502020204030204" pitchFamily="34" charset="0"/>
              </a:rPr>
              <a:t>SAR wind retrieval</a:t>
            </a:r>
          </a:p>
          <a:p>
            <a:pPr lvl="3"/>
            <a:r>
              <a:rPr lang="en-GB" altLang="nl-NL" kern="0" dirty="0">
                <a:latin typeface="Calibri" panose="020F0502020204030204" pitchFamily="34" charset="0"/>
                <a:cs typeface="Calibri" panose="020F0502020204030204" pitchFamily="34" charset="0"/>
              </a:rPr>
              <a:t>Data lab, L-band, GMF</a:t>
            </a:r>
          </a:p>
          <a:p>
            <a:pPr marL="407988" lvl="3" indent="0">
              <a:buNone/>
            </a:pPr>
            <a:endParaRPr lang="en-GB" altLang="nl-NL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altLang="nl-NL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altLang="nl-NL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GB" altLang="nl-NL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45F3DF-01ED-4732-8B12-57873D1C9DEF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40" t="2298" r="940" b="54685"/>
          <a:stretch/>
        </p:blipFill>
        <p:spPr bwMode="auto">
          <a:xfrm>
            <a:off x="-336004" y="1052736"/>
            <a:ext cx="5556076" cy="52565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5109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Other references?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713" y="1206500"/>
            <a:ext cx="3989263" cy="494823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and –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wind flow distortion around platforms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Verification shows differences to platforms 2x as high as to buoys; what is this scatter? Does it cause bias? Useful as calibration reference?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Platform motion (ships)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Errors are not well controlled, larger than for moored buoys and tend to be environmentally dependent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552" y="1124744"/>
            <a:ext cx="3320448" cy="339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228184" y="2823443"/>
            <a:ext cx="16177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Hasager et al., 2013</a:t>
            </a:r>
          </a:p>
        </p:txBody>
      </p:sp>
    </p:spTree>
    <p:extLst>
      <p:ext uri="{BB962C8B-B14F-4D97-AF65-F5344CB8AC3E}">
        <p14:creationId xmlns:p14="http://schemas.microsoft.com/office/powerpoint/2010/main" val="3725660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59BF14A-0196-425F-8F62-BE361FD33E8D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0" t="6434" r="17592" b="46134"/>
          <a:stretch/>
        </p:blipFill>
        <p:spPr bwMode="auto">
          <a:xfrm>
            <a:off x="3805356" y="1289075"/>
            <a:ext cx="5375156" cy="49482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1BD039D-8915-4581-AEDE-31632D25B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0"/>
            <a:ext cx="8724900" cy="1058863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Stress-equivalent winds in TCs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00AADD0-EDDC-4144-A91F-CB75833253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504" y="1361082"/>
            <a:ext cx="3697853" cy="4948238"/>
          </a:xfrm>
        </p:spPr>
        <p:txBody>
          <a:bodyPr/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Only near tropical cyclones (TC)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Pressure and humidity affect air mass density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Particularly near TC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centres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At extreme winds up to a few m/s (5%)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Needs to be accounted for</a:t>
            </a:r>
          </a:p>
        </p:txBody>
      </p:sp>
    </p:spTree>
    <p:extLst>
      <p:ext uri="{BB962C8B-B14F-4D97-AF65-F5344CB8AC3E}">
        <p14:creationId xmlns:p14="http://schemas.microsoft.com/office/powerpoint/2010/main" val="587019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AD14C-08BD-46D7-971D-111824F53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ASCAT-VV calibrated to SFMR</a:t>
            </a:r>
            <a:endParaRPr lang="en-N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221FE6-B0D2-4B57-9472-391E954F3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27550" y="1073050"/>
            <a:ext cx="4008438" cy="4948238"/>
          </a:xfrm>
        </p:spPr>
        <p:txBody>
          <a:bodyPr/>
          <a:lstStyle/>
          <a:p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&gt; 12 m/s apply for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(ASCAT):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’(ASCAT)=0.0095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0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+1.52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-7.6</a:t>
            </a:r>
          </a:p>
          <a:p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Better cc, bias, SD and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rmse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for the same sample with CMOD7D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Good match up to 40 m/s</a:t>
            </a:r>
            <a:endParaRPr lang="en-N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magine 77" descr="Immagine che contiene testo, mappa&#10;&#10;Descrizione generata automaticamente">
            <a:extLst>
              <a:ext uri="{FF2B5EF4-FFF2-40B4-BE49-F238E27FC236}">
                <a16:creationId xmlns:a16="http://schemas.microsoft.com/office/drawing/2014/main" id="{405A48F5-EE58-490F-98EE-B227500C5C8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80928"/>
            <a:ext cx="4572000" cy="353636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F6C104-7673-4D19-B6F2-92DFDA7829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9511" y="1124744"/>
            <a:ext cx="3559499" cy="4948238"/>
          </a:xfrm>
        </p:spPr>
        <p:txBody>
          <a:bodyPr/>
          <a:lstStyle/>
          <a:p>
            <a:pPr>
              <a:lnSpc>
                <a:spcPts val="2000"/>
              </a:lnSpc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Storm centered</a:t>
            </a:r>
          </a:p>
          <a:p>
            <a:pPr>
              <a:lnSpc>
                <a:spcPts val="2000"/>
              </a:lnSpc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SFMR relatively high</a:t>
            </a:r>
          </a:p>
          <a:p>
            <a:pPr>
              <a:lnSpc>
                <a:spcPts val="2000"/>
              </a:lnSpc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SFMR is based on dropsondes</a:t>
            </a:r>
          </a:p>
          <a:p>
            <a:pPr>
              <a:lnSpc>
                <a:spcPts val="2000"/>
              </a:lnSpc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ASCAT VV is based on buoys</a:t>
            </a:r>
          </a:p>
          <a:p>
            <a:pPr>
              <a:lnSpc>
                <a:spcPts val="2000"/>
              </a:lnSpc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000"/>
              </a:lnSpc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000"/>
              </a:lnSpc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000"/>
              </a:lnSpc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000"/>
              </a:lnSpc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000"/>
              </a:lnSpc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000"/>
              </a:lnSpc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000"/>
              </a:lnSpc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ts val="2000"/>
              </a:lnSpc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2000"/>
              </a:lnSpc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y = 0.57x + 5.16</a:t>
            </a:r>
            <a:endParaRPr lang="en-N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70FF285-3E61-4D2E-8080-78136C864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052" y="2836838"/>
            <a:ext cx="4568948" cy="342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3240AAE3-0750-406C-A4C1-1622F7F0F508}"/>
              </a:ext>
            </a:extLst>
          </p:cNvPr>
          <p:cNvSpPr txBox="1"/>
          <p:nvPr/>
        </p:nvSpPr>
        <p:spPr>
          <a:xfrm>
            <a:off x="6321187" y="5373216"/>
            <a:ext cx="1779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Recalibrated</a:t>
            </a:r>
            <a:endParaRPr lang="nl-NL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316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149F33-8064-46F4-8ADC-9F146DC79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Operational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CMOD7 versus CMOD7D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6D674D5-089E-4BD3-AD24-FFE1CD91994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5C2FB07-0E7C-443B-94DD-285B0628452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9A356DA-AAE5-4329-8223-3FA50F06C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984" y="1063248"/>
            <a:ext cx="6408712" cy="5246072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288BAA5-A853-47E5-BB46-AB475D5A0E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058"/>
          <a:stretch/>
        </p:blipFill>
        <p:spPr>
          <a:xfrm>
            <a:off x="-252536" y="1058863"/>
            <a:ext cx="6264696" cy="5254842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824C32BF-269C-49F9-B000-5FB902C0E00E}"/>
              </a:ext>
            </a:extLst>
          </p:cNvPr>
          <p:cNvSpPr txBox="1"/>
          <p:nvPr/>
        </p:nvSpPr>
        <p:spPr>
          <a:xfrm>
            <a:off x="2267744" y="1052736"/>
            <a:ext cx="1010213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l-NL" sz="2000" b="1" dirty="0">
                <a:latin typeface="Calibri" panose="020F0502020204030204" pitchFamily="34" charset="0"/>
                <a:cs typeface="Calibri" panose="020F0502020204030204" pitchFamily="34" charset="0"/>
              </a:rPr>
              <a:t>CMOD7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0D2A0102-5753-4C21-9256-281CDCFF68E8}"/>
              </a:ext>
            </a:extLst>
          </p:cNvPr>
          <p:cNvSpPr txBox="1"/>
          <p:nvPr/>
        </p:nvSpPr>
        <p:spPr>
          <a:xfrm>
            <a:off x="7092280" y="1052736"/>
            <a:ext cx="1172116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l-NL" sz="2000" b="1" dirty="0">
                <a:latin typeface="Calibri" panose="020F0502020204030204" pitchFamily="34" charset="0"/>
                <a:cs typeface="Calibri" panose="020F0502020204030204" pitchFamily="34" charset="0"/>
              </a:rPr>
              <a:t>CMOD7D</a:t>
            </a:r>
          </a:p>
        </p:txBody>
      </p:sp>
    </p:spTree>
    <p:extLst>
      <p:ext uri="{BB962C8B-B14F-4D97-AF65-F5344CB8AC3E}">
        <p14:creationId xmlns:p14="http://schemas.microsoft.com/office/powerpoint/2010/main" val="3772656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8207E-F735-441D-858E-9FAD37166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SAR aggregated NRCS</a:t>
            </a:r>
            <a:endParaRPr lang="en-N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45DF8-8E92-43B1-863B-43E3B836439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3B42DB-C0AB-4204-B116-5AF6EF46461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03E0AF-1CC1-4042-BA29-19F8023ADE12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" t="50000" r="-26" b="4855"/>
          <a:stretch/>
        </p:blipFill>
        <p:spPr bwMode="auto">
          <a:xfrm>
            <a:off x="-16584" y="792088"/>
            <a:ext cx="9160584" cy="558924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57169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E11BE-B6C9-435F-A1DB-7D8B2D5E7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VH and L-band T</a:t>
            </a:r>
            <a:r>
              <a:rPr lang="en-US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lang="en-N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80FB89-2E5B-41CB-AE74-2F1B690415F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" t="-11" r="-9" b="-11"/>
          <a:stretch>
            <a:fillRect/>
          </a:stretch>
        </p:blipFill>
        <p:spPr bwMode="auto">
          <a:xfrm>
            <a:off x="2985109" y="1058863"/>
            <a:ext cx="6195403" cy="525045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4B5F06-5E5A-4BDA-AE5B-BCA5EA3D74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124744"/>
            <a:ext cx="3275856" cy="5184576"/>
          </a:xfrm>
        </p:spPr>
        <p:txBody>
          <a:bodyPr/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Linear dependency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Theoretically not obvious to relate Bragg to L T</a:t>
            </a:r>
            <a:r>
              <a:rPr lang="en-US" sz="20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Measurement accuracy will determine quality of L-band and VH extreme winds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High rain enhances VH NRCS at 19-22 and 40-43 degrees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High rain reduces VH NRCS at 22-25 and 31-34 degrees</a:t>
            </a:r>
          </a:p>
          <a:p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SCA VH is excellent choice for extremes</a:t>
            </a:r>
          </a:p>
          <a:p>
            <a:endParaRPr lang="en-N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809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9FD19-4467-423D-82D0-74CBE771F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Recommendations</a:t>
            </a:r>
            <a:endParaRPr lang="en-N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B5052-8C99-4CBA-B692-540F2A6090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9512" y="1058862"/>
            <a:ext cx="8890508" cy="5250457"/>
          </a:xfrm>
        </p:spPr>
        <p:txBody>
          <a:bodyPr/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Use dropsonde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rather than WL150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Perform a log-profile analysis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Investigate speed-dependent deceleration error dropsondes at 10 m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Convert buoys, dropsondes and model winds to U</a:t>
            </a:r>
            <a:r>
              <a:rPr lang="en-US" sz="20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10S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Investigate different buoy types and possible wave effects on buoy measurements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Investigate direct buoy-dropsonde collocations &gt; 15 m/s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After in-situ wind speed calibration, SFMR needs adaptation, as well as all satellite sea surface winds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It furthermore will allow NWP model drag parameterization tuning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Closer collaboration with JCOMM, satellite wind producers and ECMWF will be very beneficial to consolidate the in situ, satellite winds and NWP community practices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Refine ASCAT calibration, VV GMF (cone) and retrieval at high/extreme winds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Extend SAR and NOAA campaigns for refined geophysical studies </a:t>
            </a:r>
          </a:p>
          <a:p>
            <a:endParaRPr lang="en-N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2024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287EB4-4AE3-401D-829B-9F19C3B9E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CHEFS Conclusions</a:t>
            </a:r>
            <a:endParaRPr 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A167625-2354-48B3-99CE-62C7ED980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504" y="1052736"/>
            <a:ext cx="4008437" cy="4948238"/>
          </a:xfrm>
        </p:spPr>
        <p:txBody>
          <a:bodyPr/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We still lack a consolidated in-situ wind speed reference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Affects satellite &amp; NWP products and hurricane advisories! 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Confidence in moored buoys up to 25 m/s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U10S needed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Questions drop sondes?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ASCAT VV correlates well at high winds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SCA VH excellent choice</a:t>
            </a:r>
          </a:p>
          <a:p>
            <a:endParaRPr lang="nl-N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5EE1A7-3B85-405B-96F3-36EB32008D06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16" t="50000" r="-3" b="-5"/>
          <a:stretch/>
        </p:blipFill>
        <p:spPr bwMode="auto">
          <a:xfrm>
            <a:off x="5004048" y="1922959"/>
            <a:ext cx="4158114" cy="4386361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763AFC8E-05C7-4069-A287-7876C8971273}"/>
              </a:ext>
            </a:extLst>
          </p:cNvPr>
          <p:cNvCxnSpPr/>
          <p:nvPr/>
        </p:nvCxnSpPr>
        <p:spPr>
          <a:xfrm flipV="1">
            <a:off x="6012160" y="1700808"/>
            <a:ext cx="720080" cy="223224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vak 7">
            <a:extLst>
              <a:ext uri="{FF2B5EF4-FFF2-40B4-BE49-F238E27FC236}">
                <a16:creationId xmlns:a16="http://schemas.microsoft.com/office/drawing/2014/main" id="{7B55D248-2E39-4773-B3D3-BF1DD1E3A4B3}"/>
              </a:ext>
            </a:extLst>
          </p:cNvPr>
          <p:cNvSpPr txBox="1"/>
          <p:nvPr/>
        </p:nvSpPr>
        <p:spPr>
          <a:xfrm>
            <a:off x="7164288" y="1268760"/>
            <a:ext cx="4924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</a:rPr>
              <a:t>?</a:t>
            </a:r>
            <a:endParaRPr lang="nl-NL" sz="5400" dirty="0">
              <a:solidFill>
                <a:srgbClr val="FF0000"/>
              </a:solidFill>
            </a:endParaRPr>
          </a:p>
        </p:txBody>
      </p:sp>
      <p:cxnSp>
        <p:nvCxnSpPr>
          <p:cNvPr id="10" name="Rechte verbindingslijn met pijl 9">
            <a:extLst>
              <a:ext uri="{FF2B5EF4-FFF2-40B4-BE49-F238E27FC236}">
                <a16:creationId xmlns:a16="http://schemas.microsoft.com/office/drawing/2014/main" id="{1951F505-C76D-451F-B4FE-CCB8ACB9DE11}"/>
              </a:ext>
            </a:extLst>
          </p:cNvPr>
          <p:cNvCxnSpPr/>
          <p:nvPr/>
        </p:nvCxnSpPr>
        <p:spPr>
          <a:xfrm>
            <a:off x="6588224" y="2204864"/>
            <a:ext cx="1872208" cy="0"/>
          </a:xfrm>
          <a:prstGeom prst="straightConnector1">
            <a:avLst/>
          </a:prstGeom>
          <a:ln w="19050">
            <a:solidFill>
              <a:srgbClr val="FF0000"/>
            </a:solidFill>
            <a:headEnd type="triangl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39908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2"/>
          <p:cNvSpPr/>
          <p:nvPr/>
        </p:nvSpPr>
        <p:spPr>
          <a:xfrm>
            <a:off x="371475" y="44450"/>
            <a:ext cx="8772525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Decadal extreme changes</a:t>
            </a:r>
            <a:endParaRPr kumimoji="0" lang="nl-NL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012160" y="1077675"/>
            <a:ext cx="3024336" cy="494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152400" indent="-1508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Blip>
                <a:blip r:embed="rId2"/>
              </a:buBlip>
              <a:defRPr sz="2800">
                <a:solidFill>
                  <a:srgbClr val="000066"/>
                </a:solidFill>
                <a:latin typeface="+mn-lt"/>
              </a:defRPr>
            </a:lvl2pPr>
            <a:lvl3pPr marL="406400" indent="-2524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Blip>
                <a:blip r:embed="rId3"/>
              </a:buBlip>
              <a:defRPr sz="2400">
                <a:solidFill>
                  <a:srgbClr val="000000"/>
                </a:solidFill>
                <a:latin typeface="+mn-lt"/>
              </a:defRPr>
            </a:lvl3pPr>
            <a:lvl4pPr marL="633413" indent="-225425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Blip>
                <a:blip r:embed="rId4"/>
              </a:buBlip>
              <a:defRPr sz="2000">
                <a:solidFill>
                  <a:srgbClr val="000000"/>
                </a:solidFill>
                <a:latin typeface="+mn-lt"/>
              </a:defRPr>
            </a:lvl4pPr>
            <a:lvl5pPr marL="811213" indent="-1762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1268413" indent="-1762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1725613" indent="-1762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2182813" indent="-1762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2640013" indent="-1762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altLang="nl-NL" sz="20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Huge year-to-year variability in extremes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altLang="nl-NL" kern="0" dirty="0">
                <a:latin typeface="Calibri" panose="020F0502020204030204" pitchFamily="34" charset="0"/>
                <a:cs typeface="Calibri" panose="020F0502020204030204" pitchFamily="34" charset="0"/>
              </a:rPr>
              <a:t>Depends on El Nino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GB" altLang="nl-NL" kern="0" dirty="0">
                <a:latin typeface="Calibri" panose="020F0502020204030204" pitchFamily="34" charset="0"/>
                <a:cs typeface="Calibri" panose="020F0502020204030204" pitchFamily="34" charset="0"/>
              </a:rPr>
              <a:t>Use longest possible satellite record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altLang="nl-NL" kern="0" dirty="0">
                <a:latin typeface="Calibri" panose="020F0502020204030204" pitchFamily="34" charset="0"/>
                <a:cs typeface="Calibri" panose="020F0502020204030204" pitchFamily="34" charset="0"/>
              </a:rPr>
              <a:t>Depends on observing system sampling, single processor version (calibration, QC), uniform sampling over decade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GB" altLang="nl-NL" kern="0" dirty="0">
                <a:latin typeface="Calibri" panose="020F0502020204030204" pitchFamily="34" charset="0"/>
                <a:cs typeface="Calibri" panose="020F0502020204030204" pitchFamily="34" charset="0"/>
              </a:rPr>
              <a:t>Use overlapping single-instrument/single-processor series for climate analyses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GB" altLang="nl-NL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kumimoji="0" lang="en-GB" altLang="nl-NL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407988" marR="0" lvl="3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altLang="nl-NL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altLang="nl-NL" sz="2000" b="0" i="0" u="none" strike="noStrike" kern="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altLang="nl-NL" sz="2000" b="0" i="0" u="none" strike="noStrike" kern="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altLang="nl-NL" sz="2000" b="0" i="0" u="none" strike="noStrike" kern="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1CAF686F-840E-409A-86BC-9EF2C7DDD5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124743"/>
            <a:ext cx="6012160" cy="504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5241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71579E-E02F-48AE-B9FC-A022B0744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NRT OSI SAF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visualization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at KNMI</a:t>
            </a:r>
          </a:p>
        </p:txBody>
      </p:sp>
      <p:pic>
        <p:nvPicPr>
          <p:cNvPr id="1025" name="Picture 1" descr="http://projects.knmi.nl/scatterometer/tile_prod/products/asc_b_20201216_10_33.png">
            <a:extLst>
              <a:ext uri="{FF2B5EF4-FFF2-40B4-BE49-F238E27FC236}">
                <a16:creationId xmlns:a16="http://schemas.microsoft.com/office/drawing/2014/main" id="{FBBDA699-C54A-4C28-9851-325276F29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9" y="1197747"/>
            <a:ext cx="4411735" cy="498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projects.knmi.nl/scatterometer/tile_prod/legend_det.png">
            <a:extLst>
              <a:ext uri="{FF2B5EF4-FFF2-40B4-BE49-F238E27FC236}">
                <a16:creationId xmlns:a16="http://schemas.microsoft.com/office/drawing/2014/main" id="{5731EE82-5351-48CD-B379-476C7F6A9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6093296"/>
            <a:ext cx="4619625" cy="37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ttp://projects.knmi.nl/scatterometer/tile_prod/legend_mle.png">
            <a:extLst>
              <a:ext uri="{FF2B5EF4-FFF2-40B4-BE49-F238E27FC236}">
                <a16:creationId xmlns:a16="http://schemas.microsoft.com/office/drawing/2014/main" id="{56161A22-2C9E-468C-AFD6-4EE4098A5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6525344"/>
            <a:ext cx="5686425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jdelijke aanduiding voor inhoud 2">
            <a:extLst>
              <a:ext uri="{FF2B5EF4-FFF2-40B4-BE49-F238E27FC236}">
                <a16:creationId xmlns:a16="http://schemas.microsoft.com/office/drawing/2014/main" id="{6527506C-D2E6-4956-B765-9DE45DCD045D}"/>
              </a:ext>
            </a:extLst>
          </p:cNvPr>
          <p:cNvSpPr txBox="1">
            <a:spLocks/>
          </p:cNvSpPr>
          <p:nvPr/>
        </p:nvSpPr>
        <p:spPr bwMode="auto">
          <a:xfrm>
            <a:off x="4427984" y="1149005"/>
            <a:ext cx="4619625" cy="494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8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152400" indent="-1508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Blip>
                <a:blip r:embed="rId5"/>
              </a:buBlip>
              <a:defRPr sz="2400">
                <a:solidFill>
                  <a:srgbClr val="000066"/>
                </a:solidFill>
                <a:latin typeface="+mn-lt"/>
              </a:defRPr>
            </a:lvl2pPr>
            <a:lvl3pPr marL="406400" indent="-2524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Blip>
                <a:blip r:embed="rId6"/>
              </a:buBlip>
              <a:defRPr sz="2000">
                <a:solidFill>
                  <a:srgbClr val="000000"/>
                </a:solidFill>
                <a:latin typeface="+mn-lt"/>
              </a:defRPr>
            </a:lvl3pPr>
            <a:lvl4pPr marL="633413" indent="-225425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Blip>
                <a:blip r:embed="rId7"/>
              </a:buBlip>
              <a:defRPr sz="1800">
                <a:solidFill>
                  <a:srgbClr val="000000"/>
                </a:solidFill>
                <a:latin typeface="+mn-lt"/>
              </a:defRPr>
            </a:lvl4pPr>
            <a:lvl5pPr marL="811213" indent="-1762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1268413" indent="-1762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1725613" indent="-1762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2182813" indent="-1762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2640013" indent="-176213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l-NL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Considered</a:t>
            </a:r>
            <a:r>
              <a:rPr lang="nl-NL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as part of ESA MAXSS project</a:t>
            </a:r>
          </a:p>
          <a:p>
            <a:r>
              <a:rPr lang="nl-NL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Storm-</a:t>
            </a:r>
            <a:r>
              <a:rPr lang="nl-NL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centric</a:t>
            </a:r>
            <a:r>
              <a:rPr lang="nl-NL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tiles</a:t>
            </a:r>
            <a:r>
              <a:rPr lang="nl-NL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based</a:t>
            </a:r>
            <a:r>
              <a:rPr lang="nl-NL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on track </a:t>
            </a:r>
            <a:r>
              <a:rPr lang="nl-NL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predictions</a:t>
            </a:r>
            <a:r>
              <a:rPr lang="nl-NL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of TC </a:t>
            </a:r>
            <a:r>
              <a:rPr lang="nl-NL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nl-NL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Polar</a:t>
            </a:r>
            <a:r>
              <a:rPr lang="nl-NL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Low?</a:t>
            </a:r>
          </a:p>
          <a:p>
            <a:r>
              <a:rPr lang="nl-NL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Dropsonde </a:t>
            </a:r>
            <a:r>
              <a:rPr lang="nl-NL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scale</a:t>
            </a:r>
            <a:endParaRPr lang="nl-NL" sz="2000" kern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SMOS, SMAP, radiometers?</a:t>
            </a:r>
          </a:p>
          <a:p>
            <a:r>
              <a:rPr lang="nl-NL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High </a:t>
            </a:r>
            <a:r>
              <a:rPr lang="nl-NL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resolution</a:t>
            </a:r>
            <a:r>
              <a:rPr lang="nl-NL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, 5.6 km </a:t>
            </a:r>
            <a:r>
              <a:rPr lang="nl-NL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nl-NL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000" kern="0" dirty="0" err="1">
                <a:latin typeface="Calibri" panose="020F0502020204030204" pitchFamily="34" charset="0"/>
                <a:cs typeface="Calibri" panose="020F0502020204030204" pitchFamily="34" charset="0"/>
              </a:rPr>
              <a:t>ASCATs</a:t>
            </a:r>
            <a:r>
              <a:rPr lang="nl-NL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 ?</a:t>
            </a:r>
          </a:p>
          <a:p>
            <a:r>
              <a:rPr lang="nl-NL" sz="2000" kern="0" dirty="0">
                <a:latin typeface="Calibri" panose="020F0502020204030204" pitchFamily="34" charset="0"/>
                <a:cs typeface="Calibri" panose="020F0502020204030204" pitchFamily="34" charset="0"/>
              </a:rPr>
              <a:t>Maintenance in OSI SAF ?</a:t>
            </a:r>
          </a:p>
        </p:txBody>
      </p:sp>
    </p:spTree>
    <p:extLst>
      <p:ext uri="{BB962C8B-B14F-4D97-AF65-F5344CB8AC3E}">
        <p14:creationId xmlns:p14="http://schemas.microsoft.com/office/powerpoint/2010/main" val="20187962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71579E-E02F-48AE-B9FC-A022B0744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>
                <a:latin typeface="Calibri" panose="020F0502020204030204" pitchFamily="34" charset="0"/>
                <a:cs typeface="Calibri" panose="020F0502020204030204" pitchFamily="34" charset="0"/>
              </a:rPr>
              <a:t>ESA Marine </a:t>
            </a:r>
            <a:r>
              <a:rPr lang="nl-NL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Atmosphere</a:t>
            </a:r>
            <a:r>
              <a:rPr lang="nl-NL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eXtreme</a:t>
            </a:r>
            <a:br>
              <a:rPr lang="nl-NL" sz="3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Satellite</a:t>
            </a:r>
            <a:r>
              <a:rPr lang="nl-NL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Synergy</a:t>
            </a:r>
            <a:r>
              <a:rPr lang="nl-NL" sz="3600" dirty="0">
                <a:latin typeface="Calibri" panose="020F0502020204030204" pitchFamily="34" charset="0"/>
                <a:cs typeface="Calibri" panose="020F0502020204030204" pitchFamily="34" charset="0"/>
              </a:rPr>
              <a:t> (MAXSS)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0E54F11-F364-4FE6-9BAA-2D15E60632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6713" y="1206500"/>
            <a:ext cx="8525767" cy="4948238"/>
          </a:xfrm>
        </p:spPr>
        <p:txBody>
          <a:bodyPr/>
          <a:lstStyle/>
          <a:p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IFREMER has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scientific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lead</a:t>
            </a:r>
          </a:p>
          <a:p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Tropical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Cyclones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(TC), extra-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tropical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cyclones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(ETC),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polar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lows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(PL)</a:t>
            </a:r>
          </a:p>
          <a:p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Integrate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research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operational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instruments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: SMOS, SMAP, SSMI, AMSR,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WindSat</a:t>
            </a:r>
            <a:endParaRPr 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Integrated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product (atlas)</a:t>
            </a:r>
          </a:p>
          <a:p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Intercalibration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production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visualization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, monitoring</a:t>
            </a:r>
          </a:p>
          <a:p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Application in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climate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nowcasting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, NWP, ..</a:t>
            </a:r>
          </a:p>
          <a:p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Links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EUMETSAT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OSI SAF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, EU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C3S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,  EU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CMEMS</a:t>
            </a:r>
            <a:endParaRPr 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0332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png">
            <a:extLst>
              <a:ext uri="{FF2B5EF4-FFF2-40B4-BE49-F238E27FC236}">
                <a16:creationId xmlns:a16="http://schemas.microsoft.com/office/drawing/2014/main" id="{882506FA-7D5C-AE43-9EA8-C0E59222F884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23529" y="1296592"/>
            <a:ext cx="8506148" cy="5012728"/>
          </a:xfrm>
          <a:prstGeom prst="rect">
            <a:avLst/>
          </a:prstGeom>
          <a:ln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18FB67-A76C-D246-AB1E-04EEB70FAB24}"/>
              </a:ext>
            </a:extLst>
          </p:cNvPr>
          <p:cNvSpPr txBox="1"/>
          <p:nvPr/>
        </p:nvSpPr>
        <p:spPr>
          <a:xfrm>
            <a:off x="827584" y="260648"/>
            <a:ext cx="85978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ESA </a:t>
            </a:r>
            <a:r>
              <a:rPr lang="en-NL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MAXSS</a:t>
            </a:r>
            <a:r>
              <a:rPr lang="nl-NL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project </a:t>
            </a:r>
            <a:r>
              <a:rPr lang="en-NL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WPs</a:t>
            </a:r>
            <a:r>
              <a:rPr lang="nl-NL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40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nl-NL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NL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ubWPs</a:t>
            </a:r>
          </a:p>
        </p:txBody>
      </p:sp>
    </p:spTree>
    <p:extLst>
      <p:ext uri="{BB962C8B-B14F-4D97-AF65-F5344CB8AC3E}">
        <p14:creationId xmlns:p14="http://schemas.microsoft.com/office/powerpoint/2010/main" val="2889765337"/>
      </p:ext>
    </p:extLst>
  </p:cSld>
  <p:clrMapOvr>
    <a:masterClrMapping/>
  </p:clrMapOvr>
</p:sld>
</file>

<file path=ppt/theme/theme1.xml><?xml version="1.0" encoding="utf-8"?>
<a:theme xmlns:a="http://schemas.openxmlformats.org/drawingml/2006/main" name="3_Aangepast ontwerp">
  <a:themeElements>
    <a:clrScheme name="3_Aangepast ontwer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Aangepast ontwerp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Aangepast 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Aangepast 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Aangepast 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Aangepast 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Aangepast 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Aangepast 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Aangepast 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Aangepast 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Aangepast 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Aangepast 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Aangepast 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Aangepast 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Default Design">
  <a:themeElements>
    <a:clrScheme name="4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Aangepast ontwerp">
  <a:themeElements>
    <a:clrScheme name="4_Aangepast ontwer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Aangepast ontwerp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Aangepast 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Aangepast 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Aangepast 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Aangepast 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Aangepast 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Aangepast 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Aangepast 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Aangepast 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Aangepast 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Aangepast 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Aangepast 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Aangepast 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Standaardontwerp">
  <a:themeElements>
    <a:clrScheme name="">
      <a:dk1>
        <a:srgbClr val="000000"/>
      </a:dk1>
      <a:lt1>
        <a:srgbClr val="FFFFFF"/>
      </a:lt1>
      <a:dk2>
        <a:srgbClr val="9ACCD4"/>
      </a:dk2>
      <a:lt2>
        <a:srgbClr val="EEECE1"/>
      </a:lt2>
      <a:accent1>
        <a:srgbClr val="9ACCD4"/>
      </a:accent1>
      <a:accent2>
        <a:srgbClr val="6ED9AD"/>
      </a:accent2>
      <a:accent3>
        <a:srgbClr val="FFFFFF"/>
      </a:accent3>
      <a:accent4>
        <a:srgbClr val="000000"/>
      </a:accent4>
      <a:accent5>
        <a:srgbClr val="CAE2E6"/>
      </a:accent5>
      <a:accent6>
        <a:srgbClr val="63C49C"/>
      </a:accent6>
      <a:hlink>
        <a:srgbClr val="4E9625"/>
      </a:hlink>
      <a:folHlink>
        <a:srgbClr val="60652A"/>
      </a:folHlink>
    </a:clrScheme>
    <a:fontScheme name="3_Standaardontwerp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Standaardontwerp 1">
        <a:dk1>
          <a:srgbClr val="000000"/>
        </a:dk1>
        <a:lt1>
          <a:srgbClr val="FFFFFF"/>
        </a:lt1>
        <a:dk2>
          <a:srgbClr val="529D26"/>
        </a:dk2>
        <a:lt2>
          <a:srgbClr val="EEECE1"/>
        </a:lt2>
        <a:accent1>
          <a:srgbClr val="529D26"/>
        </a:accent1>
        <a:accent2>
          <a:srgbClr val="24C2B0"/>
        </a:accent2>
        <a:accent3>
          <a:srgbClr val="FFFFFF"/>
        </a:accent3>
        <a:accent4>
          <a:srgbClr val="000000"/>
        </a:accent4>
        <a:accent5>
          <a:srgbClr val="B3CCAC"/>
        </a:accent5>
        <a:accent6>
          <a:srgbClr val="20B09F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ardontwerp 2">
        <a:dk1>
          <a:srgbClr val="000000"/>
        </a:dk1>
        <a:lt1>
          <a:srgbClr val="FFFFFF"/>
        </a:lt1>
        <a:dk2>
          <a:srgbClr val="529D26"/>
        </a:dk2>
        <a:lt2>
          <a:srgbClr val="EEECE1"/>
        </a:lt2>
        <a:accent1>
          <a:srgbClr val="58AE8B"/>
        </a:accent1>
        <a:accent2>
          <a:srgbClr val="2494C5"/>
        </a:accent2>
        <a:accent3>
          <a:srgbClr val="FFFFFF"/>
        </a:accent3>
        <a:accent4>
          <a:srgbClr val="000000"/>
        </a:accent4>
        <a:accent5>
          <a:srgbClr val="B4D3C4"/>
        </a:accent5>
        <a:accent6>
          <a:srgbClr val="2086B2"/>
        </a:accent6>
        <a:hlink>
          <a:srgbClr val="9ACCD4"/>
        </a:hlink>
        <a:folHlink>
          <a:srgbClr val="A100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Standaardontwerp 3">
        <a:dk1>
          <a:srgbClr val="000000"/>
        </a:dk1>
        <a:lt1>
          <a:srgbClr val="FFFFFF"/>
        </a:lt1>
        <a:dk2>
          <a:srgbClr val="529D26"/>
        </a:dk2>
        <a:lt2>
          <a:srgbClr val="EEECE1"/>
        </a:lt2>
        <a:accent1>
          <a:srgbClr val="529D26"/>
        </a:accent1>
        <a:accent2>
          <a:srgbClr val="58AE8B"/>
        </a:accent2>
        <a:accent3>
          <a:srgbClr val="FFFFFF"/>
        </a:accent3>
        <a:accent4>
          <a:srgbClr val="000000"/>
        </a:accent4>
        <a:accent5>
          <a:srgbClr val="B3CCAC"/>
        </a:accent5>
        <a:accent6>
          <a:srgbClr val="4F9D7D"/>
        </a:accent6>
        <a:hlink>
          <a:srgbClr val="2494C5"/>
        </a:hlink>
        <a:folHlink>
          <a:srgbClr val="9ACC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Aangepast ontwerp">
  <a:themeElements>
    <a:clrScheme name="1_Aangepast ontwer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Aangepast ontwerp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Aangepast 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angepast 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angepast 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angepast 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angepast 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angepast 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angepast 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angepast 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angepast 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angepast 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angepast 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angepast 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Aangepast ontwerp">
  <a:themeElements>
    <a:clrScheme name="3_Aangepast ontwer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Aangepast ontwerp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Aangepast 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Aangepast 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Aangepast 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Aangepast 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Aangepast 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Aangepast 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Aangepast 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Aangepast 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Aangepast 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Aangepast 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Aangepast 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Aangepast 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7972</TotalTime>
  <Words>1522</Words>
  <Application>Microsoft Office PowerPoint</Application>
  <PresentationFormat>Diavoorstelling (4:3)</PresentationFormat>
  <Paragraphs>227</Paragraphs>
  <Slides>22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6</vt:i4>
      </vt:variant>
      <vt:variant>
        <vt:lpstr>Diatitels</vt:lpstr>
      </vt:variant>
      <vt:variant>
        <vt:i4>22</vt:i4>
      </vt:variant>
    </vt:vector>
  </HeadingPairs>
  <TitlesOfParts>
    <vt:vector size="36" baseType="lpstr">
      <vt:lpstr>Arial</vt:lpstr>
      <vt:lpstr>Arial</vt:lpstr>
      <vt:lpstr>Arial Narrow</vt:lpstr>
      <vt:lpstr>Calibri</vt:lpstr>
      <vt:lpstr>Cambria Math</vt:lpstr>
      <vt:lpstr>Times New Roman</vt:lpstr>
      <vt:lpstr>Verdana</vt:lpstr>
      <vt:lpstr>Wingdings</vt:lpstr>
      <vt:lpstr>3_Aangepast ontwerp</vt:lpstr>
      <vt:lpstr>4_Default Design</vt:lpstr>
      <vt:lpstr>4_Aangepast ontwerp</vt:lpstr>
      <vt:lpstr>3_Standaardontwerp</vt:lpstr>
      <vt:lpstr>1_Aangepast ontwerp</vt:lpstr>
      <vt:lpstr>5_Aangepast ontwerp</vt:lpstr>
      <vt:lpstr>PowerPoint-presentatie</vt:lpstr>
      <vt:lpstr>Need for accurate extreme winds</vt:lpstr>
      <vt:lpstr>Validation metrics</vt:lpstr>
      <vt:lpstr>Moored buoys</vt:lpstr>
      <vt:lpstr>Dropsondes open issues</vt:lpstr>
      <vt:lpstr>PowerPoint-presentatie</vt:lpstr>
      <vt:lpstr>PowerPoint-presentatie</vt:lpstr>
      <vt:lpstr>PowerPoint-presentatie</vt:lpstr>
      <vt:lpstr>PowerPoint-presentatie</vt:lpstr>
      <vt:lpstr>PowerPoint-presentatie</vt:lpstr>
      <vt:lpstr>Other references?</vt:lpstr>
      <vt:lpstr>Stress-equivalent winds in TCs</vt:lpstr>
      <vt:lpstr>ASCAT-VV calibrated to SFMR</vt:lpstr>
      <vt:lpstr>Operational CMOD7 versus CMOD7D</vt:lpstr>
      <vt:lpstr>SAR aggregated NRCS</vt:lpstr>
      <vt:lpstr>VH and L-band TB</vt:lpstr>
      <vt:lpstr>Recommendations</vt:lpstr>
      <vt:lpstr>CHEFS Conclusions</vt:lpstr>
      <vt:lpstr>PowerPoint-presentatie</vt:lpstr>
      <vt:lpstr>NRT OSI SAF visualization at KNMI</vt:lpstr>
      <vt:lpstr>ESA Marine Atmosphere eXtreme Satellite Synergy (MAXSS)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Stoffelen, Ad (KNMI)</dc:creator>
  <cp:lastModifiedBy>Stoffelen, Ad (KNMI)</cp:lastModifiedBy>
  <cp:revision>111</cp:revision>
  <dcterms:created xsi:type="dcterms:W3CDTF">2020-02-08T13:20:37Z</dcterms:created>
  <dcterms:modified xsi:type="dcterms:W3CDTF">2021-03-25T23:09:23Z</dcterms:modified>
</cp:coreProperties>
</file>