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209800"/>
            <a:ext cx="7772400" cy="3679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Crustal architecture of Amsterdam-St. Paul Island from an</a:t>
            </a:r>
            <a:br>
              <a:rPr lang="en-US" dirty="0" smtClean="0"/>
            </a:br>
            <a:r>
              <a:rPr lang="en-US" dirty="0" smtClean="0"/>
              <a:t>integrated geophysical approach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000" dirty="0" err="1" smtClean="0"/>
              <a:t>Pankaj</a:t>
            </a:r>
            <a:r>
              <a:rPr lang="en-US" sz="2000" dirty="0" smtClean="0"/>
              <a:t> Kumar, </a:t>
            </a:r>
            <a:r>
              <a:rPr lang="en-US" sz="2000" dirty="0" err="1" smtClean="0"/>
              <a:t>Pratyush</a:t>
            </a:r>
            <a:r>
              <a:rPr lang="en-US" sz="2000" dirty="0" smtClean="0"/>
              <a:t> </a:t>
            </a:r>
            <a:r>
              <a:rPr lang="en-US" sz="2000" dirty="0" err="1" smtClean="0"/>
              <a:t>Anand</a:t>
            </a:r>
            <a:r>
              <a:rPr lang="en-US" sz="2000" dirty="0" smtClean="0"/>
              <a:t>, </a:t>
            </a:r>
            <a:r>
              <a:rPr lang="en-US" sz="2000" dirty="0" err="1" smtClean="0"/>
              <a:t>Dibakar</a:t>
            </a:r>
            <a:r>
              <a:rPr lang="en-US" sz="2000" dirty="0" smtClean="0"/>
              <a:t> </a:t>
            </a:r>
            <a:r>
              <a:rPr lang="en-US" sz="2000" dirty="0" err="1" smtClean="0"/>
              <a:t>Ghosal</a:t>
            </a:r>
            <a:r>
              <a:rPr lang="en-US" sz="2000" dirty="0" smtClean="0"/>
              <a:t>, and </a:t>
            </a:r>
            <a:r>
              <a:rPr lang="en-US" sz="2000" dirty="0" err="1" smtClean="0"/>
              <a:t>Pabitra</a:t>
            </a:r>
            <a:r>
              <a:rPr lang="en-US" sz="2000" dirty="0" smtClean="0"/>
              <a:t> </a:t>
            </a:r>
            <a:r>
              <a:rPr lang="en-US" sz="2000" dirty="0" err="1" smtClean="0"/>
              <a:t>Singha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000" dirty="0" smtClean="0"/>
              <a:t>Indian Institute of Technology Kanpur, Earth Sciences, Kanpur, India </a:t>
            </a:r>
            <a:endParaRPr lang="en-US" sz="2000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76200"/>
            <a:ext cx="7772400" cy="16763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latin typeface="+mj-lt"/>
                <a:ea typeface="+mj-ea"/>
                <a:cs typeface="+mj-cs"/>
              </a:rPr>
              <a:t>EGU General Assembly 2021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Abstract : EGU21-11155|ECS</a:t>
            </a:r>
            <a:endParaRPr kumimoji="0" lang="en-US" sz="29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Study area</a:t>
            </a:r>
            <a:endParaRPr lang="en-US" sz="3600" dirty="0"/>
          </a:p>
        </p:txBody>
      </p:sp>
      <p:pic>
        <p:nvPicPr>
          <p:cNvPr id="1026" name="Picture 2" descr="G:\Triple junction\ASP manuscript\ASP figure\Fig 1\fig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206" y="1371600"/>
            <a:ext cx="8896594" cy="4752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Triple junction\ASP manuscript\ASP figure\Fig 2\ridge-g_vol-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66996" y="1219200"/>
            <a:ext cx="6000804" cy="5562600"/>
          </a:xfrm>
          <a:prstGeom prst="rect">
            <a:avLst/>
          </a:prstGeom>
          <a:noFill/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3200400" cy="5135562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Integrated GM modeling along selected profiles are performed to find the crustal structure below the ASP plateau.</a:t>
            </a:r>
            <a:endParaRPr lang="en-US"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457200" y="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dirty="0" smtClean="0">
                <a:latin typeface="+mj-lt"/>
                <a:ea typeface="+mj-ea"/>
                <a:cs typeface="+mj-cs"/>
              </a:rPr>
              <a:t>Methodology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41438"/>
            <a:ext cx="3657600" cy="3382962"/>
          </a:xfrm>
        </p:spPr>
        <p:txBody>
          <a:bodyPr>
            <a:normAutofit/>
          </a:bodyPr>
          <a:lstStyle/>
          <a:p>
            <a:r>
              <a:rPr lang="en-US" dirty="0" smtClean="0"/>
              <a:t>Crustal model along line 3 over the ASP plateau</a:t>
            </a:r>
            <a:endParaRPr lang="en-US" dirty="0"/>
          </a:p>
        </p:txBody>
      </p:sp>
      <p:pic>
        <p:nvPicPr>
          <p:cNvPr id="3074" name="Picture 2" descr="D:\IIT-kanpur\Triple junction-MBA\SEIR_volcano\Gravity-Magnetic model\L3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87813" y="76200"/>
            <a:ext cx="4370387" cy="66501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 smtClean="0"/>
              <a:t>Results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>Lava flow has carpeted the entire ASP plateau causing high magnetic anomaly of -1000 to 1500 </a:t>
            </a:r>
            <a:r>
              <a:rPr lang="en-US" dirty="0" err="1" smtClean="0"/>
              <a:t>nT.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The crust beneath the plateau is suggested to be highly affected by volcanic activity and is underlain by high-density underplated material.</a:t>
            </a:r>
          </a:p>
          <a:p>
            <a:endParaRPr lang="en-US" dirty="0" smtClean="0"/>
          </a:p>
          <a:p>
            <a:r>
              <a:rPr lang="en-US" dirty="0" smtClean="0"/>
              <a:t>Magmatic intrusions of normal as well as reverse polarity are interpreted in the crust of ASP plateau.   </a:t>
            </a:r>
          </a:p>
          <a:p>
            <a:endParaRPr lang="en-US" dirty="0" smtClean="0"/>
          </a:p>
          <a:p>
            <a:r>
              <a:rPr lang="en-US" dirty="0" err="1" smtClean="0"/>
              <a:t>Moho</a:t>
            </a:r>
            <a:r>
              <a:rPr lang="en-US" dirty="0" smtClean="0"/>
              <a:t> varies from ~12-17 km beneath the plateau.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endParaRPr lang="en-US" sz="6600" dirty="0" smtClean="0"/>
          </a:p>
          <a:p>
            <a:pPr algn="ctr">
              <a:buNone/>
            </a:pPr>
            <a:r>
              <a:rPr lang="en-US" sz="6600" dirty="0" smtClean="0"/>
              <a:t>Thank You</a:t>
            </a:r>
            <a:endParaRPr lang="en-US" sz="6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118</Words>
  <Application>Microsoft Office PowerPoint</Application>
  <PresentationFormat>On-screen Show (4:3)</PresentationFormat>
  <Paragraphs>18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Crustal architecture of Amsterdam-St. Paul Island from an integrated geophysical approach  Pankaj Kumar, Pratyush Anand, Dibakar Ghosal, and Pabitra Singha Indian Institute of Technology Kanpur, Earth Sciences, Kanpur, India </vt:lpstr>
      <vt:lpstr>Study area</vt:lpstr>
      <vt:lpstr>Integrated GM modeling along selected profiles are performed to find the crustal structure below the ASP plateau.</vt:lpstr>
      <vt:lpstr>Crustal model along line 3 over the ASP plateau</vt:lpstr>
      <vt:lpstr>Results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Crustal architecture of Amsterdam-St. Paul Island from an integrated geophysical approach   Pankaj Kumar, Pratyush Anand, Dibakar Ghosal, and Pabitra Singha Indian Institute of Technology Kanpur, Earth Sciences, Kanpur, India </dc:title>
  <dc:creator>pankaj</dc:creator>
  <cp:lastModifiedBy>pankaj</cp:lastModifiedBy>
  <cp:revision>5</cp:revision>
  <dcterms:created xsi:type="dcterms:W3CDTF">2006-08-16T00:00:00Z</dcterms:created>
  <dcterms:modified xsi:type="dcterms:W3CDTF">2021-04-24T15:46:13Z</dcterms:modified>
</cp:coreProperties>
</file>