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5.jpg" ContentType="image/jpg"/>
  <Override PartName="/ppt/media/image18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65" r:id="rId2"/>
    <p:sldId id="259" r:id="rId3"/>
    <p:sldId id="270" r:id="rId4"/>
    <p:sldId id="266" r:id="rId5"/>
    <p:sldId id="271" r:id="rId6"/>
    <p:sldId id="268" r:id="rId7"/>
    <p:sldId id="269" r:id="rId8"/>
    <p:sldId id="267" r:id="rId9"/>
    <p:sldId id="272" r:id="rId10"/>
    <p:sldId id="273" r:id="rId11"/>
    <p:sldId id="274" r:id="rId12"/>
    <p:sldId id="275" r:id="rId13"/>
    <p:sldId id="276" r:id="rId14"/>
    <p:sldId id="279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AA0E0-B056-4166-9806-DF4703889D3C}" v="5" dt="2021-04-28T09:02:21.950"/>
    <p1510:client id="{E44DBEC9-1F8C-4D67-9D05-7E83E9B4BC2D}" v="112" dt="2021-04-27T14:27:57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salan Ahmed" userId="f8d0c1d3-a6a8-40af-8ac2-ab39ba2321fe" providerId="ADAL" clId="{839AA0E0-B056-4166-9806-DF4703889D3C}"/>
    <pc:docChg chg="undo custSel addSld modSld">
      <pc:chgData name="Arsalan Ahmed" userId="f8d0c1d3-a6a8-40af-8ac2-ab39ba2321fe" providerId="ADAL" clId="{839AA0E0-B056-4166-9806-DF4703889D3C}" dt="2021-04-28T09:14:05.850" v="334" actId="120"/>
      <pc:docMkLst>
        <pc:docMk/>
      </pc:docMkLst>
      <pc:sldChg chg="modSp mod">
        <pc:chgData name="Arsalan Ahmed" userId="f8d0c1d3-a6a8-40af-8ac2-ab39ba2321fe" providerId="ADAL" clId="{839AA0E0-B056-4166-9806-DF4703889D3C}" dt="2021-04-28T09:13:38.995" v="330" actId="14100"/>
        <pc:sldMkLst>
          <pc:docMk/>
          <pc:sldMk cId="986552837" sldId="259"/>
        </pc:sldMkLst>
        <pc:spChg chg="mod">
          <ac:chgData name="Arsalan Ahmed" userId="f8d0c1d3-a6a8-40af-8ac2-ab39ba2321fe" providerId="ADAL" clId="{839AA0E0-B056-4166-9806-DF4703889D3C}" dt="2021-04-28T09:13:30.065" v="327" actId="120"/>
          <ac:spMkLst>
            <pc:docMk/>
            <pc:sldMk cId="986552837" sldId="259"/>
            <ac:spMk id="2" creationId="{E900634E-7CC6-4B1E-A9A5-940801ADE12C}"/>
          </ac:spMkLst>
        </pc:spChg>
        <pc:spChg chg="mod">
          <ac:chgData name="Arsalan Ahmed" userId="f8d0c1d3-a6a8-40af-8ac2-ab39ba2321fe" providerId="ADAL" clId="{839AA0E0-B056-4166-9806-DF4703889D3C}" dt="2021-04-28T09:13:38.995" v="330" actId="14100"/>
          <ac:spMkLst>
            <pc:docMk/>
            <pc:sldMk cId="986552837" sldId="259"/>
            <ac:spMk id="3" creationId="{50998F1C-6C95-4616-BFCD-77B9A53E73A6}"/>
          </ac:spMkLst>
        </pc:spChg>
      </pc:sldChg>
      <pc:sldChg chg="modSp mod">
        <pc:chgData name="Arsalan Ahmed" userId="f8d0c1d3-a6a8-40af-8ac2-ab39ba2321fe" providerId="ADAL" clId="{839AA0E0-B056-4166-9806-DF4703889D3C}" dt="2021-04-28T09:13:16.627" v="325" actId="1076"/>
        <pc:sldMkLst>
          <pc:docMk/>
          <pc:sldMk cId="2342402168" sldId="266"/>
        </pc:sldMkLst>
        <pc:spChg chg="mod">
          <ac:chgData name="Arsalan Ahmed" userId="f8d0c1d3-a6a8-40af-8ac2-ab39ba2321fe" providerId="ADAL" clId="{839AA0E0-B056-4166-9806-DF4703889D3C}" dt="2021-04-28T09:13:10.285" v="324" actId="120"/>
          <ac:spMkLst>
            <pc:docMk/>
            <pc:sldMk cId="2342402168" sldId="266"/>
            <ac:spMk id="2" creationId="{563D174A-36AE-42C5-BAE4-9F72ED9B041B}"/>
          </ac:spMkLst>
        </pc:spChg>
        <pc:spChg chg="mod">
          <ac:chgData name="Arsalan Ahmed" userId="f8d0c1d3-a6a8-40af-8ac2-ab39ba2321fe" providerId="ADAL" clId="{839AA0E0-B056-4166-9806-DF4703889D3C}" dt="2021-04-28T09:13:16.627" v="325" actId="1076"/>
          <ac:spMkLst>
            <pc:docMk/>
            <pc:sldMk cId="2342402168" sldId="266"/>
            <ac:spMk id="3" creationId="{7A78BFCB-DAA4-4CA2-A4D8-8B7F79580D75}"/>
          </ac:spMkLst>
        </pc:spChg>
        <pc:picChg chg="mod">
          <ac:chgData name="Arsalan Ahmed" userId="f8d0c1d3-a6a8-40af-8ac2-ab39ba2321fe" providerId="ADAL" clId="{839AA0E0-B056-4166-9806-DF4703889D3C}" dt="2021-04-28T08:59:40.288" v="227" actId="14100"/>
          <ac:picMkLst>
            <pc:docMk/>
            <pc:sldMk cId="2342402168" sldId="266"/>
            <ac:picMk id="6" creationId="{43E1E91E-AC2C-411C-B817-2F74B2683DEF}"/>
          </ac:picMkLst>
        </pc:picChg>
      </pc:sldChg>
      <pc:sldChg chg="modSp mod">
        <pc:chgData name="Arsalan Ahmed" userId="f8d0c1d3-a6a8-40af-8ac2-ab39ba2321fe" providerId="ADAL" clId="{839AA0E0-B056-4166-9806-DF4703889D3C}" dt="2021-04-28T09:12:49.717" v="320" actId="120"/>
        <pc:sldMkLst>
          <pc:docMk/>
          <pc:sldMk cId="2398039490" sldId="267"/>
        </pc:sldMkLst>
        <pc:spChg chg="mod">
          <ac:chgData name="Arsalan Ahmed" userId="f8d0c1d3-a6a8-40af-8ac2-ab39ba2321fe" providerId="ADAL" clId="{839AA0E0-B056-4166-9806-DF4703889D3C}" dt="2021-04-28T09:12:49.717" v="320" actId="120"/>
          <ac:spMkLst>
            <pc:docMk/>
            <pc:sldMk cId="2398039490" sldId="267"/>
            <ac:spMk id="2" creationId="{6F62A0EA-0B2A-46AA-B02B-077BB7F69289}"/>
          </ac:spMkLst>
        </pc:spChg>
      </pc:sldChg>
      <pc:sldChg chg="modSp mod">
        <pc:chgData name="Arsalan Ahmed" userId="f8d0c1d3-a6a8-40af-8ac2-ab39ba2321fe" providerId="ADAL" clId="{839AA0E0-B056-4166-9806-DF4703889D3C}" dt="2021-04-28T09:13:01.888" v="322" actId="120"/>
        <pc:sldMkLst>
          <pc:docMk/>
          <pc:sldMk cId="2938493693" sldId="268"/>
        </pc:sldMkLst>
        <pc:spChg chg="mod">
          <ac:chgData name="Arsalan Ahmed" userId="f8d0c1d3-a6a8-40af-8ac2-ab39ba2321fe" providerId="ADAL" clId="{839AA0E0-B056-4166-9806-DF4703889D3C}" dt="2021-04-28T09:13:01.888" v="322" actId="120"/>
          <ac:spMkLst>
            <pc:docMk/>
            <pc:sldMk cId="2938493693" sldId="268"/>
            <ac:spMk id="2" creationId="{90EBE7C5-8EB2-4ECB-B68D-07AEC3F74F11}"/>
          </ac:spMkLst>
        </pc:spChg>
      </pc:sldChg>
      <pc:sldChg chg="modSp mod">
        <pc:chgData name="Arsalan Ahmed" userId="f8d0c1d3-a6a8-40af-8ac2-ab39ba2321fe" providerId="ADAL" clId="{839AA0E0-B056-4166-9806-DF4703889D3C}" dt="2021-04-28T09:12:57.784" v="321" actId="120"/>
        <pc:sldMkLst>
          <pc:docMk/>
          <pc:sldMk cId="855154607" sldId="269"/>
        </pc:sldMkLst>
        <pc:spChg chg="mod">
          <ac:chgData name="Arsalan Ahmed" userId="f8d0c1d3-a6a8-40af-8ac2-ab39ba2321fe" providerId="ADAL" clId="{839AA0E0-B056-4166-9806-DF4703889D3C}" dt="2021-04-28T09:12:57.784" v="321" actId="120"/>
          <ac:spMkLst>
            <pc:docMk/>
            <pc:sldMk cId="855154607" sldId="269"/>
            <ac:spMk id="2" creationId="{A2E563C1-210F-4AD3-8BAD-043080173067}"/>
          </ac:spMkLst>
        </pc:spChg>
      </pc:sldChg>
      <pc:sldChg chg="modSp mod">
        <pc:chgData name="Arsalan Ahmed" userId="f8d0c1d3-a6a8-40af-8ac2-ab39ba2321fe" providerId="ADAL" clId="{839AA0E0-B056-4166-9806-DF4703889D3C}" dt="2021-04-28T09:13:25.622" v="326" actId="120"/>
        <pc:sldMkLst>
          <pc:docMk/>
          <pc:sldMk cId="2923969278" sldId="270"/>
        </pc:sldMkLst>
        <pc:spChg chg="mod">
          <ac:chgData name="Arsalan Ahmed" userId="f8d0c1d3-a6a8-40af-8ac2-ab39ba2321fe" providerId="ADAL" clId="{839AA0E0-B056-4166-9806-DF4703889D3C}" dt="2021-04-28T09:13:25.622" v="326" actId="120"/>
          <ac:spMkLst>
            <pc:docMk/>
            <pc:sldMk cId="2923969278" sldId="270"/>
            <ac:spMk id="2" creationId="{1FE28D81-C985-49B6-BD8C-56C28B093508}"/>
          </ac:spMkLst>
        </pc:spChg>
        <pc:spChg chg="mod">
          <ac:chgData name="Arsalan Ahmed" userId="f8d0c1d3-a6a8-40af-8ac2-ab39ba2321fe" providerId="ADAL" clId="{839AA0E0-B056-4166-9806-DF4703889D3C}" dt="2021-04-28T08:59:07.192" v="211" actId="20577"/>
          <ac:spMkLst>
            <pc:docMk/>
            <pc:sldMk cId="2923969278" sldId="270"/>
            <ac:spMk id="3" creationId="{4D66B251-2DAC-4FBB-80A5-378FC9A45191}"/>
          </ac:spMkLst>
        </pc:spChg>
      </pc:sldChg>
      <pc:sldChg chg="modSp mod">
        <pc:chgData name="Arsalan Ahmed" userId="f8d0c1d3-a6a8-40af-8ac2-ab39ba2321fe" providerId="ADAL" clId="{839AA0E0-B056-4166-9806-DF4703889D3C}" dt="2021-04-28T09:13:05.720" v="323" actId="120"/>
        <pc:sldMkLst>
          <pc:docMk/>
          <pc:sldMk cId="4078977928" sldId="271"/>
        </pc:sldMkLst>
        <pc:spChg chg="mod">
          <ac:chgData name="Arsalan Ahmed" userId="f8d0c1d3-a6a8-40af-8ac2-ab39ba2321fe" providerId="ADAL" clId="{839AA0E0-B056-4166-9806-DF4703889D3C}" dt="2021-04-28T09:13:05.720" v="323" actId="120"/>
          <ac:spMkLst>
            <pc:docMk/>
            <pc:sldMk cId="4078977928" sldId="271"/>
            <ac:spMk id="2" creationId="{FCEF6B70-79ED-48EB-8BFD-B32F237B2C2F}"/>
          </ac:spMkLst>
        </pc:spChg>
        <pc:spChg chg="mod">
          <ac:chgData name="Arsalan Ahmed" userId="f8d0c1d3-a6a8-40af-8ac2-ab39ba2321fe" providerId="ADAL" clId="{839AA0E0-B056-4166-9806-DF4703889D3C}" dt="2021-04-28T09:01:45.956" v="244" actId="255"/>
          <ac:spMkLst>
            <pc:docMk/>
            <pc:sldMk cId="4078977928" sldId="271"/>
            <ac:spMk id="5" creationId="{F1A66888-73DF-4FA5-8C33-3A811C17B573}"/>
          </ac:spMkLst>
        </pc:spChg>
        <pc:picChg chg="mod">
          <ac:chgData name="Arsalan Ahmed" userId="f8d0c1d3-a6a8-40af-8ac2-ab39ba2321fe" providerId="ADAL" clId="{839AA0E0-B056-4166-9806-DF4703889D3C}" dt="2021-04-28T08:19:08.657" v="148" actId="14100"/>
          <ac:picMkLst>
            <pc:docMk/>
            <pc:sldMk cId="4078977928" sldId="271"/>
            <ac:picMk id="4" creationId="{6C0CA257-21FC-4417-9E08-5E345C9FEC0B}"/>
          </ac:picMkLst>
        </pc:picChg>
      </pc:sldChg>
      <pc:sldChg chg="modSp mod">
        <pc:chgData name="Arsalan Ahmed" userId="f8d0c1d3-a6a8-40af-8ac2-ab39ba2321fe" providerId="ADAL" clId="{839AA0E0-B056-4166-9806-DF4703889D3C}" dt="2021-04-28T09:05:52.443" v="250" actId="122"/>
        <pc:sldMkLst>
          <pc:docMk/>
          <pc:sldMk cId="1653238268" sldId="272"/>
        </pc:sldMkLst>
        <pc:spChg chg="mod">
          <ac:chgData name="Arsalan Ahmed" userId="f8d0c1d3-a6a8-40af-8ac2-ab39ba2321fe" providerId="ADAL" clId="{839AA0E0-B056-4166-9806-DF4703889D3C}" dt="2021-04-28T09:05:52.443" v="250" actId="122"/>
          <ac:spMkLst>
            <pc:docMk/>
            <pc:sldMk cId="1653238268" sldId="272"/>
            <ac:spMk id="2" creationId="{4D444FAE-0BC5-4D57-9D12-59D3BCF30901}"/>
          </ac:spMkLst>
        </pc:spChg>
      </pc:sldChg>
      <pc:sldChg chg="modSp mod">
        <pc:chgData name="Arsalan Ahmed" userId="f8d0c1d3-a6a8-40af-8ac2-ab39ba2321fe" providerId="ADAL" clId="{839AA0E0-B056-4166-9806-DF4703889D3C}" dt="2021-04-28T09:12:45.234" v="319" actId="120"/>
        <pc:sldMkLst>
          <pc:docMk/>
          <pc:sldMk cId="3139597033" sldId="273"/>
        </pc:sldMkLst>
        <pc:spChg chg="mod">
          <ac:chgData name="Arsalan Ahmed" userId="f8d0c1d3-a6a8-40af-8ac2-ab39ba2321fe" providerId="ADAL" clId="{839AA0E0-B056-4166-9806-DF4703889D3C}" dt="2021-04-28T09:12:45.234" v="319" actId="120"/>
          <ac:spMkLst>
            <pc:docMk/>
            <pc:sldMk cId="3139597033" sldId="273"/>
            <ac:spMk id="2" creationId="{FB4C8916-9A12-4A39-845B-86BD3E0BB26F}"/>
          </ac:spMkLst>
        </pc:spChg>
      </pc:sldChg>
      <pc:sldChg chg="addSp modSp mod">
        <pc:chgData name="Arsalan Ahmed" userId="f8d0c1d3-a6a8-40af-8ac2-ab39ba2321fe" providerId="ADAL" clId="{839AA0E0-B056-4166-9806-DF4703889D3C}" dt="2021-04-28T09:12:35.118" v="318" actId="120"/>
        <pc:sldMkLst>
          <pc:docMk/>
          <pc:sldMk cId="3778375382" sldId="274"/>
        </pc:sldMkLst>
        <pc:spChg chg="mod">
          <ac:chgData name="Arsalan Ahmed" userId="f8d0c1d3-a6a8-40af-8ac2-ab39ba2321fe" providerId="ADAL" clId="{839AA0E0-B056-4166-9806-DF4703889D3C}" dt="2021-04-28T09:12:35.118" v="318" actId="120"/>
          <ac:spMkLst>
            <pc:docMk/>
            <pc:sldMk cId="3778375382" sldId="274"/>
            <ac:spMk id="2" creationId="{A03ED814-76B8-4999-9412-73ED1272A45E}"/>
          </ac:spMkLst>
        </pc:spChg>
        <pc:spChg chg="add mod">
          <ac:chgData name="Arsalan Ahmed" userId="f8d0c1d3-a6a8-40af-8ac2-ab39ba2321fe" providerId="ADAL" clId="{839AA0E0-B056-4166-9806-DF4703889D3C}" dt="2021-04-28T09:11:51.572" v="315" actId="20577"/>
          <ac:spMkLst>
            <pc:docMk/>
            <pc:sldMk cId="3778375382" sldId="274"/>
            <ac:spMk id="9" creationId="{8E477A28-53D3-47A6-BA26-0F3AAEAF35CF}"/>
          </ac:spMkLst>
        </pc:spChg>
        <pc:picChg chg="mod">
          <ac:chgData name="Arsalan Ahmed" userId="f8d0c1d3-a6a8-40af-8ac2-ab39ba2321fe" providerId="ADAL" clId="{839AA0E0-B056-4166-9806-DF4703889D3C}" dt="2021-04-28T09:06:42.382" v="255" actId="1076"/>
          <ac:picMkLst>
            <pc:docMk/>
            <pc:sldMk cId="3778375382" sldId="274"/>
            <ac:picMk id="4" creationId="{DDBAB9DD-E3BA-4901-828F-946B99273452}"/>
          </ac:picMkLst>
        </pc:picChg>
      </pc:sldChg>
      <pc:sldChg chg="modSp mod">
        <pc:chgData name="Arsalan Ahmed" userId="f8d0c1d3-a6a8-40af-8ac2-ab39ba2321fe" providerId="ADAL" clId="{839AA0E0-B056-4166-9806-DF4703889D3C}" dt="2021-04-28T09:12:30.078" v="317" actId="120"/>
        <pc:sldMkLst>
          <pc:docMk/>
          <pc:sldMk cId="3876490919" sldId="275"/>
        </pc:sldMkLst>
        <pc:spChg chg="mod">
          <ac:chgData name="Arsalan Ahmed" userId="f8d0c1d3-a6a8-40af-8ac2-ab39ba2321fe" providerId="ADAL" clId="{839AA0E0-B056-4166-9806-DF4703889D3C}" dt="2021-04-28T09:12:30.078" v="317" actId="120"/>
          <ac:spMkLst>
            <pc:docMk/>
            <pc:sldMk cId="3876490919" sldId="275"/>
            <ac:spMk id="2" creationId="{EA74DCDC-828E-45F2-9AB3-06F924235DF8}"/>
          </ac:spMkLst>
        </pc:spChg>
      </pc:sldChg>
      <pc:sldChg chg="modSp mod">
        <pc:chgData name="Arsalan Ahmed" userId="f8d0c1d3-a6a8-40af-8ac2-ab39ba2321fe" providerId="ADAL" clId="{839AA0E0-B056-4166-9806-DF4703889D3C}" dt="2021-04-28T09:12:25.766" v="316" actId="120"/>
        <pc:sldMkLst>
          <pc:docMk/>
          <pc:sldMk cId="4183703256" sldId="276"/>
        </pc:sldMkLst>
        <pc:spChg chg="mod">
          <ac:chgData name="Arsalan Ahmed" userId="f8d0c1d3-a6a8-40af-8ac2-ab39ba2321fe" providerId="ADAL" clId="{839AA0E0-B056-4166-9806-DF4703889D3C}" dt="2021-04-28T09:12:25.766" v="316" actId="120"/>
          <ac:spMkLst>
            <pc:docMk/>
            <pc:sldMk cId="4183703256" sldId="276"/>
            <ac:spMk id="2" creationId="{09E150ED-732A-4A05-95EE-BB4C9CBF350A}"/>
          </ac:spMkLst>
        </pc:spChg>
        <pc:spChg chg="mod">
          <ac:chgData name="Arsalan Ahmed" userId="f8d0c1d3-a6a8-40af-8ac2-ab39ba2321fe" providerId="ADAL" clId="{839AA0E0-B056-4166-9806-DF4703889D3C}" dt="2021-04-27T19:13:21.479" v="108" actId="20577"/>
          <ac:spMkLst>
            <pc:docMk/>
            <pc:sldMk cId="4183703256" sldId="276"/>
            <ac:spMk id="3" creationId="{E5F8D516-6D9C-42AB-865F-7FB5C76BDB49}"/>
          </ac:spMkLst>
        </pc:spChg>
      </pc:sldChg>
      <pc:sldChg chg="modSp mod">
        <pc:chgData name="Arsalan Ahmed" userId="f8d0c1d3-a6a8-40af-8ac2-ab39ba2321fe" providerId="ADAL" clId="{839AA0E0-B056-4166-9806-DF4703889D3C}" dt="2021-04-28T09:14:05.850" v="334" actId="120"/>
        <pc:sldMkLst>
          <pc:docMk/>
          <pc:sldMk cId="289000759" sldId="277"/>
        </pc:sldMkLst>
        <pc:spChg chg="mod">
          <ac:chgData name="Arsalan Ahmed" userId="f8d0c1d3-a6a8-40af-8ac2-ab39ba2321fe" providerId="ADAL" clId="{839AA0E0-B056-4166-9806-DF4703889D3C}" dt="2021-04-28T09:14:05.850" v="334" actId="120"/>
          <ac:spMkLst>
            <pc:docMk/>
            <pc:sldMk cId="289000759" sldId="277"/>
            <ac:spMk id="7" creationId="{091A5CA2-5F28-418C-9C89-595AD0E4E411}"/>
          </ac:spMkLst>
        </pc:spChg>
      </pc:sldChg>
      <pc:sldChg chg="modSp mod">
        <pc:chgData name="Arsalan Ahmed" userId="f8d0c1d3-a6a8-40af-8ac2-ab39ba2321fe" providerId="ADAL" clId="{839AA0E0-B056-4166-9806-DF4703889D3C}" dt="2021-04-28T09:13:57.720" v="332" actId="14100"/>
        <pc:sldMkLst>
          <pc:docMk/>
          <pc:sldMk cId="1299396541" sldId="278"/>
        </pc:sldMkLst>
        <pc:spChg chg="mod">
          <ac:chgData name="Arsalan Ahmed" userId="f8d0c1d3-a6a8-40af-8ac2-ab39ba2321fe" providerId="ADAL" clId="{839AA0E0-B056-4166-9806-DF4703889D3C}" dt="2021-04-28T09:13:57.720" v="332" actId="14100"/>
          <ac:spMkLst>
            <pc:docMk/>
            <pc:sldMk cId="1299396541" sldId="278"/>
            <ac:spMk id="9" creationId="{7859D6C2-6713-4866-8C8D-D74ABCF7DF5E}"/>
          </ac:spMkLst>
        </pc:spChg>
        <pc:picChg chg="mod">
          <ac:chgData name="Arsalan Ahmed" userId="f8d0c1d3-a6a8-40af-8ac2-ab39ba2321fe" providerId="ADAL" clId="{839AA0E0-B056-4166-9806-DF4703889D3C}" dt="2021-04-28T09:07:27.739" v="263" actId="14100"/>
          <ac:picMkLst>
            <pc:docMk/>
            <pc:sldMk cId="1299396541" sldId="278"/>
            <ac:picMk id="6" creationId="{A3E0E2E8-2204-41AD-A261-E1D0601F7273}"/>
          </ac:picMkLst>
        </pc:picChg>
        <pc:picChg chg="mod">
          <ac:chgData name="Arsalan Ahmed" userId="f8d0c1d3-a6a8-40af-8ac2-ab39ba2321fe" providerId="ADAL" clId="{839AA0E0-B056-4166-9806-DF4703889D3C}" dt="2021-04-28T09:07:24.572" v="262" actId="1076"/>
          <ac:picMkLst>
            <pc:docMk/>
            <pc:sldMk cId="1299396541" sldId="278"/>
            <ac:picMk id="7" creationId="{0FCBED40-1682-493E-A063-4670135360EC}"/>
          </ac:picMkLst>
        </pc:picChg>
      </pc:sldChg>
      <pc:sldChg chg="addSp delSp modSp new mod">
        <pc:chgData name="Arsalan Ahmed" userId="f8d0c1d3-a6a8-40af-8ac2-ab39ba2321fe" providerId="ADAL" clId="{839AA0E0-B056-4166-9806-DF4703889D3C}" dt="2021-04-28T09:07:00.183" v="258" actId="120"/>
        <pc:sldMkLst>
          <pc:docMk/>
          <pc:sldMk cId="3449978203" sldId="279"/>
        </pc:sldMkLst>
        <pc:spChg chg="mod">
          <ac:chgData name="Arsalan Ahmed" userId="f8d0c1d3-a6a8-40af-8ac2-ab39ba2321fe" providerId="ADAL" clId="{839AA0E0-B056-4166-9806-DF4703889D3C}" dt="2021-04-28T09:07:00.183" v="258" actId="120"/>
          <ac:spMkLst>
            <pc:docMk/>
            <pc:sldMk cId="3449978203" sldId="279"/>
            <ac:spMk id="2" creationId="{A5DE40B5-8C3F-4695-8571-D81B875A97CE}"/>
          </ac:spMkLst>
        </pc:spChg>
        <pc:spChg chg="del mod">
          <ac:chgData name="Arsalan Ahmed" userId="f8d0c1d3-a6a8-40af-8ac2-ab39ba2321fe" providerId="ADAL" clId="{839AA0E0-B056-4166-9806-DF4703889D3C}" dt="2021-04-28T08:56:48.038" v="152" actId="478"/>
          <ac:spMkLst>
            <pc:docMk/>
            <pc:sldMk cId="3449978203" sldId="279"/>
            <ac:spMk id="3" creationId="{07189369-ED8E-45A7-9D82-7DEB17BA1F30}"/>
          </ac:spMkLst>
        </pc:spChg>
        <pc:spChg chg="add mod">
          <ac:chgData name="Arsalan Ahmed" userId="f8d0c1d3-a6a8-40af-8ac2-ab39ba2321fe" providerId="ADAL" clId="{839AA0E0-B056-4166-9806-DF4703889D3C}" dt="2021-04-28T08:58:24.420" v="197" actId="1076"/>
          <ac:spMkLst>
            <pc:docMk/>
            <pc:sldMk cId="3449978203" sldId="279"/>
            <ac:spMk id="9" creationId="{30EEEA54-486E-4D07-80D3-250F1B6DCDF3}"/>
          </ac:spMkLst>
        </pc:spChg>
        <pc:picChg chg="add mod">
          <ac:chgData name="Arsalan Ahmed" userId="f8d0c1d3-a6a8-40af-8ac2-ab39ba2321fe" providerId="ADAL" clId="{839AA0E0-B056-4166-9806-DF4703889D3C}" dt="2021-04-28T08:58:18.262" v="196" actId="14100"/>
          <ac:picMkLst>
            <pc:docMk/>
            <pc:sldMk cId="3449978203" sldId="279"/>
            <ac:picMk id="7" creationId="{A7BB283A-E1ED-448D-A6A0-BE8A456609F8}"/>
          </ac:picMkLst>
        </pc:picChg>
        <pc:picChg chg="add mod">
          <ac:chgData name="Arsalan Ahmed" userId="f8d0c1d3-a6a8-40af-8ac2-ab39ba2321fe" providerId="ADAL" clId="{839AA0E0-B056-4166-9806-DF4703889D3C}" dt="2021-04-28T09:02:21.950" v="245"/>
          <ac:picMkLst>
            <pc:docMk/>
            <pc:sldMk cId="3449978203" sldId="279"/>
            <ac:picMk id="10" creationId="{7D705977-215C-4628-B1A1-95F0C3264691}"/>
          </ac:picMkLst>
        </pc:picChg>
      </pc:sldChg>
    </pc:docChg>
  </pc:docChgLst>
  <pc:docChgLst>
    <pc:chgData name="Arsalan Ahmed" userId="f8d0c1d3-a6a8-40af-8ac2-ab39ba2321fe" providerId="ADAL" clId="{E44DBEC9-1F8C-4D67-9D05-7E83E9B4BC2D}"/>
    <pc:docChg chg="undo custSel addSld delSld modSld sldOrd">
      <pc:chgData name="Arsalan Ahmed" userId="f8d0c1d3-a6a8-40af-8ac2-ab39ba2321fe" providerId="ADAL" clId="{E44DBEC9-1F8C-4D67-9D05-7E83E9B4BC2D}" dt="2021-04-27T18:10:12.332" v="5113" actId="20577"/>
      <pc:docMkLst>
        <pc:docMk/>
      </pc:docMkLst>
      <pc:sldChg chg="modSp del mod">
        <pc:chgData name="Arsalan Ahmed" userId="f8d0c1d3-a6a8-40af-8ac2-ab39ba2321fe" providerId="ADAL" clId="{E44DBEC9-1F8C-4D67-9D05-7E83E9B4BC2D}" dt="2021-04-27T11:53:03.952" v="4774" actId="2696"/>
        <pc:sldMkLst>
          <pc:docMk/>
          <pc:sldMk cId="435244850" sldId="256"/>
        </pc:sldMkLst>
        <pc:picChg chg="mod">
          <ac:chgData name="Arsalan Ahmed" userId="f8d0c1d3-a6a8-40af-8ac2-ab39ba2321fe" providerId="ADAL" clId="{E44DBEC9-1F8C-4D67-9D05-7E83E9B4BC2D}" dt="2021-04-23T08:14:43.334" v="3" actId="1076"/>
          <ac:picMkLst>
            <pc:docMk/>
            <pc:sldMk cId="435244850" sldId="256"/>
            <ac:picMk id="6" creationId="{508B0A0A-E8A0-46A5-9AD8-60F6C451BF25}"/>
          </ac:picMkLst>
        </pc:picChg>
      </pc:sldChg>
      <pc:sldChg chg="addSp delSp modSp new del mod">
        <pc:chgData name="Arsalan Ahmed" userId="f8d0c1d3-a6a8-40af-8ac2-ab39ba2321fe" providerId="ADAL" clId="{E44DBEC9-1F8C-4D67-9D05-7E83E9B4BC2D}" dt="2021-04-27T11:54:08.304" v="4775" actId="47"/>
        <pc:sldMkLst>
          <pc:docMk/>
          <pc:sldMk cId="1850349873" sldId="257"/>
        </pc:sldMkLst>
        <pc:spChg chg="del">
          <ac:chgData name="Arsalan Ahmed" userId="f8d0c1d3-a6a8-40af-8ac2-ab39ba2321fe" providerId="ADAL" clId="{E44DBEC9-1F8C-4D67-9D05-7E83E9B4BC2D}" dt="2021-04-23T08:15:01.503" v="9" actId="478"/>
          <ac:spMkLst>
            <pc:docMk/>
            <pc:sldMk cId="1850349873" sldId="257"/>
            <ac:spMk id="2" creationId="{93D2D4DF-9C17-4113-A6CB-3E62DBDB7068}"/>
          </ac:spMkLst>
        </pc:spChg>
        <pc:spChg chg="del">
          <ac:chgData name="Arsalan Ahmed" userId="f8d0c1d3-a6a8-40af-8ac2-ab39ba2321fe" providerId="ADAL" clId="{E44DBEC9-1F8C-4D67-9D05-7E83E9B4BC2D}" dt="2021-04-23T08:14:58.898" v="8" actId="478"/>
          <ac:spMkLst>
            <pc:docMk/>
            <pc:sldMk cId="1850349873" sldId="257"/>
            <ac:spMk id="3" creationId="{AD0331DE-8BD9-46AE-9A4D-6A67686499BF}"/>
          </ac:spMkLst>
        </pc:spChg>
        <pc:picChg chg="add mod">
          <ac:chgData name="Arsalan Ahmed" userId="f8d0c1d3-a6a8-40af-8ac2-ab39ba2321fe" providerId="ADAL" clId="{E44DBEC9-1F8C-4D67-9D05-7E83E9B4BC2D}" dt="2021-04-23T08:31:09.412" v="12" actId="1076"/>
          <ac:picMkLst>
            <pc:docMk/>
            <pc:sldMk cId="1850349873" sldId="257"/>
            <ac:picMk id="4" creationId="{A1218C15-55A6-4EFE-965C-A3CF57D48305}"/>
          </ac:picMkLst>
        </pc:picChg>
        <pc:picChg chg="del mod">
          <ac:chgData name="Arsalan Ahmed" userId="f8d0c1d3-a6a8-40af-8ac2-ab39ba2321fe" providerId="ADAL" clId="{E44DBEC9-1F8C-4D67-9D05-7E83E9B4BC2D}" dt="2021-04-25T15:37:27.426" v="27" actId="478"/>
          <ac:picMkLst>
            <pc:docMk/>
            <pc:sldMk cId="1850349873" sldId="257"/>
            <ac:picMk id="5" creationId="{139B2975-E889-4602-8EDD-57CD3E210DD9}"/>
          </ac:picMkLst>
        </pc:picChg>
      </pc:sldChg>
      <pc:sldChg chg="addSp delSp modSp new del mod">
        <pc:chgData name="Arsalan Ahmed" userId="f8d0c1d3-a6a8-40af-8ac2-ab39ba2321fe" providerId="ADAL" clId="{E44DBEC9-1F8C-4D67-9D05-7E83E9B4BC2D}" dt="2021-04-27T11:54:09.402" v="4776" actId="47"/>
        <pc:sldMkLst>
          <pc:docMk/>
          <pc:sldMk cId="69761212" sldId="258"/>
        </pc:sldMkLst>
        <pc:spChg chg="del">
          <ac:chgData name="Arsalan Ahmed" userId="f8d0c1d3-a6a8-40af-8ac2-ab39ba2321fe" providerId="ADAL" clId="{E44DBEC9-1F8C-4D67-9D05-7E83E9B4BC2D}" dt="2021-04-23T08:52:27.422" v="18" actId="478"/>
          <ac:spMkLst>
            <pc:docMk/>
            <pc:sldMk cId="69761212" sldId="258"/>
            <ac:spMk id="2" creationId="{40E24F5E-7B9A-4503-A1A9-88C1CB9A11AA}"/>
          </ac:spMkLst>
        </pc:spChg>
        <pc:spChg chg="del">
          <ac:chgData name="Arsalan Ahmed" userId="f8d0c1d3-a6a8-40af-8ac2-ab39ba2321fe" providerId="ADAL" clId="{E44DBEC9-1F8C-4D67-9D05-7E83E9B4BC2D}" dt="2021-04-23T08:52:25.627" v="17" actId="478"/>
          <ac:spMkLst>
            <pc:docMk/>
            <pc:sldMk cId="69761212" sldId="258"/>
            <ac:spMk id="3" creationId="{927DF235-C42B-493A-9657-3383331AA413}"/>
          </ac:spMkLst>
        </pc:spChg>
        <pc:picChg chg="add mod">
          <ac:chgData name="Arsalan Ahmed" userId="f8d0c1d3-a6a8-40af-8ac2-ab39ba2321fe" providerId="ADAL" clId="{E44DBEC9-1F8C-4D67-9D05-7E83E9B4BC2D}" dt="2021-04-23T08:52:37.386" v="21" actId="14100"/>
          <ac:picMkLst>
            <pc:docMk/>
            <pc:sldMk cId="69761212" sldId="258"/>
            <ac:picMk id="4" creationId="{91AA72DA-B41B-431E-B1E8-ADF87FDEE976}"/>
          </ac:picMkLst>
        </pc:picChg>
        <pc:picChg chg="add mod">
          <ac:chgData name="Arsalan Ahmed" userId="f8d0c1d3-a6a8-40af-8ac2-ab39ba2321fe" providerId="ADAL" clId="{E44DBEC9-1F8C-4D67-9D05-7E83E9B4BC2D}" dt="2021-04-23T08:52:33.947" v="20" actId="14100"/>
          <ac:picMkLst>
            <pc:docMk/>
            <pc:sldMk cId="69761212" sldId="258"/>
            <ac:picMk id="5" creationId="{4F3AA477-DC34-4BE0-B2E6-F3B46E1CECA4}"/>
          </ac:picMkLst>
        </pc:picChg>
      </pc:sldChg>
      <pc:sldChg chg="addSp delSp modSp new mod">
        <pc:chgData name="Arsalan Ahmed" userId="f8d0c1d3-a6a8-40af-8ac2-ab39ba2321fe" providerId="ADAL" clId="{E44DBEC9-1F8C-4D67-9D05-7E83E9B4BC2D}" dt="2021-04-27T14:25:03.267" v="5047" actId="20577"/>
        <pc:sldMkLst>
          <pc:docMk/>
          <pc:sldMk cId="986552837" sldId="259"/>
        </pc:sldMkLst>
        <pc:spChg chg="mod">
          <ac:chgData name="Arsalan Ahmed" userId="f8d0c1d3-a6a8-40af-8ac2-ab39ba2321fe" providerId="ADAL" clId="{E44DBEC9-1F8C-4D67-9D05-7E83E9B4BC2D}" dt="2021-04-27T08:23:19.654" v="2352" actId="20577"/>
          <ac:spMkLst>
            <pc:docMk/>
            <pc:sldMk cId="986552837" sldId="259"/>
            <ac:spMk id="2" creationId="{E900634E-7CC6-4B1E-A9A5-940801ADE12C}"/>
          </ac:spMkLst>
        </pc:spChg>
        <pc:spChg chg="mod">
          <ac:chgData name="Arsalan Ahmed" userId="f8d0c1d3-a6a8-40af-8ac2-ab39ba2321fe" providerId="ADAL" clId="{E44DBEC9-1F8C-4D67-9D05-7E83E9B4BC2D}" dt="2021-04-27T14:25:03.267" v="5047" actId="20577"/>
          <ac:spMkLst>
            <pc:docMk/>
            <pc:sldMk cId="986552837" sldId="259"/>
            <ac:spMk id="3" creationId="{50998F1C-6C95-4616-BFCD-77B9A53E73A6}"/>
          </ac:spMkLst>
        </pc:spChg>
        <pc:spChg chg="mod">
          <ac:chgData name="Arsalan Ahmed" userId="f8d0c1d3-a6a8-40af-8ac2-ab39ba2321fe" providerId="ADAL" clId="{E44DBEC9-1F8C-4D67-9D05-7E83E9B4BC2D}" dt="2021-04-27T11:59:01.680" v="4778" actId="313"/>
          <ac:spMkLst>
            <pc:docMk/>
            <pc:sldMk cId="986552837" sldId="259"/>
            <ac:spMk id="4" creationId="{5A74C04F-6A80-4417-A03F-0BEEF4830229}"/>
          </ac:spMkLst>
        </pc:spChg>
        <pc:spChg chg="add del mod">
          <ac:chgData name="Arsalan Ahmed" userId="f8d0c1d3-a6a8-40af-8ac2-ab39ba2321fe" providerId="ADAL" clId="{E44DBEC9-1F8C-4D67-9D05-7E83E9B4BC2D}" dt="2021-04-25T15:40:16.051" v="124" actId="478"/>
          <ac:spMkLst>
            <pc:docMk/>
            <pc:sldMk cId="986552837" sldId="259"/>
            <ac:spMk id="5" creationId="{D1904F99-DA34-4A72-B794-7E201159D2A7}"/>
          </ac:spMkLst>
        </pc:spChg>
        <pc:picChg chg="add del mod">
          <ac:chgData name="Arsalan Ahmed" userId="f8d0c1d3-a6a8-40af-8ac2-ab39ba2321fe" providerId="ADAL" clId="{E44DBEC9-1F8C-4D67-9D05-7E83E9B4BC2D}" dt="2021-04-27T08:24:52.655" v="2377" actId="478"/>
          <ac:picMkLst>
            <pc:docMk/>
            <pc:sldMk cId="986552837" sldId="259"/>
            <ac:picMk id="5" creationId="{FEFDEDED-87CE-4C9C-9F75-4A3A2837A0D8}"/>
          </ac:picMkLst>
        </pc:picChg>
        <pc:picChg chg="add mod">
          <ac:chgData name="Arsalan Ahmed" userId="f8d0c1d3-a6a8-40af-8ac2-ab39ba2321fe" providerId="ADAL" clId="{E44DBEC9-1F8C-4D67-9D05-7E83E9B4BC2D}" dt="2021-04-27T12:16:41.878" v="5018" actId="14100"/>
          <ac:picMkLst>
            <pc:docMk/>
            <pc:sldMk cId="986552837" sldId="259"/>
            <ac:picMk id="6" creationId="{0DC235D7-40D5-4F91-8801-D67A1512AF13}"/>
          </ac:picMkLst>
        </pc:picChg>
        <pc:picChg chg="add del mod">
          <ac:chgData name="Arsalan Ahmed" userId="f8d0c1d3-a6a8-40af-8ac2-ab39ba2321fe" providerId="ADAL" clId="{E44DBEC9-1F8C-4D67-9D05-7E83E9B4BC2D}" dt="2021-04-26T13:08:57.005" v="1996" actId="21"/>
          <ac:picMkLst>
            <pc:docMk/>
            <pc:sldMk cId="986552837" sldId="259"/>
            <ac:picMk id="6" creationId="{54B4B6A2-E98B-429E-B6DF-4BFE691F2C8A}"/>
          </ac:picMkLst>
        </pc:picChg>
      </pc:sldChg>
      <pc:sldChg chg="addSp delSp modSp new del mod setBg">
        <pc:chgData name="Arsalan Ahmed" userId="f8d0c1d3-a6a8-40af-8ac2-ab39ba2321fe" providerId="ADAL" clId="{E44DBEC9-1F8C-4D67-9D05-7E83E9B4BC2D}" dt="2021-04-27T09:48:56.180" v="3096" actId="2696"/>
        <pc:sldMkLst>
          <pc:docMk/>
          <pc:sldMk cId="2990780298" sldId="260"/>
        </pc:sldMkLst>
        <pc:spChg chg="mod">
          <ac:chgData name="Arsalan Ahmed" userId="f8d0c1d3-a6a8-40af-8ac2-ab39ba2321fe" providerId="ADAL" clId="{E44DBEC9-1F8C-4D67-9D05-7E83E9B4BC2D}" dt="2021-04-26T09:30:24.437" v="1954" actId="26606"/>
          <ac:spMkLst>
            <pc:docMk/>
            <pc:sldMk cId="2990780298" sldId="260"/>
            <ac:spMk id="2" creationId="{33410DD3-9769-4706-A4E6-945E3BA98016}"/>
          </ac:spMkLst>
        </pc:spChg>
        <pc:spChg chg="mod">
          <ac:chgData name="Arsalan Ahmed" userId="f8d0c1d3-a6a8-40af-8ac2-ab39ba2321fe" providerId="ADAL" clId="{E44DBEC9-1F8C-4D67-9D05-7E83E9B4BC2D}" dt="2021-04-26T13:08:35.830" v="1994" actId="20577"/>
          <ac:spMkLst>
            <pc:docMk/>
            <pc:sldMk cId="2990780298" sldId="260"/>
            <ac:spMk id="3" creationId="{723826B3-3F0E-4AE2-B640-BE499F4934D7}"/>
          </ac:spMkLst>
        </pc:spChg>
        <pc:spChg chg="add del">
          <ac:chgData name="Arsalan Ahmed" userId="f8d0c1d3-a6a8-40af-8ac2-ab39ba2321fe" providerId="ADAL" clId="{E44DBEC9-1F8C-4D67-9D05-7E83E9B4BC2D}" dt="2021-04-25T16:37:48.772" v="909" actId="22"/>
          <ac:spMkLst>
            <pc:docMk/>
            <pc:sldMk cId="2990780298" sldId="260"/>
            <ac:spMk id="6" creationId="{C0877798-0EC9-4D6D-B203-311920A6B60B}"/>
          </ac:spMkLst>
        </pc:spChg>
        <pc:spChg chg="add">
          <ac:chgData name="Arsalan Ahmed" userId="f8d0c1d3-a6a8-40af-8ac2-ab39ba2321fe" providerId="ADAL" clId="{E44DBEC9-1F8C-4D67-9D05-7E83E9B4BC2D}" dt="2021-04-26T09:30:24.437" v="1954" actId="26606"/>
          <ac:spMkLst>
            <pc:docMk/>
            <pc:sldMk cId="2990780298" sldId="260"/>
            <ac:spMk id="9" creationId="{1ECAB1E8-8195-4748-BE71-FF806D86892E}"/>
          </ac:spMkLst>
        </pc:spChg>
        <pc:spChg chg="add">
          <ac:chgData name="Arsalan Ahmed" userId="f8d0c1d3-a6a8-40af-8ac2-ab39ba2321fe" providerId="ADAL" clId="{E44DBEC9-1F8C-4D67-9D05-7E83E9B4BC2D}" dt="2021-04-26T09:30:24.437" v="1954" actId="26606"/>
          <ac:spMkLst>
            <pc:docMk/>
            <pc:sldMk cId="2990780298" sldId="260"/>
            <ac:spMk id="11" creationId="{57F6BDD4-E066-4008-8011-6CC31AEB4556}"/>
          </ac:spMkLst>
        </pc:spChg>
        <pc:spChg chg="add">
          <ac:chgData name="Arsalan Ahmed" userId="f8d0c1d3-a6a8-40af-8ac2-ab39ba2321fe" providerId="ADAL" clId="{E44DBEC9-1F8C-4D67-9D05-7E83E9B4BC2D}" dt="2021-04-26T09:30:24.437" v="1954" actId="26606"/>
          <ac:spMkLst>
            <pc:docMk/>
            <pc:sldMk cId="2990780298" sldId="260"/>
            <ac:spMk id="13" creationId="{2711A8FB-68FC-45FC-B01E-38F809E2D439}"/>
          </ac:spMkLst>
        </pc:spChg>
        <pc:spChg chg="add">
          <ac:chgData name="Arsalan Ahmed" userId="f8d0c1d3-a6a8-40af-8ac2-ab39ba2321fe" providerId="ADAL" clId="{E44DBEC9-1F8C-4D67-9D05-7E83E9B4BC2D}" dt="2021-04-26T09:30:24.437" v="1954" actId="26606"/>
          <ac:spMkLst>
            <pc:docMk/>
            <pc:sldMk cId="2990780298" sldId="260"/>
            <ac:spMk id="15" creationId="{2A865FE3-5FC9-4049-87CF-30019C46C0F5}"/>
          </ac:spMkLst>
        </pc:spChg>
        <pc:picChg chg="add del mod">
          <ac:chgData name="Arsalan Ahmed" userId="f8d0c1d3-a6a8-40af-8ac2-ab39ba2321fe" providerId="ADAL" clId="{E44DBEC9-1F8C-4D67-9D05-7E83E9B4BC2D}" dt="2021-04-26T09:31:07.265" v="1958" actId="478"/>
          <ac:picMkLst>
            <pc:docMk/>
            <pc:sldMk cId="2990780298" sldId="260"/>
            <ac:picMk id="4" creationId="{9AC4F6BD-FBD4-4F0D-BE05-A9CF482F7A73}"/>
          </ac:picMkLst>
        </pc:picChg>
        <pc:picChg chg="del">
          <ac:chgData name="Arsalan Ahmed" userId="f8d0c1d3-a6a8-40af-8ac2-ab39ba2321fe" providerId="ADAL" clId="{E44DBEC9-1F8C-4D67-9D05-7E83E9B4BC2D}" dt="2021-04-26T08:50:43.200" v="1446"/>
          <ac:picMkLst>
            <pc:docMk/>
            <pc:sldMk cId="2990780298" sldId="260"/>
            <ac:picMk id="5" creationId="{DD42D6EF-917C-4B77-ACAA-D94861FAE90F}"/>
          </ac:picMkLst>
        </pc:picChg>
        <pc:picChg chg="add del mod">
          <ac:chgData name="Arsalan Ahmed" userId="f8d0c1d3-a6a8-40af-8ac2-ab39ba2321fe" providerId="ADAL" clId="{E44DBEC9-1F8C-4D67-9D05-7E83E9B4BC2D}" dt="2021-04-27T09:43:57.304" v="2891" actId="478"/>
          <ac:picMkLst>
            <pc:docMk/>
            <pc:sldMk cId="2990780298" sldId="260"/>
            <ac:picMk id="10" creationId="{29AA2C8B-2A61-4509-B526-AA8475B2EC73}"/>
          </ac:picMkLst>
        </pc:picChg>
        <pc:picChg chg="add del mod">
          <ac:chgData name="Arsalan Ahmed" userId="f8d0c1d3-a6a8-40af-8ac2-ab39ba2321fe" providerId="ADAL" clId="{E44DBEC9-1F8C-4D67-9D05-7E83E9B4BC2D}" dt="2021-04-27T09:43:55.534" v="2890" actId="478"/>
          <ac:picMkLst>
            <pc:docMk/>
            <pc:sldMk cId="2990780298" sldId="260"/>
            <ac:picMk id="12" creationId="{6C801C0D-DFF5-431E-B4CF-0D4E9AE55CFB}"/>
          </ac:picMkLst>
        </pc:picChg>
      </pc:sldChg>
      <pc:sldChg chg="addSp delSp modSp new del mod setBg">
        <pc:chgData name="Arsalan Ahmed" userId="f8d0c1d3-a6a8-40af-8ac2-ab39ba2321fe" providerId="ADAL" clId="{E44DBEC9-1F8C-4D67-9D05-7E83E9B4BC2D}" dt="2021-04-27T11:52:14.614" v="4767" actId="47"/>
        <pc:sldMkLst>
          <pc:docMk/>
          <pc:sldMk cId="1559330523" sldId="261"/>
        </pc:sldMkLst>
        <pc:spChg chg="mod">
          <ac:chgData name="Arsalan Ahmed" userId="f8d0c1d3-a6a8-40af-8ac2-ab39ba2321fe" providerId="ADAL" clId="{E44DBEC9-1F8C-4D67-9D05-7E83E9B4BC2D}" dt="2021-04-25T16:23:41.873" v="841" actId="26606"/>
          <ac:spMkLst>
            <pc:docMk/>
            <pc:sldMk cId="1559330523" sldId="261"/>
            <ac:spMk id="2" creationId="{8403A5BD-F229-4AF2-B226-3541DFEF928E}"/>
          </ac:spMkLst>
        </pc:spChg>
        <pc:spChg chg="add del">
          <ac:chgData name="Arsalan Ahmed" userId="f8d0c1d3-a6a8-40af-8ac2-ab39ba2321fe" providerId="ADAL" clId="{E44DBEC9-1F8C-4D67-9D05-7E83E9B4BC2D}" dt="2021-04-25T16:16:04.792" v="797"/>
          <ac:spMkLst>
            <pc:docMk/>
            <pc:sldMk cId="1559330523" sldId="261"/>
            <ac:spMk id="3" creationId="{15FC67CC-816A-4760-B943-D00B46A7F472}"/>
          </ac:spMkLst>
        </pc:spChg>
        <pc:spChg chg="add mod">
          <ac:chgData name="Arsalan Ahmed" userId="f8d0c1d3-a6a8-40af-8ac2-ab39ba2321fe" providerId="ADAL" clId="{E44DBEC9-1F8C-4D67-9D05-7E83E9B4BC2D}" dt="2021-04-25T16:37:40.009" v="907" actId="20577"/>
          <ac:spMkLst>
            <pc:docMk/>
            <pc:sldMk cId="1559330523" sldId="261"/>
            <ac:spMk id="10" creationId="{308853E5-D03F-4BBD-B725-D06E46D089D9}"/>
          </ac:spMkLst>
        </pc:spChg>
        <pc:spChg chg="add del">
          <ac:chgData name="Arsalan Ahmed" userId="f8d0c1d3-a6a8-40af-8ac2-ab39ba2321fe" providerId="ADAL" clId="{E44DBEC9-1F8C-4D67-9D05-7E83E9B4BC2D}" dt="2021-04-25T16:23:41.873" v="841" actId="26606"/>
          <ac:spMkLst>
            <pc:docMk/>
            <pc:sldMk cId="1559330523" sldId="261"/>
            <ac:spMk id="13" creationId="{FF9B822F-893E-44C8-963C-64F50ACECBB2}"/>
          </ac:spMkLst>
        </pc:spChg>
        <pc:spChg chg="add del">
          <ac:chgData name="Arsalan Ahmed" userId="f8d0c1d3-a6a8-40af-8ac2-ab39ba2321fe" providerId="ADAL" clId="{E44DBEC9-1F8C-4D67-9D05-7E83E9B4BC2D}" dt="2021-04-25T16:23:41.873" v="841" actId="26606"/>
          <ac:spMkLst>
            <pc:docMk/>
            <pc:sldMk cId="1559330523" sldId="261"/>
            <ac:spMk id="15" creationId="{EBF87945-A001-489F-9D9B-7D9435F0B9CA}"/>
          </ac:spMkLst>
        </pc:spChg>
        <pc:spChg chg="add">
          <ac:chgData name="Arsalan Ahmed" userId="f8d0c1d3-a6a8-40af-8ac2-ab39ba2321fe" providerId="ADAL" clId="{E44DBEC9-1F8C-4D67-9D05-7E83E9B4BC2D}" dt="2021-04-25T16:23:41.873" v="841" actId="26606"/>
          <ac:spMkLst>
            <pc:docMk/>
            <pc:sldMk cId="1559330523" sldId="261"/>
            <ac:spMk id="20" creationId="{84ECDE7A-6944-466D-8FFE-149A29BA6BAE}"/>
          </ac:spMkLst>
        </pc:spChg>
        <pc:spChg chg="add">
          <ac:chgData name="Arsalan Ahmed" userId="f8d0c1d3-a6a8-40af-8ac2-ab39ba2321fe" providerId="ADAL" clId="{E44DBEC9-1F8C-4D67-9D05-7E83E9B4BC2D}" dt="2021-04-25T16:23:41.873" v="841" actId="26606"/>
          <ac:spMkLst>
            <pc:docMk/>
            <pc:sldMk cId="1559330523" sldId="261"/>
            <ac:spMk id="22" creationId="{B3420082-9415-44EC-802E-C77D71D59C57}"/>
          </ac:spMkLst>
        </pc:spChg>
        <pc:spChg chg="add">
          <ac:chgData name="Arsalan Ahmed" userId="f8d0c1d3-a6a8-40af-8ac2-ab39ba2321fe" providerId="ADAL" clId="{E44DBEC9-1F8C-4D67-9D05-7E83E9B4BC2D}" dt="2021-04-25T16:23:41.873" v="841" actId="26606"/>
          <ac:spMkLst>
            <pc:docMk/>
            <pc:sldMk cId="1559330523" sldId="261"/>
            <ac:spMk id="24" creationId="{55A52C45-1FCB-4636-A80F-2849B8226C01}"/>
          </ac:spMkLst>
        </pc:spChg>
        <pc:spChg chg="add">
          <ac:chgData name="Arsalan Ahmed" userId="f8d0c1d3-a6a8-40af-8ac2-ab39ba2321fe" providerId="ADAL" clId="{E44DBEC9-1F8C-4D67-9D05-7E83E9B4BC2D}" dt="2021-04-25T16:23:41.873" v="841" actId="26606"/>
          <ac:spMkLst>
            <pc:docMk/>
            <pc:sldMk cId="1559330523" sldId="261"/>
            <ac:spMk id="26" creationId="{768EB4DD-3704-43AD-92B3-C4E0C6EA92CB}"/>
          </ac:spMkLst>
        </pc:spChg>
        <pc:picChg chg="add del mod">
          <ac:chgData name="Arsalan Ahmed" userId="f8d0c1d3-a6a8-40af-8ac2-ab39ba2321fe" providerId="ADAL" clId="{E44DBEC9-1F8C-4D67-9D05-7E83E9B4BC2D}" dt="2021-04-25T16:15:52.947" v="796"/>
          <ac:picMkLst>
            <pc:docMk/>
            <pc:sldMk cId="1559330523" sldId="261"/>
            <ac:picMk id="4" creationId="{4287E2C5-15EF-4FB2-8049-57BD657A38EC}"/>
          </ac:picMkLst>
        </pc:picChg>
        <pc:picChg chg="add mod">
          <ac:chgData name="Arsalan Ahmed" userId="f8d0c1d3-a6a8-40af-8ac2-ab39ba2321fe" providerId="ADAL" clId="{E44DBEC9-1F8C-4D67-9D05-7E83E9B4BC2D}" dt="2021-04-25T16:23:41.873" v="841" actId="26606"/>
          <ac:picMkLst>
            <pc:docMk/>
            <pc:sldMk cId="1559330523" sldId="261"/>
            <ac:picMk id="6" creationId="{A1D010E8-1E9B-4F7D-9AB2-46ADD484C2D3}"/>
          </ac:picMkLst>
        </pc:picChg>
      </pc:sldChg>
      <pc:sldChg chg="addSp delSp modSp new del mod ord setBg">
        <pc:chgData name="Arsalan Ahmed" userId="f8d0c1d3-a6a8-40af-8ac2-ab39ba2321fe" providerId="ADAL" clId="{E44DBEC9-1F8C-4D67-9D05-7E83E9B4BC2D}" dt="2021-04-27T10:55:07.845" v="3175" actId="47"/>
        <pc:sldMkLst>
          <pc:docMk/>
          <pc:sldMk cId="2311689592" sldId="262"/>
        </pc:sldMkLst>
        <pc:spChg chg="mod">
          <ac:chgData name="Arsalan Ahmed" userId="f8d0c1d3-a6a8-40af-8ac2-ab39ba2321fe" providerId="ADAL" clId="{E44DBEC9-1F8C-4D67-9D05-7E83E9B4BC2D}" dt="2021-04-26T08:19:12.845" v="962" actId="20577"/>
          <ac:spMkLst>
            <pc:docMk/>
            <pc:sldMk cId="2311689592" sldId="262"/>
            <ac:spMk id="2" creationId="{01991D3D-3581-4921-B4B9-162BC2BAF51B}"/>
          </ac:spMkLst>
        </pc:spChg>
        <pc:spChg chg="mod ord">
          <ac:chgData name="Arsalan Ahmed" userId="f8d0c1d3-a6a8-40af-8ac2-ab39ba2321fe" providerId="ADAL" clId="{E44DBEC9-1F8C-4D67-9D05-7E83E9B4BC2D}" dt="2021-04-26T15:46:36.493" v="2297" actId="20577"/>
          <ac:spMkLst>
            <pc:docMk/>
            <pc:sldMk cId="2311689592" sldId="262"/>
            <ac:spMk id="3" creationId="{7BDE1B5A-271C-4C04-9986-07D7208C7740}"/>
          </ac:spMkLst>
        </pc:spChg>
        <pc:spChg chg="add">
          <ac:chgData name="Arsalan Ahmed" userId="f8d0c1d3-a6a8-40af-8ac2-ab39ba2321fe" providerId="ADAL" clId="{E44DBEC9-1F8C-4D67-9D05-7E83E9B4BC2D}" dt="2021-04-25T16:38:25.075" v="914" actId="26606"/>
          <ac:spMkLst>
            <pc:docMk/>
            <pc:sldMk cId="2311689592" sldId="262"/>
            <ac:spMk id="9" creationId="{84ECDE7A-6944-466D-8FFE-149A29BA6BAE}"/>
          </ac:spMkLst>
        </pc:spChg>
        <pc:spChg chg="add">
          <ac:chgData name="Arsalan Ahmed" userId="f8d0c1d3-a6a8-40af-8ac2-ab39ba2321fe" providerId="ADAL" clId="{E44DBEC9-1F8C-4D67-9D05-7E83E9B4BC2D}" dt="2021-04-25T16:38:25.075" v="914" actId="26606"/>
          <ac:spMkLst>
            <pc:docMk/>
            <pc:sldMk cId="2311689592" sldId="262"/>
            <ac:spMk id="11" creationId="{B3420082-9415-44EC-802E-C77D71D59C57}"/>
          </ac:spMkLst>
        </pc:spChg>
        <pc:spChg chg="add">
          <ac:chgData name="Arsalan Ahmed" userId="f8d0c1d3-a6a8-40af-8ac2-ab39ba2321fe" providerId="ADAL" clId="{E44DBEC9-1F8C-4D67-9D05-7E83E9B4BC2D}" dt="2021-04-25T16:38:25.075" v="914" actId="26606"/>
          <ac:spMkLst>
            <pc:docMk/>
            <pc:sldMk cId="2311689592" sldId="262"/>
            <ac:spMk id="13" creationId="{55A52C45-1FCB-4636-A80F-2849B8226C01}"/>
          </ac:spMkLst>
        </pc:spChg>
        <pc:spChg chg="add">
          <ac:chgData name="Arsalan Ahmed" userId="f8d0c1d3-a6a8-40af-8ac2-ab39ba2321fe" providerId="ADAL" clId="{E44DBEC9-1F8C-4D67-9D05-7E83E9B4BC2D}" dt="2021-04-25T16:38:25.075" v="914" actId="26606"/>
          <ac:spMkLst>
            <pc:docMk/>
            <pc:sldMk cId="2311689592" sldId="262"/>
            <ac:spMk id="15" creationId="{768EB4DD-3704-43AD-92B3-C4E0C6EA92CB}"/>
          </ac:spMkLst>
        </pc:spChg>
        <pc:picChg chg="add del mod">
          <ac:chgData name="Arsalan Ahmed" userId="f8d0c1d3-a6a8-40af-8ac2-ab39ba2321fe" providerId="ADAL" clId="{E44DBEC9-1F8C-4D67-9D05-7E83E9B4BC2D}" dt="2021-04-25T16:44:24.867" v="919" actId="478"/>
          <ac:picMkLst>
            <pc:docMk/>
            <pc:sldMk cId="2311689592" sldId="262"/>
            <ac:picMk id="4" creationId="{3C947437-F3AA-4C17-BBB5-3128453484E4}"/>
          </ac:picMkLst>
        </pc:picChg>
        <pc:picChg chg="add mod">
          <ac:chgData name="Arsalan Ahmed" userId="f8d0c1d3-a6a8-40af-8ac2-ab39ba2321fe" providerId="ADAL" clId="{E44DBEC9-1F8C-4D67-9D05-7E83E9B4BC2D}" dt="2021-04-26T15:13:50.004" v="2162" actId="1076"/>
          <ac:picMkLst>
            <pc:docMk/>
            <pc:sldMk cId="2311689592" sldId="262"/>
            <ac:picMk id="10" creationId="{6D348F08-689F-450D-80D3-BA38EE6AC7CF}"/>
          </ac:picMkLst>
        </pc:picChg>
        <pc:picChg chg="add mod">
          <ac:chgData name="Arsalan Ahmed" userId="f8d0c1d3-a6a8-40af-8ac2-ab39ba2321fe" providerId="ADAL" clId="{E44DBEC9-1F8C-4D67-9D05-7E83E9B4BC2D}" dt="2021-04-26T08:50:07.192" v="1445" actId="1076"/>
          <ac:picMkLst>
            <pc:docMk/>
            <pc:sldMk cId="2311689592" sldId="262"/>
            <ac:picMk id="12" creationId="{2383B33D-8498-4800-8CC6-3BB4C576A5EC}"/>
          </ac:picMkLst>
        </pc:picChg>
      </pc:sldChg>
      <pc:sldChg chg="addSp delSp modSp new del mod setBg">
        <pc:chgData name="Arsalan Ahmed" userId="f8d0c1d3-a6a8-40af-8ac2-ab39ba2321fe" providerId="ADAL" clId="{E44DBEC9-1F8C-4D67-9D05-7E83E9B4BC2D}" dt="2021-04-27T09:16:25.055" v="2817" actId="2696"/>
        <pc:sldMkLst>
          <pc:docMk/>
          <pc:sldMk cId="3620642559" sldId="263"/>
        </pc:sldMkLst>
        <pc:spChg chg="mod">
          <ac:chgData name="Arsalan Ahmed" userId="f8d0c1d3-a6a8-40af-8ac2-ab39ba2321fe" providerId="ADAL" clId="{E44DBEC9-1F8C-4D67-9D05-7E83E9B4BC2D}" dt="2021-04-26T09:13:51.880" v="1786" actId="26606"/>
          <ac:spMkLst>
            <pc:docMk/>
            <pc:sldMk cId="3620642559" sldId="263"/>
            <ac:spMk id="2" creationId="{8F75B79E-CA58-4BFA-8E48-F80D0F8762A7}"/>
          </ac:spMkLst>
        </pc:spChg>
        <pc:spChg chg="add del mod">
          <ac:chgData name="Arsalan Ahmed" userId="f8d0c1d3-a6a8-40af-8ac2-ab39ba2321fe" providerId="ADAL" clId="{E44DBEC9-1F8C-4D67-9D05-7E83E9B4BC2D}" dt="2021-04-27T08:57:40.462" v="2663" actId="20577"/>
          <ac:spMkLst>
            <pc:docMk/>
            <pc:sldMk cId="3620642559" sldId="263"/>
            <ac:spMk id="3" creationId="{0FD6B57B-56FF-49C7-B8B2-AFDA241A5104}"/>
          </ac:spMkLst>
        </pc:spChg>
        <pc:spChg chg="add del mod">
          <ac:chgData name="Arsalan Ahmed" userId="f8d0c1d3-a6a8-40af-8ac2-ab39ba2321fe" providerId="ADAL" clId="{E44DBEC9-1F8C-4D67-9D05-7E83E9B4BC2D}" dt="2021-04-26T08:51:49.269" v="1459"/>
          <ac:spMkLst>
            <pc:docMk/>
            <pc:sldMk cId="3620642559" sldId="263"/>
            <ac:spMk id="5" creationId="{9D735724-E5D9-4839-898E-74331C582777}"/>
          </ac:spMkLst>
        </pc:spChg>
        <pc:spChg chg="add del mod">
          <ac:chgData name="Arsalan Ahmed" userId="f8d0c1d3-a6a8-40af-8ac2-ab39ba2321fe" providerId="ADAL" clId="{E44DBEC9-1F8C-4D67-9D05-7E83E9B4BC2D}" dt="2021-04-26T09:00:47.184" v="1736" actId="478"/>
          <ac:spMkLst>
            <pc:docMk/>
            <pc:sldMk cId="3620642559" sldId="263"/>
            <ac:spMk id="6" creationId="{F38360F5-6527-496C-B59A-AE0D7C45699C}"/>
          </ac:spMkLst>
        </pc:spChg>
        <pc:spChg chg="add">
          <ac:chgData name="Arsalan Ahmed" userId="f8d0c1d3-a6a8-40af-8ac2-ab39ba2321fe" providerId="ADAL" clId="{E44DBEC9-1F8C-4D67-9D05-7E83E9B4BC2D}" dt="2021-04-26T09:13:51.880" v="1786" actId="26606"/>
          <ac:spMkLst>
            <pc:docMk/>
            <pc:sldMk cId="3620642559" sldId="263"/>
            <ac:spMk id="19" creationId="{4E8F40FE-293C-453F-B8A6-4278993567DF}"/>
          </ac:spMkLst>
        </pc:spChg>
        <pc:spChg chg="add">
          <ac:chgData name="Arsalan Ahmed" userId="f8d0c1d3-a6a8-40af-8ac2-ab39ba2321fe" providerId="ADAL" clId="{E44DBEC9-1F8C-4D67-9D05-7E83E9B4BC2D}" dt="2021-04-26T09:13:51.880" v="1786" actId="26606"/>
          <ac:spMkLst>
            <pc:docMk/>
            <pc:sldMk cId="3620642559" sldId="263"/>
            <ac:spMk id="21" creationId="{481EABE0-FA8E-49A5-A966-F0539111C953}"/>
          </ac:spMkLst>
        </pc:spChg>
        <pc:spChg chg="add">
          <ac:chgData name="Arsalan Ahmed" userId="f8d0c1d3-a6a8-40af-8ac2-ab39ba2321fe" providerId="ADAL" clId="{E44DBEC9-1F8C-4D67-9D05-7E83E9B4BC2D}" dt="2021-04-26T09:13:51.880" v="1786" actId="26606"/>
          <ac:spMkLst>
            <pc:docMk/>
            <pc:sldMk cId="3620642559" sldId="263"/>
            <ac:spMk id="23" creationId="{56A3E26D-73B1-468C-B97B-BC1815959759}"/>
          </ac:spMkLst>
        </pc:spChg>
        <pc:picChg chg="add del mod">
          <ac:chgData name="Arsalan Ahmed" userId="f8d0c1d3-a6a8-40af-8ac2-ab39ba2321fe" providerId="ADAL" clId="{E44DBEC9-1F8C-4D67-9D05-7E83E9B4BC2D}" dt="2021-04-26T08:51:30.586" v="1455"/>
          <ac:picMkLst>
            <pc:docMk/>
            <pc:sldMk cId="3620642559" sldId="263"/>
            <ac:picMk id="4" creationId="{CACAECD7-741B-4EF3-A156-406084312EF3}"/>
          </ac:picMkLst>
        </pc:picChg>
        <pc:picChg chg="add del mod ord">
          <ac:chgData name="Arsalan Ahmed" userId="f8d0c1d3-a6a8-40af-8ac2-ab39ba2321fe" providerId="ADAL" clId="{E44DBEC9-1F8C-4D67-9D05-7E83E9B4BC2D}" dt="2021-04-26T09:24:29.704" v="1907" actId="478"/>
          <ac:picMkLst>
            <pc:docMk/>
            <pc:sldMk cId="3620642559" sldId="263"/>
            <ac:picMk id="8" creationId="{1651CC4D-1607-4EBE-9DE4-31BA0ED87FE0}"/>
          </ac:picMkLst>
        </pc:picChg>
        <pc:picChg chg="add del mod">
          <ac:chgData name="Arsalan Ahmed" userId="f8d0c1d3-a6a8-40af-8ac2-ab39ba2321fe" providerId="ADAL" clId="{E44DBEC9-1F8C-4D67-9D05-7E83E9B4BC2D}" dt="2021-04-26T09:24:29.080" v="1906" actId="478"/>
          <ac:picMkLst>
            <pc:docMk/>
            <pc:sldMk cId="3620642559" sldId="263"/>
            <ac:picMk id="10" creationId="{6DEBA7D7-5BF9-4777-8A25-BBE8F577CA43}"/>
          </ac:picMkLst>
        </pc:picChg>
        <pc:picChg chg="add del mod ord">
          <ac:chgData name="Arsalan Ahmed" userId="f8d0c1d3-a6a8-40af-8ac2-ab39ba2321fe" providerId="ADAL" clId="{E44DBEC9-1F8C-4D67-9D05-7E83E9B4BC2D}" dt="2021-04-26T09:24:30.915" v="1910" actId="478"/>
          <ac:picMkLst>
            <pc:docMk/>
            <pc:sldMk cId="3620642559" sldId="263"/>
            <ac:picMk id="12" creationId="{0A0AABC1-1829-4A76-9D52-23230A016F82}"/>
          </ac:picMkLst>
        </pc:picChg>
        <pc:picChg chg="add del mod">
          <ac:chgData name="Arsalan Ahmed" userId="f8d0c1d3-a6a8-40af-8ac2-ab39ba2321fe" providerId="ADAL" clId="{E44DBEC9-1F8C-4D67-9D05-7E83E9B4BC2D}" dt="2021-04-26T09:24:30.275" v="1909" actId="478"/>
          <ac:picMkLst>
            <pc:docMk/>
            <pc:sldMk cId="3620642559" sldId="263"/>
            <ac:picMk id="14" creationId="{34FF27F5-5399-45FD-B570-81AFA5B655EA}"/>
          </ac:picMkLst>
        </pc:picChg>
        <pc:picChg chg="add mod">
          <ac:chgData name="Arsalan Ahmed" userId="f8d0c1d3-a6a8-40af-8ac2-ab39ba2321fe" providerId="ADAL" clId="{E44DBEC9-1F8C-4D67-9D05-7E83E9B4BC2D}" dt="2021-04-26T09:25:12.476" v="1922" actId="1076"/>
          <ac:picMkLst>
            <pc:docMk/>
            <pc:sldMk cId="3620642559" sldId="263"/>
            <ac:picMk id="16" creationId="{54C89F59-2145-47F5-B200-74F79A3FA014}"/>
          </ac:picMkLst>
        </pc:picChg>
        <pc:picChg chg="add mod">
          <ac:chgData name="Arsalan Ahmed" userId="f8d0c1d3-a6a8-40af-8ac2-ab39ba2321fe" providerId="ADAL" clId="{E44DBEC9-1F8C-4D67-9D05-7E83E9B4BC2D}" dt="2021-04-26T09:16:39.750" v="1794" actId="14100"/>
          <ac:picMkLst>
            <pc:docMk/>
            <pc:sldMk cId="3620642559" sldId="263"/>
            <ac:picMk id="18" creationId="{AAFA15DF-FFDF-4710-AEEC-33C07C3F878F}"/>
          </ac:picMkLst>
        </pc:picChg>
        <pc:picChg chg="add mod">
          <ac:chgData name="Arsalan Ahmed" userId="f8d0c1d3-a6a8-40af-8ac2-ab39ba2321fe" providerId="ADAL" clId="{E44DBEC9-1F8C-4D67-9D05-7E83E9B4BC2D}" dt="2021-04-26T09:25:10.796" v="1921" actId="1076"/>
          <ac:picMkLst>
            <pc:docMk/>
            <pc:sldMk cId="3620642559" sldId="263"/>
            <ac:picMk id="20" creationId="{A9D3A6D5-4E62-41C8-B749-AF59330D15A5}"/>
          </ac:picMkLst>
        </pc:picChg>
        <pc:picChg chg="add mod">
          <ac:chgData name="Arsalan Ahmed" userId="f8d0c1d3-a6a8-40af-8ac2-ab39ba2321fe" providerId="ADAL" clId="{E44DBEC9-1F8C-4D67-9D05-7E83E9B4BC2D}" dt="2021-04-26T09:25:47.548" v="1928" actId="14100"/>
          <ac:picMkLst>
            <pc:docMk/>
            <pc:sldMk cId="3620642559" sldId="263"/>
            <ac:picMk id="24" creationId="{E1B25669-8477-450A-AA7B-23DC95666BA6}"/>
          </ac:picMkLst>
        </pc:picChg>
        <pc:picChg chg="add mod">
          <ac:chgData name="Arsalan Ahmed" userId="f8d0c1d3-a6a8-40af-8ac2-ab39ba2321fe" providerId="ADAL" clId="{E44DBEC9-1F8C-4D67-9D05-7E83E9B4BC2D}" dt="2021-04-26T09:26:10.083" v="1936" actId="14100"/>
          <ac:picMkLst>
            <pc:docMk/>
            <pc:sldMk cId="3620642559" sldId="263"/>
            <ac:picMk id="26" creationId="{2EF82060-62C6-4365-B880-55A999C28C3A}"/>
          </ac:picMkLst>
        </pc:picChg>
      </pc:sldChg>
      <pc:sldChg chg="addSp delSp modSp new del mod setBg">
        <pc:chgData name="Arsalan Ahmed" userId="f8d0c1d3-a6a8-40af-8ac2-ab39ba2321fe" providerId="ADAL" clId="{E44DBEC9-1F8C-4D67-9D05-7E83E9B4BC2D}" dt="2021-04-27T09:41:49.496" v="2870" actId="47"/>
        <pc:sldMkLst>
          <pc:docMk/>
          <pc:sldMk cId="2292937216" sldId="264"/>
        </pc:sldMkLst>
        <pc:spChg chg="mod">
          <ac:chgData name="Arsalan Ahmed" userId="f8d0c1d3-a6a8-40af-8ac2-ab39ba2321fe" providerId="ADAL" clId="{E44DBEC9-1F8C-4D67-9D05-7E83E9B4BC2D}" dt="2021-04-26T09:30:09.541" v="1953" actId="26606"/>
          <ac:spMkLst>
            <pc:docMk/>
            <pc:sldMk cId="2292937216" sldId="264"/>
            <ac:spMk id="2" creationId="{E4932320-99EC-4F9B-AEEE-EE0782305E2F}"/>
          </ac:spMkLst>
        </pc:spChg>
        <pc:spChg chg="add del">
          <ac:chgData name="Arsalan Ahmed" userId="f8d0c1d3-a6a8-40af-8ac2-ab39ba2321fe" providerId="ADAL" clId="{E44DBEC9-1F8C-4D67-9D05-7E83E9B4BC2D}" dt="2021-04-26T09:22:29.352" v="1826"/>
          <ac:spMkLst>
            <pc:docMk/>
            <pc:sldMk cId="2292937216" sldId="264"/>
            <ac:spMk id="3" creationId="{2D714B4C-AEA2-4826-AB7F-249110C5C31C}"/>
          </ac:spMkLst>
        </pc:spChg>
        <pc:spChg chg="add">
          <ac:chgData name="Arsalan Ahmed" userId="f8d0c1d3-a6a8-40af-8ac2-ab39ba2321fe" providerId="ADAL" clId="{E44DBEC9-1F8C-4D67-9D05-7E83E9B4BC2D}" dt="2021-04-26T09:30:09.541" v="1953" actId="26606"/>
          <ac:spMkLst>
            <pc:docMk/>
            <pc:sldMk cId="2292937216" sldId="264"/>
            <ac:spMk id="12" creationId="{02B29DC1-8148-493F-990C-881887159BBD}"/>
          </ac:spMkLst>
        </pc:spChg>
        <pc:spChg chg="add">
          <ac:chgData name="Arsalan Ahmed" userId="f8d0c1d3-a6a8-40af-8ac2-ab39ba2321fe" providerId="ADAL" clId="{E44DBEC9-1F8C-4D67-9D05-7E83E9B4BC2D}" dt="2021-04-26T09:30:09.541" v="1953" actId="26606"/>
          <ac:spMkLst>
            <pc:docMk/>
            <pc:sldMk cId="2292937216" sldId="264"/>
            <ac:spMk id="15" creationId="{4E8F40FE-293C-453F-B8A6-4278993567DF}"/>
          </ac:spMkLst>
        </pc:spChg>
        <pc:spChg chg="add">
          <ac:chgData name="Arsalan Ahmed" userId="f8d0c1d3-a6a8-40af-8ac2-ab39ba2321fe" providerId="ADAL" clId="{E44DBEC9-1F8C-4D67-9D05-7E83E9B4BC2D}" dt="2021-04-26T09:30:09.541" v="1953" actId="26606"/>
          <ac:spMkLst>
            <pc:docMk/>
            <pc:sldMk cId="2292937216" sldId="264"/>
            <ac:spMk id="17" creationId="{481EABE0-FA8E-49A5-A966-F0539111C953}"/>
          </ac:spMkLst>
        </pc:spChg>
        <pc:spChg chg="add">
          <ac:chgData name="Arsalan Ahmed" userId="f8d0c1d3-a6a8-40af-8ac2-ab39ba2321fe" providerId="ADAL" clId="{E44DBEC9-1F8C-4D67-9D05-7E83E9B4BC2D}" dt="2021-04-26T09:30:09.541" v="1953" actId="26606"/>
          <ac:spMkLst>
            <pc:docMk/>
            <pc:sldMk cId="2292937216" sldId="264"/>
            <ac:spMk id="19" creationId="{56A3E26D-73B1-468C-B97B-BC1815959759}"/>
          </ac:spMkLst>
        </pc:spChg>
        <pc:picChg chg="add del mod">
          <ac:chgData name="Arsalan Ahmed" userId="f8d0c1d3-a6a8-40af-8ac2-ab39ba2321fe" providerId="ADAL" clId="{E44DBEC9-1F8C-4D67-9D05-7E83E9B4BC2D}" dt="2021-04-26T09:21:54.437" v="1824"/>
          <ac:picMkLst>
            <pc:docMk/>
            <pc:sldMk cId="2292937216" sldId="264"/>
            <ac:picMk id="4" creationId="{D51D0823-CC17-4C0E-BF76-43C4590BEE26}"/>
          </ac:picMkLst>
        </pc:picChg>
        <pc:picChg chg="add del mod">
          <ac:chgData name="Arsalan Ahmed" userId="f8d0c1d3-a6a8-40af-8ac2-ab39ba2321fe" providerId="ADAL" clId="{E44DBEC9-1F8C-4D67-9D05-7E83E9B4BC2D}" dt="2021-04-27T09:32:36.677" v="2829" actId="21"/>
          <ac:picMkLst>
            <pc:docMk/>
            <pc:sldMk cId="2292937216" sldId="264"/>
            <ac:picMk id="5" creationId="{F9CB516F-1659-432B-B522-80D7394BB05F}"/>
          </ac:picMkLst>
        </pc:picChg>
        <pc:picChg chg="add del mod">
          <ac:chgData name="Arsalan Ahmed" userId="f8d0c1d3-a6a8-40af-8ac2-ab39ba2321fe" providerId="ADAL" clId="{E44DBEC9-1F8C-4D67-9D05-7E83E9B4BC2D}" dt="2021-04-27T09:32:50.943" v="2833" actId="21"/>
          <ac:picMkLst>
            <pc:docMk/>
            <pc:sldMk cId="2292937216" sldId="264"/>
            <ac:picMk id="6" creationId="{B2D5A8C3-1A0E-4A4D-AC5F-2E9A8FE10366}"/>
          </ac:picMkLst>
        </pc:picChg>
        <pc:picChg chg="add del mod">
          <ac:chgData name="Arsalan Ahmed" userId="f8d0c1d3-a6a8-40af-8ac2-ab39ba2321fe" providerId="ADAL" clId="{E44DBEC9-1F8C-4D67-9D05-7E83E9B4BC2D}" dt="2021-04-27T09:33:09.918" v="2838" actId="21"/>
          <ac:picMkLst>
            <pc:docMk/>
            <pc:sldMk cId="2292937216" sldId="264"/>
            <ac:picMk id="7" creationId="{DD13AD01-A4A3-4007-8D05-FF0981076BBA}"/>
          </ac:picMkLst>
        </pc:picChg>
        <pc:picChg chg="add del mod">
          <ac:chgData name="Arsalan Ahmed" userId="f8d0c1d3-a6a8-40af-8ac2-ab39ba2321fe" providerId="ADAL" clId="{E44DBEC9-1F8C-4D67-9D05-7E83E9B4BC2D}" dt="2021-04-27T09:33:17.471" v="2840" actId="21"/>
          <ac:picMkLst>
            <pc:docMk/>
            <pc:sldMk cId="2292937216" sldId="264"/>
            <ac:picMk id="8" creationId="{65180CAD-C0B4-4A5A-833B-1640F29F88F4}"/>
          </ac:picMkLst>
        </pc:picChg>
        <pc:picChg chg="add mod">
          <ac:chgData name="Arsalan Ahmed" userId="f8d0c1d3-a6a8-40af-8ac2-ab39ba2321fe" providerId="ADAL" clId="{E44DBEC9-1F8C-4D67-9D05-7E83E9B4BC2D}" dt="2021-04-26T09:30:41.180" v="1957" actId="1076"/>
          <ac:picMkLst>
            <pc:docMk/>
            <pc:sldMk cId="2292937216" sldId="264"/>
            <ac:picMk id="13" creationId="{8C56F59E-D8E7-4049-B61E-07B61DA45B1B}"/>
          </ac:picMkLst>
        </pc:picChg>
      </pc:sldChg>
      <pc:sldChg chg="addSp delSp modSp new mod setBg setClrOvrMap">
        <pc:chgData name="Arsalan Ahmed" userId="f8d0c1d3-a6a8-40af-8ac2-ab39ba2321fe" providerId="ADAL" clId="{E44DBEC9-1F8C-4D67-9D05-7E83E9B4BC2D}" dt="2021-04-27T14:27:32.887" v="5086" actId="14100"/>
        <pc:sldMkLst>
          <pc:docMk/>
          <pc:sldMk cId="632830221" sldId="265"/>
        </pc:sldMkLst>
        <pc:spChg chg="mod">
          <ac:chgData name="Arsalan Ahmed" userId="f8d0c1d3-a6a8-40af-8ac2-ab39ba2321fe" providerId="ADAL" clId="{E44DBEC9-1F8C-4D67-9D05-7E83E9B4BC2D}" dt="2021-04-27T14:26:54.799" v="5067" actId="26606"/>
          <ac:spMkLst>
            <pc:docMk/>
            <pc:sldMk cId="632830221" sldId="265"/>
            <ac:spMk id="2" creationId="{E23BDC7D-31E8-4C0C-B0B8-24D6B1BD54F9}"/>
          </ac:spMkLst>
        </pc:spChg>
        <pc:spChg chg="del">
          <ac:chgData name="Arsalan Ahmed" userId="f8d0c1d3-a6a8-40af-8ac2-ab39ba2321fe" providerId="ADAL" clId="{E44DBEC9-1F8C-4D67-9D05-7E83E9B4BC2D}" dt="2021-04-27T08:17:20.819" v="2314"/>
          <ac:spMkLst>
            <pc:docMk/>
            <pc:sldMk cId="632830221" sldId="265"/>
            <ac:spMk id="3" creationId="{ED83E9A5-6367-4A53-9CC5-8437E2780B4F}"/>
          </ac:spMkLst>
        </pc:spChg>
        <pc:spChg chg="add del mod">
          <ac:chgData name="Arsalan Ahmed" userId="f8d0c1d3-a6a8-40af-8ac2-ab39ba2321fe" providerId="ADAL" clId="{E44DBEC9-1F8C-4D67-9D05-7E83E9B4BC2D}" dt="2021-04-27T14:26:54.837" v="5068" actId="26606"/>
          <ac:spMkLst>
            <pc:docMk/>
            <pc:sldMk cId="632830221" sldId="265"/>
            <ac:spMk id="4" creationId="{A8889DC0-4F8D-45D7-9F80-DB7439FDEDFE}"/>
          </ac:spMkLst>
        </pc:spChg>
        <pc:spChg chg="add del">
          <ac:chgData name="Arsalan Ahmed" userId="f8d0c1d3-a6a8-40af-8ac2-ab39ba2321fe" providerId="ADAL" clId="{E44DBEC9-1F8C-4D67-9D05-7E83E9B4BC2D}" dt="2021-04-27T14:26:32.503" v="5062" actId="26606"/>
          <ac:spMkLst>
            <pc:docMk/>
            <pc:sldMk cId="632830221" sldId="265"/>
            <ac:spMk id="10" creationId="{59A309A7-1751-4ABE-A3C1-EEC40366AD89}"/>
          </ac:spMkLst>
        </pc:spChg>
        <pc:spChg chg="mod ord">
          <ac:chgData name="Arsalan Ahmed" userId="f8d0c1d3-a6a8-40af-8ac2-ab39ba2321fe" providerId="ADAL" clId="{E44DBEC9-1F8C-4D67-9D05-7E83E9B4BC2D}" dt="2021-04-27T14:26:54.799" v="5067" actId="26606"/>
          <ac:spMkLst>
            <pc:docMk/>
            <pc:sldMk cId="632830221" sldId="265"/>
            <ac:spMk id="11" creationId="{A2FD0231-462E-47BC-B838-C1358FA6901E}"/>
          </ac:spMkLst>
        </pc:spChg>
        <pc:spChg chg="add del">
          <ac:chgData name="Arsalan Ahmed" userId="f8d0c1d3-a6a8-40af-8ac2-ab39ba2321fe" providerId="ADAL" clId="{E44DBEC9-1F8C-4D67-9D05-7E83E9B4BC2D}" dt="2021-04-27T14:26:32.503" v="5062" actId="26606"/>
          <ac:spMkLst>
            <pc:docMk/>
            <pc:sldMk cId="632830221" sldId="265"/>
            <ac:spMk id="12" creationId="{967D8EB6-EAE1-4F9C-B398-83321E287204}"/>
          </ac:spMkLst>
        </pc:spChg>
        <pc:spChg chg="mod ord">
          <ac:chgData name="Arsalan Ahmed" userId="f8d0c1d3-a6a8-40af-8ac2-ab39ba2321fe" providerId="ADAL" clId="{E44DBEC9-1F8C-4D67-9D05-7E83E9B4BC2D}" dt="2021-04-27T14:26:54.799" v="5067" actId="26606"/>
          <ac:spMkLst>
            <pc:docMk/>
            <pc:sldMk cId="632830221" sldId="265"/>
            <ac:spMk id="13" creationId="{32923D09-FEB3-44E5-B1D7-2A156FD52A14}"/>
          </ac:spMkLst>
        </pc:spChg>
        <pc:spChg chg="add del">
          <ac:chgData name="Arsalan Ahmed" userId="f8d0c1d3-a6a8-40af-8ac2-ab39ba2321fe" providerId="ADAL" clId="{E44DBEC9-1F8C-4D67-9D05-7E83E9B4BC2D}" dt="2021-04-27T14:26:30.343" v="5059" actId="26606"/>
          <ac:spMkLst>
            <pc:docMk/>
            <pc:sldMk cId="632830221" sldId="265"/>
            <ac:spMk id="22" creationId="{D1C26593-9A51-48FE-9FA2-A9052E57F390}"/>
          </ac:spMkLst>
        </pc:spChg>
        <pc:spChg chg="add del">
          <ac:chgData name="Arsalan Ahmed" userId="f8d0c1d3-a6a8-40af-8ac2-ab39ba2321fe" providerId="ADAL" clId="{E44DBEC9-1F8C-4D67-9D05-7E83E9B4BC2D}" dt="2021-04-27T14:26:30.343" v="5059" actId="26606"/>
          <ac:spMkLst>
            <pc:docMk/>
            <pc:sldMk cId="632830221" sldId="265"/>
            <ac:spMk id="24" creationId="{B9D473B1-934D-4F2D-AC4B-5BFB4BAC5DCD}"/>
          </ac:spMkLst>
        </pc:spChg>
        <pc:spChg chg="add del">
          <ac:chgData name="Arsalan Ahmed" userId="f8d0c1d3-a6a8-40af-8ac2-ab39ba2321fe" providerId="ADAL" clId="{E44DBEC9-1F8C-4D67-9D05-7E83E9B4BC2D}" dt="2021-04-27T14:26:30.343" v="5059" actId="26606"/>
          <ac:spMkLst>
            <pc:docMk/>
            <pc:sldMk cId="632830221" sldId="265"/>
            <ac:spMk id="26" creationId="{CDE3C03E-D949-4F50-AAFA-3278B2212124}"/>
          </ac:spMkLst>
        </pc:spChg>
        <pc:spChg chg="add del">
          <ac:chgData name="Arsalan Ahmed" userId="f8d0c1d3-a6a8-40af-8ac2-ab39ba2321fe" providerId="ADAL" clId="{E44DBEC9-1F8C-4D67-9D05-7E83E9B4BC2D}" dt="2021-04-27T14:26:32.477" v="5061" actId="26606"/>
          <ac:spMkLst>
            <pc:docMk/>
            <pc:sldMk cId="632830221" sldId="265"/>
            <ac:spMk id="28" creationId="{D4E15E95-445D-4A45-BC1E-8468CE17050B}"/>
          </ac:spMkLst>
        </pc:spChg>
        <pc:spChg chg="add del">
          <ac:chgData name="Arsalan Ahmed" userId="f8d0c1d3-a6a8-40af-8ac2-ab39ba2321fe" providerId="ADAL" clId="{E44DBEC9-1F8C-4D67-9D05-7E83E9B4BC2D}" dt="2021-04-27T14:26:32.477" v="5061" actId="26606"/>
          <ac:spMkLst>
            <pc:docMk/>
            <pc:sldMk cId="632830221" sldId="265"/>
            <ac:spMk id="29" creationId="{9425D4AB-CD98-4DD6-9398-3C8961DE032F}"/>
          </ac:spMkLst>
        </pc:spChg>
        <pc:spChg chg="add del">
          <ac:chgData name="Arsalan Ahmed" userId="f8d0c1d3-a6a8-40af-8ac2-ab39ba2321fe" providerId="ADAL" clId="{E44DBEC9-1F8C-4D67-9D05-7E83E9B4BC2D}" dt="2021-04-27T14:26:32.477" v="5061" actId="26606"/>
          <ac:spMkLst>
            <pc:docMk/>
            <pc:sldMk cId="632830221" sldId="265"/>
            <ac:spMk id="30" creationId="{133B9781-B73C-44F8-97CB-D1807A63BB41}"/>
          </ac:spMkLst>
        </pc:spChg>
        <pc:spChg chg="add del">
          <ac:chgData name="Arsalan Ahmed" userId="f8d0c1d3-a6a8-40af-8ac2-ab39ba2321fe" providerId="ADAL" clId="{E44DBEC9-1F8C-4D67-9D05-7E83E9B4BC2D}" dt="2021-04-27T14:26:32.477" v="5061" actId="26606"/>
          <ac:spMkLst>
            <pc:docMk/>
            <pc:sldMk cId="632830221" sldId="265"/>
            <ac:spMk id="32" creationId="{1FCEDCAD-7B1A-4AE2-818E-D93A48758C20}"/>
          </ac:spMkLst>
        </pc:spChg>
        <pc:spChg chg="add del">
          <ac:chgData name="Arsalan Ahmed" userId="f8d0c1d3-a6a8-40af-8ac2-ab39ba2321fe" providerId="ADAL" clId="{E44DBEC9-1F8C-4D67-9D05-7E83E9B4BC2D}" dt="2021-04-27T14:26:32.477" v="5061" actId="26606"/>
          <ac:spMkLst>
            <pc:docMk/>
            <pc:sldMk cId="632830221" sldId="265"/>
            <ac:spMk id="33" creationId="{D8B47C9F-A960-4902-8507-38F18DD3D00E}"/>
          </ac:spMkLst>
        </pc:spChg>
        <pc:spChg chg="add del">
          <ac:chgData name="Arsalan Ahmed" userId="f8d0c1d3-a6a8-40af-8ac2-ab39ba2321fe" providerId="ADAL" clId="{E44DBEC9-1F8C-4D67-9D05-7E83E9B4BC2D}" dt="2021-04-27T14:26:54.837" v="5068" actId="26606"/>
          <ac:spMkLst>
            <pc:docMk/>
            <pc:sldMk cId="632830221" sldId="265"/>
            <ac:spMk id="35" creationId="{D1C26593-9A51-48FE-9FA2-A9052E57F390}"/>
          </ac:spMkLst>
        </pc:spChg>
        <pc:spChg chg="add del">
          <ac:chgData name="Arsalan Ahmed" userId="f8d0c1d3-a6a8-40af-8ac2-ab39ba2321fe" providerId="ADAL" clId="{E44DBEC9-1F8C-4D67-9D05-7E83E9B4BC2D}" dt="2021-04-27T14:26:54.837" v="5068" actId="26606"/>
          <ac:spMkLst>
            <pc:docMk/>
            <pc:sldMk cId="632830221" sldId="265"/>
            <ac:spMk id="36" creationId="{B9D473B1-934D-4F2D-AC4B-5BFB4BAC5DCD}"/>
          </ac:spMkLst>
        </pc:spChg>
        <pc:spChg chg="add del">
          <ac:chgData name="Arsalan Ahmed" userId="f8d0c1d3-a6a8-40af-8ac2-ab39ba2321fe" providerId="ADAL" clId="{E44DBEC9-1F8C-4D67-9D05-7E83E9B4BC2D}" dt="2021-04-27T14:26:54.837" v="5068" actId="26606"/>
          <ac:spMkLst>
            <pc:docMk/>
            <pc:sldMk cId="632830221" sldId="265"/>
            <ac:spMk id="37" creationId="{CDE3C03E-D949-4F50-AAFA-3278B2212124}"/>
          </ac:spMkLst>
        </pc:spChg>
        <pc:spChg chg="add del">
          <ac:chgData name="Arsalan Ahmed" userId="f8d0c1d3-a6a8-40af-8ac2-ab39ba2321fe" providerId="ADAL" clId="{E44DBEC9-1F8C-4D67-9D05-7E83E9B4BC2D}" dt="2021-04-27T14:26:50.731" v="5065" actId="26606"/>
          <ac:spMkLst>
            <pc:docMk/>
            <pc:sldMk cId="632830221" sldId="265"/>
            <ac:spMk id="42" creationId="{3A45B268-BBDB-4EC6-A664-CED7BF60D20D}"/>
          </ac:spMkLst>
        </pc:spChg>
        <pc:spChg chg="add del">
          <ac:chgData name="Arsalan Ahmed" userId="f8d0c1d3-a6a8-40af-8ac2-ab39ba2321fe" providerId="ADAL" clId="{E44DBEC9-1F8C-4D67-9D05-7E83E9B4BC2D}" dt="2021-04-27T14:26:50.731" v="5065" actId="26606"/>
          <ac:spMkLst>
            <pc:docMk/>
            <pc:sldMk cId="632830221" sldId="265"/>
            <ac:spMk id="44" creationId="{07977D39-626F-40D7-B00F-16E02602DD5A}"/>
          </ac:spMkLst>
        </pc:spChg>
        <pc:spChg chg="add del">
          <ac:chgData name="Arsalan Ahmed" userId="f8d0c1d3-a6a8-40af-8ac2-ab39ba2321fe" providerId="ADAL" clId="{E44DBEC9-1F8C-4D67-9D05-7E83E9B4BC2D}" dt="2021-04-27T14:26:50.731" v="5065" actId="26606"/>
          <ac:spMkLst>
            <pc:docMk/>
            <pc:sldMk cId="632830221" sldId="265"/>
            <ac:spMk id="46" creationId="{B78B55DD-3C55-4B94-9031-4F3723BD43EA}"/>
          </ac:spMkLst>
        </pc:spChg>
        <pc:spChg chg="add del">
          <ac:chgData name="Arsalan Ahmed" userId="f8d0c1d3-a6a8-40af-8ac2-ab39ba2321fe" providerId="ADAL" clId="{E44DBEC9-1F8C-4D67-9D05-7E83E9B4BC2D}" dt="2021-04-27T14:26:50.731" v="5065" actId="26606"/>
          <ac:spMkLst>
            <pc:docMk/>
            <pc:sldMk cId="632830221" sldId="265"/>
            <ac:spMk id="48" creationId="{B905CDE4-B751-4B3E-B625-6E59F8903414}"/>
          </ac:spMkLst>
        </pc:spChg>
        <pc:spChg chg="add del">
          <ac:chgData name="Arsalan Ahmed" userId="f8d0c1d3-a6a8-40af-8ac2-ab39ba2321fe" providerId="ADAL" clId="{E44DBEC9-1F8C-4D67-9D05-7E83E9B4BC2D}" dt="2021-04-27T14:26:50.731" v="5065" actId="26606"/>
          <ac:spMkLst>
            <pc:docMk/>
            <pc:sldMk cId="632830221" sldId="265"/>
            <ac:spMk id="50" creationId="{42D9BB05-ED63-4148-87AB-82720ACC335C}"/>
          </ac:spMkLst>
        </pc:spChg>
        <pc:spChg chg="add del">
          <ac:chgData name="Arsalan Ahmed" userId="f8d0c1d3-a6a8-40af-8ac2-ab39ba2321fe" providerId="ADAL" clId="{E44DBEC9-1F8C-4D67-9D05-7E83E9B4BC2D}" dt="2021-04-27T14:26:50.731" v="5065" actId="26606"/>
          <ac:spMkLst>
            <pc:docMk/>
            <pc:sldMk cId="632830221" sldId="265"/>
            <ac:spMk id="52" creationId="{CDC29AC1-2821-4FCC-B597-88DAF39C36FE}"/>
          </ac:spMkLst>
        </pc:spChg>
        <pc:spChg chg="add del">
          <ac:chgData name="Arsalan Ahmed" userId="f8d0c1d3-a6a8-40af-8ac2-ab39ba2321fe" providerId="ADAL" clId="{E44DBEC9-1F8C-4D67-9D05-7E83E9B4BC2D}" dt="2021-04-27T14:26:50.731" v="5065" actId="26606"/>
          <ac:spMkLst>
            <pc:docMk/>
            <pc:sldMk cId="632830221" sldId="265"/>
            <ac:spMk id="54" creationId="{5B00B48C-8AA7-4128-AD60-76349F0CEC58}"/>
          </ac:spMkLst>
        </pc:spChg>
        <pc:spChg chg="add del">
          <ac:chgData name="Arsalan Ahmed" userId="f8d0c1d3-a6a8-40af-8ac2-ab39ba2321fe" providerId="ADAL" clId="{E44DBEC9-1F8C-4D67-9D05-7E83E9B4BC2D}" dt="2021-04-27T14:26:50.731" v="5065" actId="26606"/>
          <ac:spMkLst>
            <pc:docMk/>
            <pc:sldMk cId="632830221" sldId="265"/>
            <ac:spMk id="56" creationId="{08108C16-F4C0-44AA-999D-17BD39219B24}"/>
          </ac:spMkLst>
        </pc:spChg>
        <pc:spChg chg="add del">
          <ac:chgData name="Arsalan Ahmed" userId="f8d0c1d3-a6a8-40af-8ac2-ab39ba2321fe" providerId="ADAL" clId="{E44DBEC9-1F8C-4D67-9D05-7E83E9B4BC2D}" dt="2021-04-27T14:26:50.731" v="5065" actId="26606"/>
          <ac:spMkLst>
            <pc:docMk/>
            <pc:sldMk cId="632830221" sldId="265"/>
            <ac:spMk id="58" creationId="{0760511E-86BF-4340-9949-CECB774FAC36}"/>
          </ac:spMkLst>
        </pc:spChg>
        <pc:spChg chg="add del">
          <ac:chgData name="Arsalan Ahmed" userId="f8d0c1d3-a6a8-40af-8ac2-ab39ba2321fe" providerId="ADAL" clId="{E44DBEC9-1F8C-4D67-9D05-7E83E9B4BC2D}" dt="2021-04-27T14:26:50.731" v="5065" actId="26606"/>
          <ac:spMkLst>
            <pc:docMk/>
            <pc:sldMk cId="632830221" sldId="265"/>
            <ac:spMk id="60" creationId="{C8F10CB3-3B5E-4C7A-98CF-B87454DDFA39}"/>
          </ac:spMkLst>
        </pc:spChg>
        <pc:spChg chg="add del">
          <ac:chgData name="Arsalan Ahmed" userId="f8d0c1d3-a6a8-40af-8ac2-ab39ba2321fe" providerId="ADAL" clId="{E44DBEC9-1F8C-4D67-9D05-7E83E9B4BC2D}" dt="2021-04-27T14:26:54.799" v="5067" actId="26606"/>
          <ac:spMkLst>
            <pc:docMk/>
            <pc:sldMk cId="632830221" sldId="265"/>
            <ac:spMk id="62" creationId="{07977D39-626F-40D7-B00F-16E02602DD5A}"/>
          </ac:spMkLst>
        </pc:spChg>
        <pc:spChg chg="add del">
          <ac:chgData name="Arsalan Ahmed" userId="f8d0c1d3-a6a8-40af-8ac2-ab39ba2321fe" providerId="ADAL" clId="{E44DBEC9-1F8C-4D67-9D05-7E83E9B4BC2D}" dt="2021-04-27T14:26:54.799" v="5067" actId="26606"/>
          <ac:spMkLst>
            <pc:docMk/>
            <pc:sldMk cId="632830221" sldId="265"/>
            <ac:spMk id="63" creationId="{B905CDE4-B751-4B3E-B625-6E59F8903414}"/>
          </ac:spMkLst>
        </pc:spChg>
        <pc:spChg chg="add del">
          <ac:chgData name="Arsalan Ahmed" userId="f8d0c1d3-a6a8-40af-8ac2-ab39ba2321fe" providerId="ADAL" clId="{E44DBEC9-1F8C-4D67-9D05-7E83E9B4BC2D}" dt="2021-04-27T14:26:54.799" v="5067" actId="26606"/>
          <ac:spMkLst>
            <pc:docMk/>
            <pc:sldMk cId="632830221" sldId="265"/>
            <ac:spMk id="64" creationId="{08108C16-F4C0-44AA-999D-17BD39219B24}"/>
          </ac:spMkLst>
        </pc:spChg>
        <pc:spChg chg="add del">
          <ac:chgData name="Arsalan Ahmed" userId="f8d0c1d3-a6a8-40af-8ac2-ab39ba2321fe" providerId="ADAL" clId="{E44DBEC9-1F8C-4D67-9D05-7E83E9B4BC2D}" dt="2021-04-27T14:26:54.799" v="5067" actId="26606"/>
          <ac:spMkLst>
            <pc:docMk/>
            <pc:sldMk cId="632830221" sldId="265"/>
            <ac:spMk id="65" creationId="{CDC29AC1-2821-4FCC-B597-88DAF39C36FE}"/>
          </ac:spMkLst>
        </pc:spChg>
        <pc:spChg chg="add del">
          <ac:chgData name="Arsalan Ahmed" userId="f8d0c1d3-a6a8-40af-8ac2-ab39ba2321fe" providerId="ADAL" clId="{E44DBEC9-1F8C-4D67-9D05-7E83E9B4BC2D}" dt="2021-04-27T14:26:54.799" v="5067" actId="26606"/>
          <ac:spMkLst>
            <pc:docMk/>
            <pc:sldMk cId="632830221" sldId="265"/>
            <ac:spMk id="66" creationId="{C8F10CB3-3B5E-4C7A-98CF-B87454DDFA39}"/>
          </ac:spMkLst>
        </pc:spChg>
        <pc:spChg chg="add">
          <ac:chgData name="Arsalan Ahmed" userId="f8d0c1d3-a6a8-40af-8ac2-ab39ba2321fe" providerId="ADAL" clId="{E44DBEC9-1F8C-4D67-9D05-7E83E9B4BC2D}" dt="2021-04-27T14:26:54.837" v="5068" actId="26606"/>
          <ac:spMkLst>
            <pc:docMk/>
            <pc:sldMk cId="632830221" sldId="265"/>
            <ac:spMk id="68" creationId="{D1C26593-9A51-48FE-9FA2-A9052E57F390}"/>
          </ac:spMkLst>
        </pc:spChg>
        <pc:spChg chg="add">
          <ac:chgData name="Arsalan Ahmed" userId="f8d0c1d3-a6a8-40af-8ac2-ab39ba2321fe" providerId="ADAL" clId="{E44DBEC9-1F8C-4D67-9D05-7E83E9B4BC2D}" dt="2021-04-27T14:26:54.837" v="5068" actId="26606"/>
          <ac:spMkLst>
            <pc:docMk/>
            <pc:sldMk cId="632830221" sldId="265"/>
            <ac:spMk id="69" creationId="{B9D473B1-934D-4F2D-AC4B-5BFB4BAC5DCD}"/>
          </ac:spMkLst>
        </pc:spChg>
        <pc:spChg chg="add">
          <ac:chgData name="Arsalan Ahmed" userId="f8d0c1d3-a6a8-40af-8ac2-ab39ba2321fe" providerId="ADAL" clId="{E44DBEC9-1F8C-4D67-9D05-7E83E9B4BC2D}" dt="2021-04-27T14:26:54.837" v="5068" actId="26606"/>
          <ac:spMkLst>
            <pc:docMk/>
            <pc:sldMk cId="632830221" sldId="265"/>
            <ac:spMk id="70" creationId="{CDE3C03E-D949-4F50-AAFA-3278B2212124}"/>
          </ac:spMkLst>
        </pc:spChg>
        <pc:graphicFrameChg chg="add">
          <ac:chgData name="Arsalan Ahmed" userId="f8d0c1d3-a6a8-40af-8ac2-ab39ba2321fe" providerId="ADAL" clId="{E44DBEC9-1F8C-4D67-9D05-7E83E9B4BC2D}" dt="2021-04-27T14:26:54.837" v="5068" actId="26606"/>
          <ac:graphicFrameMkLst>
            <pc:docMk/>
            <pc:sldMk cId="632830221" sldId="265"/>
            <ac:graphicFrameMk id="39" creationId="{AE8A5F2C-F28A-4436-8C98-43083180B61F}"/>
          </ac:graphicFrameMkLst>
        </pc:graphicFrameChg>
        <pc:picChg chg="add del mod ord">
          <ac:chgData name="Arsalan Ahmed" userId="f8d0c1d3-a6a8-40af-8ac2-ab39ba2321fe" providerId="ADAL" clId="{E44DBEC9-1F8C-4D67-9D05-7E83E9B4BC2D}" dt="2021-04-27T14:27:29.235" v="5083" actId="1076"/>
          <ac:picMkLst>
            <pc:docMk/>
            <pc:sldMk cId="632830221" sldId="265"/>
            <ac:picMk id="5" creationId="{A66ABE7D-B7CF-40E5-ABD2-F2509C3A698C}"/>
          </ac:picMkLst>
        </pc:picChg>
        <pc:picChg chg="add del mod">
          <ac:chgData name="Arsalan Ahmed" userId="f8d0c1d3-a6a8-40af-8ac2-ab39ba2321fe" providerId="ADAL" clId="{E44DBEC9-1F8C-4D67-9D05-7E83E9B4BC2D}" dt="2021-04-27T11:54:22.527" v="4777" actId="21"/>
          <ac:picMkLst>
            <pc:docMk/>
            <pc:sldMk cId="632830221" sldId="265"/>
            <ac:picMk id="7" creationId="{C290CBAE-4A5D-4990-899C-37D222493997}"/>
          </ac:picMkLst>
        </pc:picChg>
        <pc:picChg chg="add mod ord">
          <ac:chgData name="Arsalan Ahmed" userId="f8d0c1d3-a6a8-40af-8ac2-ab39ba2321fe" providerId="ADAL" clId="{E44DBEC9-1F8C-4D67-9D05-7E83E9B4BC2D}" dt="2021-04-27T14:26:54.799" v="5067" actId="26606"/>
          <ac:picMkLst>
            <pc:docMk/>
            <pc:sldMk cId="632830221" sldId="265"/>
            <ac:picMk id="14" creationId="{64C69BAB-7428-4888-BD65-32A06498F2C8}"/>
          </ac:picMkLst>
        </pc:picChg>
        <pc:picChg chg="add mod ord">
          <ac:chgData name="Arsalan Ahmed" userId="f8d0c1d3-a6a8-40af-8ac2-ab39ba2321fe" providerId="ADAL" clId="{E44DBEC9-1F8C-4D67-9D05-7E83E9B4BC2D}" dt="2021-04-27T14:27:28.856" v="5082" actId="1076"/>
          <ac:picMkLst>
            <pc:docMk/>
            <pc:sldMk cId="632830221" sldId="265"/>
            <ac:picMk id="15" creationId="{4DBF7453-09A6-4E19-A24E-EC7A19F66199}"/>
          </ac:picMkLst>
        </pc:picChg>
        <pc:picChg chg="add mod ord">
          <ac:chgData name="Arsalan Ahmed" userId="f8d0c1d3-a6a8-40af-8ac2-ab39ba2321fe" providerId="ADAL" clId="{E44DBEC9-1F8C-4D67-9D05-7E83E9B4BC2D}" dt="2021-04-27T14:27:32.887" v="5086" actId="14100"/>
          <ac:picMkLst>
            <pc:docMk/>
            <pc:sldMk cId="632830221" sldId="265"/>
            <ac:picMk id="16" creationId="{ABA4C133-439F-4586-908D-3645314E75FD}"/>
          </ac:picMkLst>
        </pc:picChg>
        <pc:picChg chg="add mod">
          <ac:chgData name="Arsalan Ahmed" userId="f8d0c1d3-a6a8-40af-8ac2-ab39ba2321fe" providerId="ADAL" clId="{E44DBEC9-1F8C-4D67-9D05-7E83E9B4BC2D}" dt="2021-04-27T14:27:23.127" v="5078" actId="14100"/>
          <ac:picMkLst>
            <pc:docMk/>
            <pc:sldMk cId="632830221" sldId="265"/>
            <ac:picMk id="17" creationId="{38968238-C34B-4414-9679-2CF8AC35B2A7}"/>
          </ac:picMkLst>
        </pc:picChg>
        <pc:picChg chg="add del">
          <ac:chgData name="Arsalan Ahmed" userId="f8d0c1d3-a6a8-40af-8ac2-ab39ba2321fe" providerId="ADAL" clId="{E44DBEC9-1F8C-4D67-9D05-7E83E9B4BC2D}" dt="2021-04-27T14:26:32.477" v="5061" actId="26606"/>
          <ac:picMkLst>
            <pc:docMk/>
            <pc:sldMk cId="632830221" sldId="265"/>
            <ac:picMk id="31" creationId="{97818316-E7CB-4E73-AF79-E9CAB873E723}"/>
          </ac:picMkLst>
        </pc:picChg>
      </pc:sldChg>
      <pc:sldChg chg="addSp delSp modSp new mod">
        <pc:chgData name="Arsalan Ahmed" userId="f8d0c1d3-a6a8-40af-8ac2-ab39ba2321fe" providerId="ADAL" clId="{E44DBEC9-1F8C-4D67-9D05-7E83E9B4BC2D}" dt="2021-04-27T12:16:54.727" v="5021" actId="1076"/>
        <pc:sldMkLst>
          <pc:docMk/>
          <pc:sldMk cId="2342402168" sldId="266"/>
        </pc:sldMkLst>
        <pc:spChg chg="mod">
          <ac:chgData name="Arsalan Ahmed" userId="f8d0c1d3-a6a8-40af-8ac2-ab39ba2321fe" providerId="ADAL" clId="{E44DBEC9-1F8C-4D67-9D05-7E83E9B4BC2D}" dt="2021-04-27T08:55:38.499" v="2605" actId="122"/>
          <ac:spMkLst>
            <pc:docMk/>
            <pc:sldMk cId="2342402168" sldId="266"/>
            <ac:spMk id="2" creationId="{563D174A-36AE-42C5-BAE4-9F72ED9B041B}"/>
          </ac:spMkLst>
        </pc:spChg>
        <pc:spChg chg="add del mod">
          <ac:chgData name="Arsalan Ahmed" userId="f8d0c1d3-a6a8-40af-8ac2-ab39ba2321fe" providerId="ADAL" clId="{E44DBEC9-1F8C-4D67-9D05-7E83E9B4BC2D}" dt="2021-04-27T12:16:54.727" v="5021" actId="1076"/>
          <ac:spMkLst>
            <pc:docMk/>
            <pc:sldMk cId="2342402168" sldId="266"/>
            <ac:spMk id="3" creationId="{7A78BFCB-DAA4-4CA2-A4D8-8B7F79580D75}"/>
          </ac:spMkLst>
        </pc:spChg>
        <pc:spChg chg="mod">
          <ac:chgData name="Arsalan Ahmed" userId="f8d0c1d3-a6a8-40af-8ac2-ab39ba2321fe" providerId="ADAL" clId="{E44DBEC9-1F8C-4D67-9D05-7E83E9B4BC2D}" dt="2021-04-27T11:59:09.884" v="4779" actId="313"/>
          <ac:spMkLst>
            <pc:docMk/>
            <pc:sldMk cId="2342402168" sldId="266"/>
            <ac:spMk id="7" creationId="{0D35371E-DEC0-485E-830D-27EE5E6E5275}"/>
          </ac:spMkLst>
        </pc:spChg>
        <pc:picChg chg="add del mod">
          <ac:chgData name="Arsalan Ahmed" userId="f8d0c1d3-a6a8-40af-8ac2-ab39ba2321fe" providerId="ADAL" clId="{E44DBEC9-1F8C-4D67-9D05-7E83E9B4BC2D}" dt="2021-04-27T08:27:04.532" v="2391"/>
          <ac:picMkLst>
            <pc:docMk/>
            <pc:sldMk cId="2342402168" sldId="266"/>
            <ac:picMk id="4" creationId="{675EEDFE-ED11-4F13-BC6F-56A279633BC8}"/>
          </ac:picMkLst>
        </pc:picChg>
        <pc:picChg chg="add del mod">
          <ac:chgData name="Arsalan Ahmed" userId="f8d0c1d3-a6a8-40af-8ac2-ab39ba2321fe" providerId="ADAL" clId="{E44DBEC9-1F8C-4D67-9D05-7E83E9B4BC2D}" dt="2021-04-27T08:38:32.341" v="2400" actId="478"/>
          <ac:picMkLst>
            <pc:docMk/>
            <pc:sldMk cId="2342402168" sldId="266"/>
            <ac:picMk id="5" creationId="{7DA1EEE4-8406-4719-B79C-83DA85E14FE7}"/>
          </ac:picMkLst>
        </pc:picChg>
        <pc:picChg chg="add mod">
          <ac:chgData name="Arsalan Ahmed" userId="f8d0c1d3-a6a8-40af-8ac2-ab39ba2321fe" providerId="ADAL" clId="{E44DBEC9-1F8C-4D67-9D05-7E83E9B4BC2D}" dt="2021-04-27T10:53:30.812" v="3155" actId="1076"/>
          <ac:picMkLst>
            <pc:docMk/>
            <pc:sldMk cId="2342402168" sldId="266"/>
            <ac:picMk id="6" creationId="{43E1E91E-AC2C-411C-B817-2F74B2683DEF}"/>
          </ac:picMkLst>
        </pc:picChg>
        <pc:picChg chg="add mod">
          <ac:chgData name="Arsalan Ahmed" userId="f8d0c1d3-a6a8-40af-8ac2-ab39ba2321fe" providerId="ADAL" clId="{E44DBEC9-1F8C-4D67-9D05-7E83E9B4BC2D}" dt="2021-04-27T12:16:51.263" v="5020"/>
          <ac:picMkLst>
            <pc:docMk/>
            <pc:sldMk cId="2342402168" sldId="266"/>
            <ac:picMk id="9" creationId="{11945F6D-053B-4B72-9307-A3895FBAEABF}"/>
          </ac:picMkLst>
        </pc:picChg>
      </pc:sldChg>
      <pc:sldChg chg="new del">
        <pc:chgData name="Arsalan Ahmed" userId="f8d0c1d3-a6a8-40af-8ac2-ab39ba2321fe" providerId="ADAL" clId="{E44DBEC9-1F8C-4D67-9D05-7E83E9B4BC2D}" dt="2021-04-27T08:26:27.966" v="2380" actId="47"/>
        <pc:sldMkLst>
          <pc:docMk/>
          <pc:sldMk cId="4214038218" sldId="266"/>
        </pc:sldMkLst>
      </pc:sldChg>
      <pc:sldChg chg="addSp delSp modSp new mod">
        <pc:chgData name="Arsalan Ahmed" userId="f8d0c1d3-a6a8-40af-8ac2-ab39ba2321fe" providerId="ADAL" clId="{E44DBEC9-1F8C-4D67-9D05-7E83E9B4BC2D}" dt="2021-04-27T14:30:03.836" v="5089" actId="255"/>
        <pc:sldMkLst>
          <pc:docMk/>
          <pc:sldMk cId="2398039490" sldId="267"/>
        </pc:sldMkLst>
        <pc:spChg chg="mod">
          <ac:chgData name="Arsalan Ahmed" userId="f8d0c1d3-a6a8-40af-8ac2-ab39ba2321fe" providerId="ADAL" clId="{E44DBEC9-1F8C-4D67-9D05-7E83E9B4BC2D}" dt="2021-04-27T10:56:33.748" v="3212" actId="20577"/>
          <ac:spMkLst>
            <pc:docMk/>
            <pc:sldMk cId="2398039490" sldId="267"/>
            <ac:spMk id="2" creationId="{6F62A0EA-0B2A-46AA-B02B-077BB7F69289}"/>
          </ac:spMkLst>
        </pc:spChg>
        <pc:spChg chg="del mod">
          <ac:chgData name="Arsalan Ahmed" userId="f8d0c1d3-a6a8-40af-8ac2-ab39ba2321fe" providerId="ADAL" clId="{E44DBEC9-1F8C-4D67-9D05-7E83E9B4BC2D}" dt="2021-04-27T10:57:17.628" v="3213"/>
          <ac:spMkLst>
            <pc:docMk/>
            <pc:sldMk cId="2398039490" sldId="267"/>
            <ac:spMk id="3" creationId="{B76F2C93-6762-45D9-BBB5-97A32D6F1631}"/>
          </ac:spMkLst>
        </pc:spChg>
        <pc:spChg chg="add mod">
          <ac:chgData name="Arsalan Ahmed" userId="f8d0c1d3-a6a8-40af-8ac2-ab39ba2321fe" providerId="ADAL" clId="{E44DBEC9-1F8C-4D67-9D05-7E83E9B4BC2D}" dt="2021-04-27T14:30:03.836" v="5089" actId="255"/>
          <ac:spMkLst>
            <pc:docMk/>
            <pc:sldMk cId="2398039490" sldId="267"/>
            <ac:spMk id="5" creationId="{03AF3FDE-597B-42AE-9C1D-B08274D4E5E4}"/>
          </ac:spMkLst>
        </pc:spChg>
        <pc:spChg chg="mod">
          <ac:chgData name="Arsalan Ahmed" userId="f8d0c1d3-a6a8-40af-8ac2-ab39ba2321fe" providerId="ADAL" clId="{E44DBEC9-1F8C-4D67-9D05-7E83E9B4BC2D}" dt="2021-04-27T11:59:30.069" v="4782" actId="20577"/>
          <ac:spMkLst>
            <pc:docMk/>
            <pc:sldMk cId="2398039490" sldId="267"/>
            <ac:spMk id="6" creationId="{4DB53CA3-4A50-4D89-A3CE-FA93E52A6525}"/>
          </ac:spMkLst>
        </pc:spChg>
        <pc:picChg chg="add mod">
          <ac:chgData name="Arsalan Ahmed" userId="f8d0c1d3-a6a8-40af-8ac2-ab39ba2321fe" providerId="ADAL" clId="{E44DBEC9-1F8C-4D67-9D05-7E83E9B4BC2D}" dt="2021-04-27T10:55:55.827" v="3181" actId="14100"/>
          <ac:picMkLst>
            <pc:docMk/>
            <pc:sldMk cId="2398039490" sldId="267"/>
            <ac:picMk id="4" creationId="{0C1BC656-98FE-4591-8B05-A762F4D71C3D}"/>
          </ac:picMkLst>
        </pc:picChg>
        <pc:picChg chg="add mod">
          <ac:chgData name="Arsalan Ahmed" userId="f8d0c1d3-a6a8-40af-8ac2-ab39ba2321fe" providerId="ADAL" clId="{E44DBEC9-1F8C-4D67-9D05-7E83E9B4BC2D}" dt="2021-04-27T12:17:13.064" v="5026"/>
          <ac:picMkLst>
            <pc:docMk/>
            <pc:sldMk cId="2398039490" sldId="267"/>
            <ac:picMk id="8" creationId="{45F46BFC-CFAE-4425-A8C9-1AA357B6E392}"/>
          </ac:picMkLst>
        </pc:picChg>
      </pc:sldChg>
      <pc:sldChg chg="addSp modSp new mod">
        <pc:chgData name="Arsalan Ahmed" userId="f8d0c1d3-a6a8-40af-8ac2-ab39ba2321fe" providerId="ADAL" clId="{E44DBEC9-1F8C-4D67-9D05-7E83E9B4BC2D}" dt="2021-04-27T14:29:50.631" v="5088" actId="27636"/>
        <pc:sldMkLst>
          <pc:docMk/>
          <pc:sldMk cId="2938493693" sldId="268"/>
        </pc:sldMkLst>
        <pc:spChg chg="mod">
          <ac:chgData name="Arsalan Ahmed" userId="f8d0c1d3-a6a8-40af-8ac2-ab39ba2321fe" providerId="ADAL" clId="{E44DBEC9-1F8C-4D67-9D05-7E83E9B4BC2D}" dt="2021-04-27T09:14:48.740" v="2799" actId="20577"/>
          <ac:spMkLst>
            <pc:docMk/>
            <pc:sldMk cId="2938493693" sldId="268"/>
            <ac:spMk id="2" creationId="{90EBE7C5-8EB2-4ECB-B68D-07AEC3F74F11}"/>
          </ac:spMkLst>
        </pc:spChg>
        <pc:spChg chg="mod">
          <ac:chgData name="Arsalan Ahmed" userId="f8d0c1d3-a6a8-40af-8ac2-ab39ba2321fe" providerId="ADAL" clId="{E44DBEC9-1F8C-4D67-9D05-7E83E9B4BC2D}" dt="2021-04-27T14:29:50.631" v="5088" actId="27636"/>
          <ac:spMkLst>
            <pc:docMk/>
            <pc:sldMk cId="2938493693" sldId="268"/>
            <ac:spMk id="3" creationId="{F28286EA-1CF1-478D-9D4F-6537C322B0B5}"/>
          </ac:spMkLst>
        </pc:spChg>
        <pc:spChg chg="mod">
          <ac:chgData name="Arsalan Ahmed" userId="f8d0c1d3-a6a8-40af-8ac2-ab39ba2321fe" providerId="ADAL" clId="{E44DBEC9-1F8C-4D67-9D05-7E83E9B4BC2D}" dt="2021-04-27T11:59:20.010" v="4780" actId="20577"/>
          <ac:spMkLst>
            <pc:docMk/>
            <pc:sldMk cId="2938493693" sldId="268"/>
            <ac:spMk id="8" creationId="{CF1FAE4F-CC90-47E5-89F7-4DD03ADFA0C6}"/>
          </ac:spMkLst>
        </pc:spChg>
        <pc:picChg chg="add mod">
          <ac:chgData name="Arsalan Ahmed" userId="f8d0c1d3-a6a8-40af-8ac2-ab39ba2321fe" providerId="ADAL" clId="{E44DBEC9-1F8C-4D67-9D05-7E83E9B4BC2D}" dt="2021-04-27T09:15:58.240" v="2816" actId="14100"/>
          <ac:picMkLst>
            <pc:docMk/>
            <pc:sldMk cId="2938493693" sldId="268"/>
            <ac:picMk id="4" creationId="{4A78FFE7-F7DC-44F3-99E0-39177E7F88D6}"/>
          </ac:picMkLst>
        </pc:picChg>
        <pc:picChg chg="add mod">
          <ac:chgData name="Arsalan Ahmed" userId="f8d0c1d3-a6a8-40af-8ac2-ab39ba2321fe" providerId="ADAL" clId="{E44DBEC9-1F8C-4D67-9D05-7E83E9B4BC2D}" dt="2021-04-27T09:15:22.977" v="2806" actId="14100"/>
          <ac:picMkLst>
            <pc:docMk/>
            <pc:sldMk cId="2938493693" sldId="268"/>
            <ac:picMk id="5" creationId="{919BFD63-4FF8-4494-8E1A-33CC170C13B4}"/>
          </ac:picMkLst>
        </pc:picChg>
        <pc:picChg chg="add mod">
          <ac:chgData name="Arsalan Ahmed" userId="f8d0c1d3-a6a8-40af-8ac2-ab39ba2321fe" providerId="ADAL" clId="{E44DBEC9-1F8C-4D67-9D05-7E83E9B4BC2D}" dt="2021-04-27T09:15:36.905" v="2810" actId="14100"/>
          <ac:picMkLst>
            <pc:docMk/>
            <pc:sldMk cId="2938493693" sldId="268"/>
            <ac:picMk id="6" creationId="{05F41F24-0D74-43CA-A9EF-80E23B5DAC06}"/>
          </ac:picMkLst>
        </pc:picChg>
        <pc:picChg chg="add mod">
          <ac:chgData name="Arsalan Ahmed" userId="f8d0c1d3-a6a8-40af-8ac2-ab39ba2321fe" providerId="ADAL" clId="{E44DBEC9-1F8C-4D67-9D05-7E83E9B4BC2D}" dt="2021-04-27T09:15:47.792" v="2813" actId="1076"/>
          <ac:picMkLst>
            <pc:docMk/>
            <pc:sldMk cId="2938493693" sldId="268"/>
            <ac:picMk id="7" creationId="{FAC5266B-87DF-4C43-A94A-4F2EDC8FC664}"/>
          </ac:picMkLst>
        </pc:picChg>
        <pc:picChg chg="add mod">
          <ac:chgData name="Arsalan Ahmed" userId="f8d0c1d3-a6a8-40af-8ac2-ab39ba2321fe" providerId="ADAL" clId="{E44DBEC9-1F8C-4D67-9D05-7E83E9B4BC2D}" dt="2021-04-27T12:17:06.792" v="5024"/>
          <ac:picMkLst>
            <pc:docMk/>
            <pc:sldMk cId="2938493693" sldId="268"/>
            <ac:picMk id="10" creationId="{FCA37EAC-C90F-40CA-9931-7728F85960A2}"/>
          </ac:picMkLst>
        </pc:picChg>
      </pc:sldChg>
      <pc:sldChg chg="addSp delSp modSp new mod">
        <pc:chgData name="Arsalan Ahmed" userId="f8d0c1d3-a6a8-40af-8ac2-ab39ba2321fe" providerId="ADAL" clId="{E44DBEC9-1F8C-4D67-9D05-7E83E9B4BC2D}" dt="2021-04-27T12:17:10.415" v="5025"/>
        <pc:sldMkLst>
          <pc:docMk/>
          <pc:sldMk cId="855154607" sldId="269"/>
        </pc:sldMkLst>
        <pc:spChg chg="mod">
          <ac:chgData name="Arsalan Ahmed" userId="f8d0c1d3-a6a8-40af-8ac2-ab39ba2321fe" providerId="ADAL" clId="{E44DBEC9-1F8C-4D67-9D05-7E83E9B4BC2D}" dt="2021-04-27T09:32:21.656" v="2828"/>
          <ac:spMkLst>
            <pc:docMk/>
            <pc:sldMk cId="855154607" sldId="269"/>
            <ac:spMk id="2" creationId="{A2E563C1-210F-4AD3-8BAD-043080173067}"/>
          </ac:spMkLst>
        </pc:spChg>
        <pc:spChg chg="del mod">
          <ac:chgData name="Arsalan Ahmed" userId="f8d0c1d3-a6a8-40af-8ac2-ab39ba2321fe" providerId="ADAL" clId="{E44DBEC9-1F8C-4D67-9D05-7E83E9B4BC2D}" dt="2021-04-27T09:41:34.124" v="2864" actId="478"/>
          <ac:spMkLst>
            <pc:docMk/>
            <pc:sldMk cId="855154607" sldId="269"/>
            <ac:spMk id="3" creationId="{F76A23A1-FFDB-4878-81CE-8D5B11F3661A}"/>
          </ac:spMkLst>
        </pc:spChg>
        <pc:spChg chg="mod">
          <ac:chgData name="Arsalan Ahmed" userId="f8d0c1d3-a6a8-40af-8ac2-ab39ba2321fe" providerId="ADAL" clId="{E44DBEC9-1F8C-4D67-9D05-7E83E9B4BC2D}" dt="2021-04-27T11:59:28.025" v="4781" actId="20577"/>
          <ac:spMkLst>
            <pc:docMk/>
            <pc:sldMk cId="855154607" sldId="269"/>
            <ac:spMk id="9" creationId="{FB1EF369-F523-4E56-94FF-DE2EEAC513EF}"/>
          </ac:spMkLst>
        </pc:spChg>
        <pc:picChg chg="add del mod">
          <ac:chgData name="Arsalan Ahmed" userId="f8d0c1d3-a6a8-40af-8ac2-ab39ba2321fe" providerId="ADAL" clId="{E44DBEC9-1F8C-4D67-9D05-7E83E9B4BC2D}" dt="2021-04-27T09:33:01.559" v="2836" actId="21"/>
          <ac:picMkLst>
            <pc:docMk/>
            <pc:sldMk cId="855154607" sldId="269"/>
            <ac:picMk id="4" creationId="{53279C33-7A58-4D85-B3F5-AC68EECF824B}"/>
          </ac:picMkLst>
        </pc:picChg>
        <pc:picChg chg="add mod">
          <ac:chgData name="Arsalan Ahmed" userId="f8d0c1d3-a6a8-40af-8ac2-ab39ba2321fe" providerId="ADAL" clId="{E44DBEC9-1F8C-4D67-9D05-7E83E9B4BC2D}" dt="2021-04-27T09:41:40.799" v="2866" actId="1076"/>
          <ac:picMkLst>
            <pc:docMk/>
            <pc:sldMk cId="855154607" sldId="269"/>
            <ac:picMk id="5" creationId="{0E0E9C7D-4EEF-48B5-8A18-EEB4630CE659}"/>
          </ac:picMkLst>
        </pc:picChg>
        <pc:picChg chg="add mod">
          <ac:chgData name="Arsalan Ahmed" userId="f8d0c1d3-a6a8-40af-8ac2-ab39ba2321fe" providerId="ADAL" clId="{E44DBEC9-1F8C-4D67-9D05-7E83E9B4BC2D}" dt="2021-04-27T09:41:41.872" v="2867" actId="1076"/>
          <ac:picMkLst>
            <pc:docMk/>
            <pc:sldMk cId="855154607" sldId="269"/>
            <ac:picMk id="6" creationId="{49FC88E5-33C5-4698-9FED-A1E82E8A9F8B}"/>
          </ac:picMkLst>
        </pc:picChg>
        <pc:picChg chg="add mod">
          <ac:chgData name="Arsalan Ahmed" userId="f8d0c1d3-a6a8-40af-8ac2-ab39ba2321fe" providerId="ADAL" clId="{E44DBEC9-1F8C-4D67-9D05-7E83E9B4BC2D}" dt="2021-04-27T09:41:43.399" v="2868" actId="1076"/>
          <ac:picMkLst>
            <pc:docMk/>
            <pc:sldMk cId="855154607" sldId="269"/>
            <ac:picMk id="7" creationId="{2D425DE6-E748-42BA-8160-C48C4C4775D4}"/>
          </ac:picMkLst>
        </pc:picChg>
        <pc:picChg chg="add mod">
          <ac:chgData name="Arsalan Ahmed" userId="f8d0c1d3-a6a8-40af-8ac2-ab39ba2321fe" providerId="ADAL" clId="{E44DBEC9-1F8C-4D67-9D05-7E83E9B4BC2D}" dt="2021-04-27T09:41:45.592" v="2869" actId="1076"/>
          <ac:picMkLst>
            <pc:docMk/>
            <pc:sldMk cId="855154607" sldId="269"/>
            <ac:picMk id="8" creationId="{6CDF57BC-0423-48F3-BB23-365CEA362AFE}"/>
          </ac:picMkLst>
        </pc:picChg>
        <pc:picChg chg="add mod">
          <ac:chgData name="Arsalan Ahmed" userId="f8d0c1d3-a6a8-40af-8ac2-ab39ba2321fe" providerId="ADAL" clId="{E44DBEC9-1F8C-4D67-9D05-7E83E9B4BC2D}" dt="2021-04-27T12:17:10.415" v="5025"/>
          <ac:picMkLst>
            <pc:docMk/>
            <pc:sldMk cId="855154607" sldId="269"/>
            <ac:picMk id="11" creationId="{C77768EC-622C-493C-9514-2869DE24D8A9}"/>
          </ac:picMkLst>
        </pc:picChg>
      </pc:sldChg>
      <pc:sldChg chg="addSp delSp modSp new mod">
        <pc:chgData name="Arsalan Ahmed" userId="f8d0c1d3-a6a8-40af-8ac2-ab39ba2321fe" providerId="ADAL" clId="{E44DBEC9-1F8C-4D67-9D05-7E83E9B4BC2D}" dt="2021-04-27T12:16:47.957" v="5019"/>
        <pc:sldMkLst>
          <pc:docMk/>
          <pc:sldMk cId="2923969278" sldId="270"/>
        </pc:sldMkLst>
        <pc:spChg chg="mod">
          <ac:chgData name="Arsalan Ahmed" userId="f8d0c1d3-a6a8-40af-8ac2-ab39ba2321fe" providerId="ADAL" clId="{E44DBEC9-1F8C-4D67-9D05-7E83E9B4BC2D}" dt="2021-04-27T09:44:21.341" v="2899" actId="20577"/>
          <ac:spMkLst>
            <pc:docMk/>
            <pc:sldMk cId="2923969278" sldId="270"/>
            <ac:spMk id="2" creationId="{1FE28D81-C985-49B6-BD8C-56C28B093508}"/>
          </ac:spMkLst>
        </pc:spChg>
        <pc:spChg chg="mod">
          <ac:chgData name="Arsalan Ahmed" userId="f8d0c1d3-a6a8-40af-8ac2-ab39ba2321fe" providerId="ADAL" clId="{E44DBEC9-1F8C-4D67-9D05-7E83E9B4BC2D}" dt="2021-04-27T09:48:27.646" v="3095" actId="20577"/>
          <ac:spMkLst>
            <pc:docMk/>
            <pc:sldMk cId="2923969278" sldId="270"/>
            <ac:spMk id="3" creationId="{4D66B251-2DAC-4FBB-80A5-378FC9A45191}"/>
          </ac:spMkLst>
        </pc:spChg>
        <pc:spChg chg="mod">
          <ac:chgData name="Arsalan Ahmed" userId="f8d0c1d3-a6a8-40af-8ac2-ab39ba2321fe" providerId="ADAL" clId="{E44DBEC9-1F8C-4D67-9D05-7E83E9B4BC2D}" dt="2021-04-27T12:16:13.081" v="5012" actId="1076"/>
          <ac:spMkLst>
            <pc:docMk/>
            <pc:sldMk cId="2923969278" sldId="270"/>
            <ac:spMk id="5" creationId="{61639713-E179-4E2E-B628-2F3DC6B33B22}"/>
          </ac:spMkLst>
        </pc:spChg>
        <pc:picChg chg="add del mod">
          <ac:chgData name="Arsalan Ahmed" userId="f8d0c1d3-a6a8-40af-8ac2-ab39ba2321fe" providerId="ADAL" clId="{E44DBEC9-1F8C-4D67-9D05-7E83E9B4BC2D}" dt="2021-04-27T12:16:11.305" v="5010"/>
          <ac:picMkLst>
            <pc:docMk/>
            <pc:sldMk cId="2923969278" sldId="270"/>
            <ac:picMk id="6" creationId="{0E2C420A-9B5A-40DB-8970-03B060D15F11}"/>
          </ac:picMkLst>
        </pc:picChg>
        <pc:picChg chg="add mod">
          <ac:chgData name="Arsalan Ahmed" userId="f8d0c1d3-a6a8-40af-8ac2-ab39ba2321fe" providerId="ADAL" clId="{E44DBEC9-1F8C-4D67-9D05-7E83E9B4BC2D}" dt="2021-04-27T12:16:47.957" v="5019"/>
          <ac:picMkLst>
            <pc:docMk/>
            <pc:sldMk cId="2923969278" sldId="270"/>
            <ac:picMk id="7" creationId="{4993C8D2-899E-4062-93BC-A7799CED9490}"/>
          </ac:picMkLst>
        </pc:picChg>
      </pc:sldChg>
      <pc:sldChg chg="addSp delSp modSp new mod">
        <pc:chgData name="Arsalan Ahmed" userId="f8d0c1d3-a6a8-40af-8ac2-ab39ba2321fe" providerId="ADAL" clId="{E44DBEC9-1F8C-4D67-9D05-7E83E9B4BC2D}" dt="2021-04-27T12:17:02.892" v="5023"/>
        <pc:sldMkLst>
          <pc:docMk/>
          <pc:sldMk cId="4078977928" sldId="271"/>
        </pc:sldMkLst>
        <pc:spChg chg="mod">
          <ac:chgData name="Arsalan Ahmed" userId="f8d0c1d3-a6a8-40af-8ac2-ab39ba2321fe" providerId="ADAL" clId="{E44DBEC9-1F8C-4D67-9D05-7E83E9B4BC2D}" dt="2021-04-27T10:54:30.974" v="3169" actId="122"/>
          <ac:spMkLst>
            <pc:docMk/>
            <pc:sldMk cId="4078977928" sldId="271"/>
            <ac:spMk id="2" creationId="{FCEF6B70-79ED-48EB-8BFD-B32F237B2C2F}"/>
          </ac:spMkLst>
        </pc:spChg>
        <pc:spChg chg="del mod">
          <ac:chgData name="Arsalan Ahmed" userId="f8d0c1d3-a6a8-40af-8ac2-ab39ba2321fe" providerId="ADAL" clId="{E44DBEC9-1F8C-4D67-9D05-7E83E9B4BC2D}" dt="2021-04-27T10:54:54.756" v="3173"/>
          <ac:spMkLst>
            <pc:docMk/>
            <pc:sldMk cId="4078977928" sldId="271"/>
            <ac:spMk id="3" creationId="{EAB76A46-DD05-4F9D-B66B-7B4A668BA59F}"/>
          </ac:spMkLst>
        </pc:spChg>
        <pc:spChg chg="add mod">
          <ac:chgData name="Arsalan Ahmed" userId="f8d0c1d3-a6a8-40af-8ac2-ab39ba2321fe" providerId="ADAL" clId="{E44DBEC9-1F8C-4D67-9D05-7E83E9B4BC2D}" dt="2021-04-27T12:17:00.335" v="5022" actId="1076"/>
          <ac:spMkLst>
            <pc:docMk/>
            <pc:sldMk cId="4078977928" sldId="271"/>
            <ac:spMk id="5" creationId="{F1A66888-73DF-4FA5-8C33-3A811C17B573}"/>
          </ac:spMkLst>
        </pc:spChg>
        <pc:picChg chg="add mod">
          <ac:chgData name="Arsalan Ahmed" userId="f8d0c1d3-a6a8-40af-8ac2-ab39ba2321fe" providerId="ADAL" clId="{E44DBEC9-1F8C-4D67-9D05-7E83E9B4BC2D}" dt="2021-04-27T10:54:47.564" v="3172" actId="1076"/>
          <ac:picMkLst>
            <pc:docMk/>
            <pc:sldMk cId="4078977928" sldId="271"/>
            <ac:picMk id="4" creationId="{6C0CA257-21FC-4417-9E08-5E345C9FEC0B}"/>
          </ac:picMkLst>
        </pc:picChg>
        <pc:picChg chg="add mod">
          <ac:chgData name="Arsalan Ahmed" userId="f8d0c1d3-a6a8-40af-8ac2-ab39ba2321fe" providerId="ADAL" clId="{E44DBEC9-1F8C-4D67-9D05-7E83E9B4BC2D}" dt="2021-04-27T12:17:02.892" v="5023"/>
          <ac:picMkLst>
            <pc:docMk/>
            <pc:sldMk cId="4078977928" sldId="271"/>
            <ac:picMk id="8" creationId="{1759EB87-C972-4AA3-BFF0-679EB50F7EC4}"/>
          </ac:picMkLst>
        </pc:picChg>
      </pc:sldChg>
      <pc:sldChg chg="addSp modSp new mod">
        <pc:chgData name="Arsalan Ahmed" userId="f8d0c1d3-a6a8-40af-8ac2-ab39ba2321fe" providerId="ADAL" clId="{E44DBEC9-1F8C-4D67-9D05-7E83E9B4BC2D}" dt="2021-04-27T14:30:13.022" v="5090" actId="255"/>
        <pc:sldMkLst>
          <pc:docMk/>
          <pc:sldMk cId="1653238268" sldId="272"/>
        </pc:sldMkLst>
        <pc:spChg chg="mod">
          <ac:chgData name="Arsalan Ahmed" userId="f8d0c1d3-a6a8-40af-8ac2-ab39ba2321fe" providerId="ADAL" clId="{E44DBEC9-1F8C-4D67-9D05-7E83E9B4BC2D}" dt="2021-04-27T11:06:35.143" v="3471" actId="20577"/>
          <ac:spMkLst>
            <pc:docMk/>
            <pc:sldMk cId="1653238268" sldId="272"/>
            <ac:spMk id="2" creationId="{4D444FAE-0BC5-4D57-9D12-59D3BCF30901}"/>
          </ac:spMkLst>
        </pc:spChg>
        <pc:spChg chg="mod">
          <ac:chgData name="Arsalan Ahmed" userId="f8d0c1d3-a6a8-40af-8ac2-ab39ba2321fe" providerId="ADAL" clId="{E44DBEC9-1F8C-4D67-9D05-7E83E9B4BC2D}" dt="2021-04-27T14:30:13.022" v="5090" actId="255"/>
          <ac:spMkLst>
            <pc:docMk/>
            <pc:sldMk cId="1653238268" sldId="272"/>
            <ac:spMk id="3" creationId="{BECFAAF3-89E8-4F73-BA63-261E46267474}"/>
          </ac:spMkLst>
        </pc:spChg>
        <pc:spChg chg="mod">
          <ac:chgData name="Arsalan Ahmed" userId="f8d0c1d3-a6a8-40af-8ac2-ab39ba2321fe" providerId="ADAL" clId="{E44DBEC9-1F8C-4D67-9D05-7E83E9B4BC2D}" dt="2021-04-27T11:59:33.556" v="4784" actId="20577"/>
          <ac:spMkLst>
            <pc:docMk/>
            <pc:sldMk cId="1653238268" sldId="272"/>
            <ac:spMk id="5" creationId="{6F8FC5B5-0665-4006-B740-CF7E89C34B3A}"/>
          </ac:spMkLst>
        </pc:spChg>
        <pc:picChg chg="add mod">
          <ac:chgData name="Arsalan Ahmed" userId="f8d0c1d3-a6a8-40af-8ac2-ab39ba2321fe" providerId="ADAL" clId="{E44DBEC9-1F8C-4D67-9D05-7E83E9B4BC2D}" dt="2021-04-27T11:08:22.449" v="3554" actId="14100"/>
          <ac:picMkLst>
            <pc:docMk/>
            <pc:sldMk cId="1653238268" sldId="272"/>
            <ac:picMk id="4" creationId="{2A31F5F6-40A9-43B6-8DBC-04A055BAD967}"/>
          </ac:picMkLst>
        </pc:picChg>
        <pc:picChg chg="add mod">
          <ac:chgData name="Arsalan Ahmed" userId="f8d0c1d3-a6a8-40af-8ac2-ab39ba2321fe" providerId="ADAL" clId="{E44DBEC9-1F8C-4D67-9D05-7E83E9B4BC2D}" dt="2021-04-27T12:17:15.480" v="5027"/>
          <ac:picMkLst>
            <pc:docMk/>
            <pc:sldMk cId="1653238268" sldId="272"/>
            <ac:picMk id="7" creationId="{E67BF4FA-14ED-435B-92C1-056123A532CE}"/>
          </ac:picMkLst>
        </pc:picChg>
      </pc:sldChg>
      <pc:sldChg chg="addSp modSp new mod">
        <pc:chgData name="Arsalan Ahmed" userId="f8d0c1d3-a6a8-40af-8ac2-ab39ba2321fe" providerId="ADAL" clId="{E44DBEC9-1F8C-4D67-9D05-7E83E9B4BC2D}" dt="2021-04-27T12:32:17.941" v="5038" actId="20577"/>
        <pc:sldMkLst>
          <pc:docMk/>
          <pc:sldMk cId="3139597033" sldId="273"/>
        </pc:sldMkLst>
        <pc:spChg chg="mod">
          <ac:chgData name="Arsalan Ahmed" userId="f8d0c1d3-a6a8-40af-8ac2-ab39ba2321fe" providerId="ADAL" clId="{E44DBEC9-1F8C-4D67-9D05-7E83E9B4BC2D}" dt="2021-04-27T11:13:11.719" v="3603" actId="20577"/>
          <ac:spMkLst>
            <pc:docMk/>
            <pc:sldMk cId="3139597033" sldId="273"/>
            <ac:spMk id="2" creationId="{FB4C8916-9A12-4A39-845B-86BD3E0BB26F}"/>
          </ac:spMkLst>
        </pc:spChg>
        <pc:spChg chg="mod">
          <ac:chgData name="Arsalan Ahmed" userId="f8d0c1d3-a6a8-40af-8ac2-ab39ba2321fe" providerId="ADAL" clId="{E44DBEC9-1F8C-4D67-9D05-7E83E9B4BC2D}" dt="2021-04-27T12:32:17.941" v="5038" actId="20577"/>
          <ac:spMkLst>
            <pc:docMk/>
            <pc:sldMk cId="3139597033" sldId="273"/>
            <ac:spMk id="3" creationId="{D34CB208-C86B-4129-A2CE-89AB16A8310B}"/>
          </ac:spMkLst>
        </pc:spChg>
        <pc:spChg chg="mod">
          <ac:chgData name="Arsalan Ahmed" userId="f8d0c1d3-a6a8-40af-8ac2-ab39ba2321fe" providerId="ADAL" clId="{E44DBEC9-1F8C-4D67-9D05-7E83E9B4BC2D}" dt="2021-04-27T11:11:50.640" v="3558"/>
          <ac:spMkLst>
            <pc:docMk/>
            <pc:sldMk cId="3139597033" sldId="273"/>
            <ac:spMk id="8" creationId="{9F3A3263-C757-4EEB-8785-C922400463D9}"/>
          </ac:spMkLst>
        </pc:spChg>
        <pc:grpChg chg="add mod">
          <ac:chgData name="Arsalan Ahmed" userId="f8d0c1d3-a6a8-40af-8ac2-ab39ba2321fe" providerId="ADAL" clId="{E44DBEC9-1F8C-4D67-9D05-7E83E9B4BC2D}" dt="2021-04-27T12:17:20.150" v="5028" actId="1076"/>
          <ac:grpSpMkLst>
            <pc:docMk/>
            <pc:sldMk cId="3139597033" sldId="273"/>
            <ac:grpSpMk id="4" creationId="{FE0EB51C-F384-4F3E-82E4-264ACD20D05D}"/>
          </ac:grpSpMkLst>
        </pc:grpChg>
        <pc:picChg chg="mod">
          <ac:chgData name="Arsalan Ahmed" userId="f8d0c1d3-a6a8-40af-8ac2-ab39ba2321fe" providerId="ADAL" clId="{E44DBEC9-1F8C-4D67-9D05-7E83E9B4BC2D}" dt="2021-04-27T11:11:50.640" v="3558"/>
          <ac:picMkLst>
            <pc:docMk/>
            <pc:sldMk cId="3139597033" sldId="273"/>
            <ac:picMk id="5" creationId="{B7073C50-1638-40C2-9919-049BE8CA4694}"/>
          </ac:picMkLst>
        </pc:picChg>
        <pc:picChg chg="mod">
          <ac:chgData name="Arsalan Ahmed" userId="f8d0c1d3-a6a8-40af-8ac2-ab39ba2321fe" providerId="ADAL" clId="{E44DBEC9-1F8C-4D67-9D05-7E83E9B4BC2D}" dt="2021-04-27T11:11:50.640" v="3558"/>
          <ac:picMkLst>
            <pc:docMk/>
            <pc:sldMk cId="3139597033" sldId="273"/>
            <ac:picMk id="6" creationId="{E252BED4-5948-4410-B882-938F3F433BF5}"/>
          </ac:picMkLst>
        </pc:picChg>
        <pc:picChg chg="mod">
          <ac:chgData name="Arsalan Ahmed" userId="f8d0c1d3-a6a8-40af-8ac2-ab39ba2321fe" providerId="ADAL" clId="{E44DBEC9-1F8C-4D67-9D05-7E83E9B4BC2D}" dt="2021-04-27T11:11:50.640" v="3558"/>
          <ac:picMkLst>
            <pc:docMk/>
            <pc:sldMk cId="3139597033" sldId="273"/>
            <ac:picMk id="7" creationId="{47230F2F-5492-4397-8D49-19821ADFA6FE}"/>
          </ac:picMkLst>
        </pc:picChg>
        <pc:picChg chg="add mod">
          <ac:chgData name="Arsalan Ahmed" userId="f8d0c1d3-a6a8-40af-8ac2-ab39ba2321fe" providerId="ADAL" clId="{E44DBEC9-1F8C-4D67-9D05-7E83E9B4BC2D}" dt="2021-04-27T12:17:22.245" v="5029"/>
          <ac:picMkLst>
            <pc:docMk/>
            <pc:sldMk cId="3139597033" sldId="273"/>
            <ac:picMk id="11" creationId="{A5E9440C-7A55-4D11-8B82-601606A954D1}"/>
          </ac:picMkLst>
        </pc:picChg>
      </pc:sldChg>
      <pc:sldChg chg="addSp delSp modSp new mod">
        <pc:chgData name="Arsalan Ahmed" userId="f8d0c1d3-a6a8-40af-8ac2-ab39ba2321fe" providerId="ADAL" clId="{E44DBEC9-1F8C-4D67-9D05-7E83E9B4BC2D}" dt="2021-04-27T12:17:30.034" v="5031"/>
        <pc:sldMkLst>
          <pc:docMk/>
          <pc:sldMk cId="3778375382" sldId="274"/>
        </pc:sldMkLst>
        <pc:spChg chg="mod">
          <ac:chgData name="Arsalan Ahmed" userId="f8d0c1d3-a6a8-40af-8ac2-ab39ba2321fe" providerId="ADAL" clId="{E44DBEC9-1F8C-4D67-9D05-7E83E9B4BC2D}" dt="2021-04-27T11:21:03.397" v="3783" actId="20577"/>
          <ac:spMkLst>
            <pc:docMk/>
            <pc:sldMk cId="3778375382" sldId="274"/>
            <ac:spMk id="2" creationId="{A03ED814-76B8-4999-9412-73ED1272A45E}"/>
          </ac:spMkLst>
        </pc:spChg>
        <pc:spChg chg="del mod">
          <ac:chgData name="Arsalan Ahmed" userId="f8d0c1d3-a6a8-40af-8ac2-ab39ba2321fe" providerId="ADAL" clId="{E44DBEC9-1F8C-4D67-9D05-7E83E9B4BC2D}" dt="2021-04-27T12:17:27.715" v="5030" actId="478"/>
          <ac:spMkLst>
            <pc:docMk/>
            <pc:sldMk cId="3778375382" sldId="274"/>
            <ac:spMk id="3" creationId="{F7DBD7C0-B0CB-4655-8DF5-CB3F8AD4A42F}"/>
          </ac:spMkLst>
        </pc:spChg>
        <pc:picChg chg="add mod">
          <ac:chgData name="Arsalan Ahmed" userId="f8d0c1d3-a6a8-40af-8ac2-ab39ba2321fe" providerId="ADAL" clId="{E44DBEC9-1F8C-4D67-9D05-7E83E9B4BC2D}" dt="2021-04-27T11:22:07.841" v="3788" actId="1076"/>
          <ac:picMkLst>
            <pc:docMk/>
            <pc:sldMk cId="3778375382" sldId="274"/>
            <ac:picMk id="4" creationId="{DDBAB9DD-E3BA-4901-828F-946B99273452}"/>
          </ac:picMkLst>
        </pc:picChg>
        <pc:picChg chg="add mod">
          <ac:chgData name="Arsalan Ahmed" userId="f8d0c1d3-a6a8-40af-8ac2-ab39ba2321fe" providerId="ADAL" clId="{E44DBEC9-1F8C-4D67-9D05-7E83E9B4BC2D}" dt="2021-04-27T11:22:16.593" v="3790" actId="14100"/>
          <ac:picMkLst>
            <pc:docMk/>
            <pc:sldMk cId="3778375382" sldId="274"/>
            <ac:picMk id="5" creationId="{D72BF03E-0E94-429D-96C4-0033BCE64137}"/>
          </ac:picMkLst>
        </pc:picChg>
        <pc:picChg chg="add mod">
          <ac:chgData name="Arsalan Ahmed" userId="f8d0c1d3-a6a8-40af-8ac2-ab39ba2321fe" providerId="ADAL" clId="{E44DBEC9-1F8C-4D67-9D05-7E83E9B4BC2D}" dt="2021-04-27T12:17:30.034" v="5031"/>
          <ac:picMkLst>
            <pc:docMk/>
            <pc:sldMk cId="3778375382" sldId="274"/>
            <ac:picMk id="8" creationId="{ADA1D16C-B5DC-4452-BDCA-DC8C9E3CAEF8}"/>
          </ac:picMkLst>
        </pc:picChg>
      </pc:sldChg>
      <pc:sldChg chg="addSp modSp new mod">
        <pc:chgData name="Arsalan Ahmed" userId="f8d0c1d3-a6a8-40af-8ac2-ab39ba2321fe" providerId="ADAL" clId="{E44DBEC9-1F8C-4D67-9D05-7E83E9B4BC2D}" dt="2021-04-27T18:10:12.332" v="5113" actId="20577"/>
        <pc:sldMkLst>
          <pc:docMk/>
          <pc:sldMk cId="3876490919" sldId="275"/>
        </pc:sldMkLst>
        <pc:spChg chg="mod">
          <ac:chgData name="Arsalan Ahmed" userId="f8d0c1d3-a6a8-40af-8ac2-ab39ba2321fe" providerId="ADAL" clId="{E44DBEC9-1F8C-4D67-9D05-7E83E9B4BC2D}" dt="2021-04-27T11:59:55.457" v="4786" actId="122"/>
          <ac:spMkLst>
            <pc:docMk/>
            <pc:sldMk cId="3876490919" sldId="275"/>
            <ac:spMk id="2" creationId="{EA74DCDC-828E-45F2-9AB3-06F924235DF8}"/>
          </ac:spMkLst>
        </pc:spChg>
        <pc:spChg chg="mod">
          <ac:chgData name="Arsalan Ahmed" userId="f8d0c1d3-a6a8-40af-8ac2-ab39ba2321fe" providerId="ADAL" clId="{E44DBEC9-1F8C-4D67-9D05-7E83E9B4BC2D}" dt="2021-04-27T18:10:12.332" v="5113" actId="20577"/>
          <ac:spMkLst>
            <pc:docMk/>
            <pc:sldMk cId="3876490919" sldId="275"/>
            <ac:spMk id="3" creationId="{7D25A0D4-F856-4092-8ACA-5510106899D3}"/>
          </ac:spMkLst>
        </pc:spChg>
        <pc:picChg chg="add mod">
          <ac:chgData name="Arsalan Ahmed" userId="f8d0c1d3-a6a8-40af-8ac2-ab39ba2321fe" providerId="ADAL" clId="{E44DBEC9-1F8C-4D67-9D05-7E83E9B4BC2D}" dt="2021-04-27T12:00:04.215" v="4789" actId="1076"/>
          <ac:picMkLst>
            <pc:docMk/>
            <pc:sldMk cId="3876490919" sldId="275"/>
            <ac:picMk id="4" creationId="{AF57ADC5-6034-44B7-B0F9-F2330EC84AA8}"/>
          </ac:picMkLst>
        </pc:picChg>
        <pc:picChg chg="add mod">
          <ac:chgData name="Arsalan Ahmed" userId="f8d0c1d3-a6a8-40af-8ac2-ab39ba2321fe" providerId="ADAL" clId="{E44DBEC9-1F8C-4D67-9D05-7E83E9B4BC2D}" dt="2021-04-27T12:00:05.752" v="4790" actId="1076"/>
          <ac:picMkLst>
            <pc:docMk/>
            <pc:sldMk cId="3876490919" sldId="275"/>
            <ac:picMk id="5" creationId="{46BEDDEA-1C31-4267-ABD1-A7AB5834FB4F}"/>
          </ac:picMkLst>
        </pc:picChg>
        <pc:picChg chg="add mod">
          <ac:chgData name="Arsalan Ahmed" userId="f8d0c1d3-a6a8-40af-8ac2-ab39ba2321fe" providerId="ADAL" clId="{E44DBEC9-1F8C-4D67-9D05-7E83E9B4BC2D}" dt="2021-04-27T12:00:07.584" v="4791" actId="1076"/>
          <ac:picMkLst>
            <pc:docMk/>
            <pc:sldMk cId="3876490919" sldId="275"/>
            <ac:picMk id="6" creationId="{E13FAC31-CF80-4DCC-A576-998252C74689}"/>
          </ac:picMkLst>
        </pc:picChg>
        <pc:picChg chg="add mod">
          <ac:chgData name="Arsalan Ahmed" userId="f8d0c1d3-a6a8-40af-8ac2-ab39ba2321fe" providerId="ADAL" clId="{E44DBEC9-1F8C-4D67-9D05-7E83E9B4BC2D}" dt="2021-04-27T12:00:18.736" v="4795" actId="14100"/>
          <ac:picMkLst>
            <pc:docMk/>
            <pc:sldMk cId="3876490919" sldId="275"/>
            <ac:picMk id="7" creationId="{CC5E799F-A83E-4429-9406-AEEDA073B89E}"/>
          </ac:picMkLst>
        </pc:picChg>
        <pc:picChg chg="add mod">
          <ac:chgData name="Arsalan Ahmed" userId="f8d0c1d3-a6a8-40af-8ac2-ab39ba2321fe" providerId="ADAL" clId="{E44DBEC9-1F8C-4D67-9D05-7E83E9B4BC2D}" dt="2021-04-27T12:00:11.527" v="4793" actId="1076"/>
          <ac:picMkLst>
            <pc:docMk/>
            <pc:sldMk cId="3876490919" sldId="275"/>
            <ac:picMk id="8" creationId="{8DE63AD8-8DDF-4CA5-9235-26EC28DB3398}"/>
          </ac:picMkLst>
        </pc:picChg>
        <pc:picChg chg="add mod">
          <ac:chgData name="Arsalan Ahmed" userId="f8d0c1d3-a6a8-40af-8ac2-ab39ba2321fe" providerId="ADAL" clId="{E44DBEC9-1F8C-4D67-9D05-7E83E9B4BC2D}" dt="2021-04-27T12:00:21.903" v="4796" actId="14100"/>
          <ac:picMkLst>
            <pc:docMk/>
            <pc:sldMk cId="3876490919" sldId="275"/>
            <ac:picMk id="9" creationId="{1E7A6831-AA78-427E-A999-E6248386888E}"/>
          </ac:picMkLst>
        </pc:picChg>
        <pc:picChg chg="add mod">
          <ac:chgData name="Arsalan Ahmed" userId="f8d0c1d3-a6a8-40af-8ac2-ab39ba2321fe" providerId="ADAL" clId="{E44DBEC9-1F8C-4D67-9D05-7E83E9B4BC2D}" dt="2021-04-27T12:17:33.255" v="5032"/>
          <ac:picMkLst>
            <pc:docMk/>
            <pc:sldMk cId="3876490919" sldId="275"/>
            <ac:picMk id="12" creationId="{4AF17ECF-2338-4DA7-A96E-E6A86E1E1D53}"/>
          </ac:picMkLst>
        </pc:picChg>
      </pc:sldChg>
      <pc:sldChg chg="modSp new del mod">
        <pc:chgData name="Arsalan Ahmed" userId="f8d0c1d3-a6a8-40af-8ac2-ab39ba2321fe" providerId="ADAL" clId="{E44DBEC9-1F8C-4D67-9D05-7E83E9B4BC2D}" dt="2021-04-27T12:00:53.973" v="4797" actId="2696"/>
        <pc:sldMkLst>
          <pc:docMk/>
          <pc:sldMk cId="3308153438" sldId="276"/>
        </pc:sldMkLst>
        <pc:spChg chg="mod">
          <ac:chgData name="Arsalan Ahmed" userId="f8d0c1d3-a6a8-40af-8ac2-ab39ba2321fe" providerId="ADAL" clId="{E44DBEC9-1F8C-4D67-9D05-7E83E9B4BC2D}" dt="2021-04-27T11:42:28.957" v="4137" actId="20577"/>
          <ac:spMkLst>
            <pc:docMk/>
            <pc:sldMk cId="3308153438" sldId="276"/>
            <ac:spMk id="2" creationId="{09E150ED-732A-4A05-95EE-BB4C9CBF350A}"/>
          </ac:spMkLst>
        </pc:spChg>
        <pc:spChg chg="mod">
          <ac:chgData name="Arsalan Ahmed" userId="f8d0c1d3-a6a8-40af-8ac2-ab39ba2321fe" providerId="ADAL" clId="{E44DBEC9-1F8C-4D67-9D05-7E83E9B4BC2D}" dt="2021-04-27T11:50:18.038" v="4685" actId="20577"/>
          <ac:spMkLst>
            <pc:docMk/>
            <pc:sldMk cId="3308153438" sldId="276"/>
            <ac:spMk id="3" creationId="{E5F8D516-6D9C-42AB-865F-7FB5C76BDB49}"/>
          </ac:spMkLst>
        </pc:spChg>
        <pc:spChg chg="mod">
          <ac:chgData name="Arsalan Ahmed" userId="f8d0c1d3-a6a8-40af-8ac2-ab39ba2321fe" providerId="ADAL" clId="{E44DBEC9-1F8C-4D67-9D05-7E83E9B4BC2D}" dt="2021-04-27T11:59:31.841" v="4783" actId="20577"/>
          <ac:spMkLst>
            <pc:docMk/>
            <pc:sldMk cId="3308153438" sldId="276"/>
            <ac:spMk id="4" creationId="{5FCDF9BD-C2CD-4F65-BEA6-DF1CE7A5799A}"/>
          </ac:spMkLst>
        </pc:spChg>
      </pc:sldChg>
      <pc:sldChg chg="addSp modSp mod">
        <pc:chgData name="Arsalan Ahmed" userId="f8d0c1d3-a6a8-40af-8ac2-ab39ba2321fe" providerId="ADAL" clId="{E44DBEC9-1F8C-4D67-9D05-7E83E9B4BC2D}" dt="2021-04-27T14:30:48.082" v="5106" actId="20577"/>
        <pc:sldMkLst>
          <pc:docMk/>
          <pc:sldMk cId="4183703256" sldId="276"/>
        </pc:sldMkLst>
        <pc:spChg chg="mod">
          <ac:chgData name="Arsalan Ahmed" userId="f8d0c1d3-a6a8-40af-8ac2-ab39ba2321fe" providerId="ADAL" clId="{E44DBEC9-1F8C-4D67-9D05-7E83E9B4BC2D}" dt="2021-04-27T14:30:48.082" v="5106" actId="20577"/>
          <ac:spMkLst>
            <pc:docMk/>
            <pc:sldMk cId="4183703256" sldId="276"/>
            <ac:spMk id="3" creationId="{E5F8D516-6D9C-42AB-865F-7FB5C76BDB49}"/>
          </ac:spMkLst>
        </pc:spChg>
        <pc:picChg chg="add mod">
          <ac:chgData name="Arsalan Ahmed" userId="f8d0c1d3-a6a8-40af-8ac2-ab39ba2321fe" providerId="ADAL" clId="{E44DBEC9-1F8C-4D67-9D05-7E83E9B4BC2D}" dt="2021-04-27T12:17:37.674" v="5033"/>
          <ac:picMkLst>
            <pc:docMk/>
            <pc:sldMk cId="4183703256" sldId="276"/>
            <ac:picMk id="6" creationId="{F8F32613-BDBC-4A1B-8066-A23BC3A25A06}"/>
          </ac:picMkLst>
        </pc:picChg>
      </pc:sldChg>
      <pc:sldChg chg="addSp delSp modSp mod">
        <pc:chgData name="Arsalan Ahmed" userId="f8d0c1d3-a6a8-40af-8ac2-ab39ba2321fe" providerId="ADAL" clId="{E44DBEC9-1F8C-4D67-9D05-7E83E9B4BC2D}" dt="2021-04-27T13:14:38.964" v="5039" actId="14100"/>
        <pc:sldMkLst>
          <pc:docMk/>
          <pc:sldMk cId="289000759" sldId="277"/>
        </pc:sldMkLst>
        <pc:spChg chg="del">
          <ac:chgData name="Arsalan Ahmed" userId="f8d0c1d3-a6a8-40af-8ac2-ab39ba2321fe" providerId="ADAL" clId="{E44DBEC9-1F8C-4D67-9D05-7E83E9B4BC2D}" dt="2021-04-27T12:01:11.970" v="4798" actId="478"/>
          <ac:spMkLst>
            <pc:docMk/>
            <pc:sldMk cId="289000759" sldId="277"/>
            <ac:spMk id="2" creationId="{09E150ED-732A-4A05-95EE-BB4C9CBF350A}"/>
          </ac:spMkLst>
        </pc:spChg>
        <pc:spChg chg="add del mod">
          <ac:chgData name="Arsalan Ahmed" userId="f8d0c1d3-a6a8-40af-8ac2-ab39ba2321fe" providerId="ADAL" clId="{E44DBEC9-1F8C-4D67-9D05-7E83E9B4BC2D}" dt="2021-04-27T12:07:29.245" v="4870" actId="478"/>
          <ac:spMkLst>
            <pc:docMk/>
            <pc:sldMk cId="289000759" sldId="277"/>
            <ac:spMk id="3" creationId="{E5F8D516-6D9C-42AB-865F-7FB5C76BDB49}"/>
          </ac:spMkLst>
        </pc:spChg>
        <pc:spChg chg="add del mod">
          <ac:chgData name="Arsalan Ahmed" userId="f8d0c1d3-a6a8-40af-8ac2-ab39ba2321fe" providerId="ADAL" clId="{E44DBEC9-1F8C-4D67-9D05-7E83E9B4BC2D}" dt="2021-04-27T12:07:34.910" v="4872" actId="27636"/>
          <ac:spMkLst>
            <pc:docMk/>
            <pc:sldMk cId="289000759" sldId="277"/>
            <ac:spMk id="7" creationId="{091A5CA2-5F28-418C-9C89-595AD0E4E411}"/>
          </ac:spMkLst>
        </pc:spChg>
        <pc:spChg chg="add del mod">
          <ac:chgData name="Arsalan Ahmed" userId="f8d0c1d3-a6a8-40af-8ac2-ab39ba2321fe" providerId="ADAL" clId="{E44DBEC9-1F8C-4D67-9D05-7E83E9B4BC2D}" dt="2021-04-27T12:03:15.831" v="4821" actId="478"/>
          <ac:spMkLst>
            <pc:docMk/>
            <pc:sldMk cId="289000759" sldId="277"/>
            <ac:spMk id="8" creationId="{B2DE0A16-EE51-4A36-BD5E-E6F8018BE033}"/>
          </ac:spMkLst>
        </pc:spChg>
        <pc:picChg chg="add mod">
          <ac:chgData name="Arsalan Ahmed" userId="f8d0c1d3-a6a8-40af-8ac2-ab39ba2321fe" providerId="ADAL" clId="{E44DBEC9-1F8C-4D67-9D05-7E83E9B4BC2D}" dt="2021-04-27T13:14:38.964" v="5039" actId="14100"/>
          <ac:picMkLst>
            <pc:docMk/>
            <pc:sldMk cId="289000759" sldId="277"/>
            <ac:picMk id="9" creationId="{63103BEC-EC32-4583-AEAB-5CC92BF56852}"/>
          </ac:picMkLst>
        </pc:picChg>
        <pc:picChg chg="add mod">
          <ac:chgData name="Arsalan Ahmed" userId="f8d0c1d3-a6a8-40af-8ac2-ab39ba2321fe" providerId="ADAL" clId="{E44DBEC9-1F8C-4D67-9D05-7E83E9B4BC2D}" dt="2021-04-27T12:07:41.447" v="4874" actId="1076"/>
          <ac:picMkLst>
            <pc:docMk/>
            <pc:sldMk cId="289000759" sldId="277"/>
            <ac:picMk id="10" creationId="{F3C04FA4-E8C8-4C55-BAF1-CE08D80D7EA0}"/>
          </ac:picMkLst>
        </pc:picChg>
        <pc:picChg chg="add mod">
          <ac:chgData name="Arsalan Ahmed" userId="f8d0c1d3-a6a8-40af-8ac2-ab39ba2321fe" providerId="ADAL" clId="{E44DBEC9-1F8C-4D67-9D05-7E83E9B4BC2D}" dt="2021-04-27T12:07:47.095" v="4877" actId="1076"/>
          <ac:picMkLst>
            <pc:docMk/>
            <pc:sldMk cId="289000759" sldId="277"/>
            <ac:picMk id="11" creationId="{5D90085A-ED96-424D-8837-5D2B536FE862}"/>
          </ac:picMkLst>
        </pc:picChg>
        <pc:picChg chg="add mod">
          <ac:chgData name="Arsalan Ahmed" userId="f8d0c1d3-a6a8-40af-8ac2-ab39ba2321fe" providerId="ADAL" clId="{E44DBEC9-1F8C-4D67-9D05-7E83E9B4BC2D}" dt="2021-04-27T12:07:52.590" v="4879" actId="1076"/>
          <ac:picMkLst>
            <pc:docMk/>
            <pc:sldMk cId="289000759" sldId="277"/>
            <ac:picMk id="12" creationId="{013F0DC7-FD46-4CC1-A801-3A8098100160}"/>
          </ac:picMkLst>
        </pc:picChg>
        <pc:picChg chg="add mod">
          <ac:chgData name="Arsalan Ahmed" userId="f8d0c1d3-a6a8-40af-8ac2-ab39ba2321fe" providerId="ADAL" clId="{E44DBEC9-1F8C-4D67-9D05-7E83E9B4BC2D}" dt="2021-04-27T12:07:50.822" v="4878" actId="1076"/>
          <ac:picMkLst>
            <pc:docMk/>
            <pc:sldMk cId="289000759" sldId="277"/>
            <ac:picMk id="13" creationId="{B5DC478B-B1F7-42B4-87D5-A7D59E57AB68}"/>
          </ac:picMkLst>
        </pc:picChg>
        <pc:picChg chg="add mod">
          <ac:chgData name="Arsalan Ahmed" userId="f8d0c1d3-a6a8-40af-8ac2-ab39ba2321fe" providerId="ADAL" clId="{E44DBEC9-1F8C-4D67-9D05-7E83E9B4BC2D}" dt="2021-04-27T12:08:15.519" v="4886" actId="14100"/>
          <ac:picMkLst>
            <pc:docMk/>
            <pc:sldMk cId="289000759" sldId="277"/>
            <ac:picMk id="14" creationId="{7E68B77C-AA74-47E8-ADA6-EFB2BDE399CF}"/>
          </ac:picMkLst>
        </pc:picChg>
        <pc:picChg chg="add mod">
          <ac:chgData name="Arsalan Ahmed" userId="f8d0c1d3-a6a8-40af-8ac2-ab39ba2321fe" providerId="ADAL" clId="{E44DBEC9-1F8C-4D67-9D05-7E83E9B4BC2D}" dt="2021-04-27T12:09:31.519" v="4905" actId="1076"/>
          <ac:picMkLst>
            <pc:docMk/>
            <pc:sldMk cId="289000759" sldId="277"/>
            <ac:picMk id="15" creationId="{59E543B2-E39A-4E5F-AC65-5211A617EC7E}"/>
          </ac:picMkLst>
        </pc:picChg>
        <pc:picChg chg="add mod">
          <ac:chgData name="Arsalan Ahmed" userId="f8d0c1d3-a6a8-40af-8ac2-ab39ba2321fe" providerId="ADAL" clId="{E44DBEC9-1F8C-4D67-9D05-7E83E9B4BC2D}" dt="2021-04-27T12:09:38.335" v="4907" actId="14100"/>
          <ac:picMkLst>
            <pc:docMk/>
            <pc:sldMk cId="289000759" sldId="277"/>
            <ac:picMk id="16" creationId="{C7E934FD-7D3B-4189-A3E2-5D851A44F762}"/>
          </ac:picMkLst>
        </pc:picChg>
        <pc:picChg chg="add mod">
          <ac:chgData name="Arsalan Ahmed" userId="f8d0c1d3-a6a8-40af-8ac2-ab39ba2321fe" providerId="ADAL" clId="{E44DBEC9-1F8C-4D67-9D05-7E83E9B4BC2D}" dt="2021-04-27T12:10:16.462" v="4918" actId="1076"/>
          <ac:picMkLst>
            <pc:docMk/>
            <pc:sldMk cId="289000759" sldId="277"/>
            <ac:picMk id="17" creationId="{9EC48FD4-49B2-47C9-960A-E2D762413DF9}"/>
          </ac:picMkLst>
        </pc:picChg>
        <pc:picChg chg="add mod">
          <ac:chgData name="Arsalan Ahmed" userId="f8d0c1d3-a6a8-40af-8ac2-ab39ba2321fe" providerId="ADAL" clId="{E44DBEC9-1F8C-4D67-9D05-7E83E9B4BC2D}" dt="2021-04-27T12:10:13.447" v="4917" actId="14100"/>
          <ac:picMkLst>
            <pc:docMk/>
            <pc:sldMk cId="289000759" sldId="277"/>
            <ac:picMk id="18" creationId="{3F987065-51AF-4DD0-9943-4617F44BCF8C}"/>
          </ac:picMkLst>
        </pc:picChg>
        <pc:picChg chg="add del mod">
          <ac:chgData name="Arsalan Ahmed" userId="f8d0c1d3-a6a8-40af-8ac2-ab39ba2321fe" providerId="ADAL" clId="{E44DBEC9-1F8C-4D67-9D05-7E83E9B4BC2D}" dt="2021-04-27T12:10:45.205" v="4921" actId="478"/>
          <ac:picMkLst>
            <pc:docMk/>
            <pc:sldMk cId="289000759" sldId="277"/>
            <ac:picMk id="19" creationId="{5C112999-FC7B-4573-ACAC-4DE86B3ECF03}"/>
          </ac:picMkLst>
        </pc:picChg>
        <pc:picChg chg="add del mod">
          <ac:chgData name="Arsalan Ahmed" userId="f8d0c1d3-a6a8-40af-8ac2-ab39ba2321fe" providerId="ADAL" clId="{E44DBEC9-1F8C-4D67-9D05-7E83E9B4BC2D}" dt="2021-04-27T12:11:25.059" v="4925" actId="478"/>
          <ac:picMkLst>
            <pc:docMk/>
            <pc:sldMk cId="289000759" sldId="277"/>
            <ac:picMk id="20" creationId="{42235583-EF88-4EB5-A241-0772DCEDB048}"/>
          </ac:picMkLst>
        </pc:picChg>
        <pc:picChg chg="add del mod">
          <ac:chgData name="Arsalan Ahmed" userId="f8d0c1d3-a6a8-40af-8ac2-ab39ba2321fe" providerId="ADAL" clId="{E44DBEC9-1F8C-4D67-9D05-7E83E9B4BC2D}" dt="2021-04-27T12:12:11.329" v="4930" actId="478"/>
          <ac:picMkLst>
            <pc:docMk/>
            <pc:sldMk cId="289000759" sldId="277"/>
            <ac:picMk id="21" creationId="{557E1841-0CFD-4865-8BE8-8DA21508779F}"/>
          </ac:picMkLst>
        </pc:picChg>
        <pc:picChg chg="add del mod">
          <ac:chgData name="Arsalan Ahmed" userId="f8d0c1d3-a6a8-40af-8ac2-ab39ba2321fe" providerId="ADAL" clId="{E44DBEC9-1F8C-4D67-9D05-7E83E9B4BC2D}" dt="2021-04-27T12:12:23.569" v="4935" actId="478"/>
          <ac:picMkLst>
            <pc:docMk/>
            <pc:sldMk cId="289000759" sldId="277"/>
            <ac:picMk id="22" creationId="{D3FBC6A7-62B2-4201-89ED-4C48B97CB681}"/>
          </ac:picMkLst>
        </pc:picChg>
        <pc:picChg chg="add mod">
          <ac:chgData name="Arsalan Ahmed" userId="f8d0c1d3-a6a8-40af-8ac2-ab39ba2321fe" providerId="ADAL" clId="{E44DBEC9-1F8C-4D67-9D05-7E83E9B4BC2D}" dt="2021-04-27T12:12:58.134" v="4940" actId="14100"/>
          <ac:picMkLst>
            <pc:docMk/>
            <pc:sldMk cId="289000759" sldId="277"/>
            <ac:picMk id="23" creationId="{FE3E9A9E-CBD1-47BA-B4C2-2C1302F5AC97}"/>
          </ac:picMkLst>
        </pc:picChg>
        <pc:picChg chg="add mod">
          <ac:chgData name="Arsalan Ahmed" userId="f8d0c1d3-a6a8-40af-8ac2-ab39ba2321fe" providerId="ADAL" clId="{E44DBEC9-1F8C-4D67-9D05-7E83E9B4BC2D}" dt="2021-04-27T12:13:19.150" v="4949" actId="14100"/>
          <ac:picMkLst>
            <pc:docMk/>
            <pc:sldMk cId="289000759" sldId="277"/>
            <ac:picMk id="24" creationId="{F3B98348-4792-4D6E-9D15-CAA610E6F1D7}"/>
          </ac:picMkLst>
        </pc:picChg>
        <pc:picChg chg="add mod">
          <ac:chgData name="Arsalan Ahmed" userId="f8d0c1d3-a6a8-40af-8ac2-ab39ba2321fe" providerId="ADAL" clId="{E44DBEC9-1F8C-4D67-9D05-7E83E9B4BC2D}" dt="2021-04-27T12:17:40.686" v="5034"/>
          <ac:picMkLst>
            <pc:docMk/>
            <pc:sldMk cId="289000759" sldId="277"/>
            <ac:picMk id="25" creationId="{C0BECD2C-5258-423D-80FD-832690FBFB49}"/>
          </ac:picMkLst>
        </pc:picChg>
      </pc:sldChg>
      <pc:sldChg chg="addSp delSp modSp new mod">
        <pc:chgData name="Arsalan Ahmed" userId="f8d0c1d3-a6a8-40af-8ac2-ab39ba2321fe" providerId="ADAL" clId="{E44DBEC9-1F8C-4D67-9D05-7E83E9B4BC2D}" dt="2021-04-27T12:17:48.346" v="5035"/>
        <pc:sldMkLst>
          <pc:docMk/>
          <pc:sldMk cId="1299396541" sldId="278"/>
        </pc:sldMkLst>
        <pc:spChg chg="del mod">
          <ac:chgData name="Arsalan Ahmed" userId="f8d0c1d3-a6a8-40af-8ac2-ab39ba2321fe" providerId="ADAL" clId="{E44DBEC9-1F8C-4D67-9D05-7E83E9B4BC2D}" dt="2021-04-27T12:13:32.206" v="4952" actId="478"/>
          <ac:spMkLst>
            <pc:docMk/>
            <pc:sldMk cId="1299396541" sldId="278"/>
            <ac:spMk id="2" creationId="{802B49C3-2E27-49C1-BF66-62988A73B07E}"/>
          </ac:spMkLst>
        </pc:spChg>
        <pc:spChg chg="del">
          <ac:chgData name="Arsalan Ahmed" userId="f8d0c1d3-a6a8-40af-8ac2-ab39ba2321fe" providerId="ADAL" clId="{E44DBEC9-1F8C-4D67-9D05-7E83E9B4BC2D}" dt="2021-04-27T12:13:43.618" v="4953" actId="478"/>
          <ac:spMkLst>
            <pc:docMk/>
            <pc:sldMk cId="1299396541" sldId="278"/>
            <ac:spMk id="3" creationId="{30952DCC-29DB-4AA1-B830-A6CEEAE987F7}"/>
          </ac:spMkLst>
        </pc:spChg>
        <pc:spChg chg="add mod">
          <ac:chgData name="Arsalan Ahmed" userId="f8d0c1d3-a6a8-40af-8ac2-ab39ba2321fe" providerId="ADAL" clId="{E44DBEC9-1F8C-4D67-9D05-7E83E9B4BC2D}" dt="2021-04-27T12:14:23.014" v="4965" actId="1076"/>
          <ac:spMkLst>
            <pc:docMk/>
            <pc:sldMk cId="1299396541" sldId="278"/>
            <ac:spMk id="9" creationId="{7859D6C2-6713-4866-8C8D-D74ABCF7DF5E}"/>
          </ac:spMkLst>
        </pc:spChg>
        <pc:picChg chg="add mod">
          <ac:chgData name="Arsalan Ahmed" userId="f8d0c1d3-a6a8-40af-8ac2-ab39ba2321fe" providerId="ADAL" clId="{E44DBEC9-1F8C-4D67-9D05-7E83E9B4BC2D}" dt="2021-04-27T12:13:53.774" v="4957" actId="1076"/>
          <ac:picMkLst>
            <pc:docMk/>
            <pc:sldMk cId="1299396541" sldId="278"/>
            <ac:picMk id="6" creationId="{A3E0E2E8-2204-41AD-A261-E1D0601F7273}"/>
          </ac:picMkLst>
        </pc:picChg>
        <pc:picChg chg="add mod">
          <ac:chgData name="Arsalan Ahmed" userId="f8d0c1d3-a6a8-40af-8ac2-ab39ba2321fe" providerId="ADAL" clId="{E44DBEC9-1F8C-4D67-9D05-7E83E9B4BC2D}" dt="2021-04-27T12:14:09.647" v="4963" actId="1076"/>
          <ac:picMkLst>
            <pc:docMk/>
            <pc:sldMk cId="1299396541" sldId="278"/>
            <ac:picMk id="7" creationId="{0FCBED40-1682-493E-A063-4670135360EC}"/>
          </ac:picMkLst>
        </pc:picChg>
        <pc:picChg chg="add mod">
          <ac:chgData name="Arsalan Ahmed" userId="f8d0c1d3-a6a8-40af-8ac2-ab39ba2321fe" providerId="ADAL" clId="{E44DBEC9-1F8C-4D67-9D05-7E83E9B4BC2D}" dt="2021-04-27T12:17:48.346" v="5035"/>
          <ac:picMkLst>
            <pc:docMk/>
            <pc:sldMk cId="1299396541" sldId="278"/>
            <ac:picMk id="10" creationId="{AEA0ABC3-393C-4998-A587-AFEA3FF5724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94429-41CF-463E-9B3B-584B39286B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39079B-AA1C-493D-BC3F-F4FB3232AAC8}">
      <dgm:prSet/>
      <dgm:spPr/>
      <dgm:t>
        <a:bodyPr/>
        <a:lstStyle/>
        <a:p>
          <a:r>
            <a:rPr lang="en-US" b="1"/>
            <a:t>Arsalan Ahmed</a:t>
          </a:r>
          <a:r>
            <a:rPr lang="en-US" baseline="30000"/>
            <a:t>1</a:t>
          </a:r>
          <a:r>
            <a:rPr lang="en-US"/>
            <a:t>, Hadrien Michel</a:t>
          </a:r>
          <a:r>
            <a:rPr lang="en-US" baseline="30000"/>
            <a:t>1,2,3</a:t>
          </a:r>
          <a:r>
            <a:rPr lang="en-US"/>
            <a:t>, Wouter Deleersnyder</a:t>
          </a:r>
          <a:r>
            <a:rPr lang="en-US" baseline="30000"/>
            <a:t>1,4</a:t>
          </a:r>
          <a:r>
            <a:rPr lang="en-US"/>
            <a:t>, David Dudal</a:t>
          </a:r>
          <a:r>
            <a:rPr lang="en-US" baseline="30000"/>
            <a:t>4</a:t>
          </a:r>
          <a:r>
            <a:rPr lang="en-US"/>
            <a:t>, and Thomas Hermans</a:t>
          </a:r>
          <a:r>
            <a:rPr lang="en-US" baseline="30000"/>
            <a:t>1</a:t>
          </a:r>
          <a:endParaRPr lang="en-US"/>
        </a:p>
      </dgm:t>
    </dgm:pt>
    <dgm:pt modelId="{C2168613-39E0-48DD-ADAF-6BC04F5826CB}" type="parTrans" cxnId="{20424F48-FD28-4877-8EB3-599003E9C96E}">
      <dgm:prSet/>
      <dgm:spPr/>
      <dgm:t>
        <a:bodyPr/>
        <a:lstStyle/>
        <a:p>
          <a:endParaRPr lang="en-US"/>
        </a:p>
      </dgm:t>
    </dgm:pt>
    <dgm:pt modelId="{40F8F694-FAED-4632-A669-75C585CDB86F}" type="sibTrans" cxnId="{20424F48-FD28-4877-8EB3-599003E9C96E}">
      <dgm:prSet/>
      <dgm:spPr/>
      <dgm:t>
        <a:bodyPr/>
        <a:lstStyle/>
        <a:p>
          <a:endParaRPr lang="en-US"/>
        </a:p>
      </dgm:t>
    </dgm:pt>
    <dgm:pt modelId="{896DAB14-3005-47A5-A79B-42E9B7992A4B}">
      <dgm:prSet/>
      <dgm:spPr/>
      <dgm:t>
        <a:bodyPr/>
        <a:lstStyle/>
        <a:p>
          <a:r>
            <a:rPr lang="en-US" baseline="30000"/>
            <a:t>1</a:t>
          </a:r>
          <a:r>
            <a:rPr lang="en-US"/>
            <a:t>Ghent University, Department of Geology, Ghent, Belgium</a:t>
          </a:r>
        </a:p>
      </dgm:t>
    </dgm:pt>
    <dgm:pt modelId="{DDBB5100-0E58-4F39-8113-3F3B61BACF65}" type="parTrans" cxnId="{C9DF52EA-2F3D-4156-91C6-83AFFC3B4CF9}">
      <dgm:prSet/>
      <dgm:spPr/>
      <dgm:t>
        <a:bodyPr/>
        <a:lstStyle/>
        <a:p>
          <a:endParaRPr lang="en-US"/>
        </a:p>
      </dgm:t>
    </dgm:pt>
    <dgm:pt modelId="{91F28D03-F869-4114-B400-15ECC4EFBD4F}" type="sibTrans" cxnId="{C9DF52EA-2F3D-4156-91C6-83AFFC3B4CF9}">
      <dgm:prSet/>
      <dgm:spPr/>
      <dgm:t>
        <a:bodyPr/>
        <a:lstStyle/>
        <a:p>
          <a:endParaRPr lang="en-US"/>
        </a:p>
      </dgm:t>
    </dgm:pt>
    <dgm:pt modelId="{0DE203E5-DF2B-4192-8EC5-C444F964CF86}">
      <dgm:prSet/>
      <dgm:spPr/>
      <dgm:t>
        <a:bodyPr/>
        <a:lstStyle/>
        <a:p>
          <a:r>
            <a:rPr lang="en-US" baseline="30000"/>
            <a:t>2</a:t>
          </a:r>
          <a:r>
            <a:rPr lang="en-US"/>
            <a:t>University of Liege, Urban and Environmental Engineering Department, Faculty of Applied Sciences, Liege, Belgium</a:t>
          </a:r>
        </a:p>
      </dgm:t>
    </dgm:pt>
    <dgm:pt modelId="{B74C682C-D1D2-4CBF-A191-82C603944ABC}" type="parTrans" cxnId="{C8762311-03CA-404B-A49F-2ED7EFB3E4AB}">
      <dgm:prSet/>
      <dgm:spPr/>
      <dgm:t>
        <a:bodyPr/>
        <a:lstStyle/>
        <a:p>
          <a:endParaRPr lang="en-US"/>
        </a:p>
      </dgm:t>
    </dgm:pt>
    <dgm:pt modelId="{D7A7A772-B208-4BFD-ACBD-83E921D71190}" type="sibTrans" cxnId="{C8762311-03CA-404B-A49F-2ED7EFB3E4AB}">
      <dgm:prSet/>
      <dgm:spPr/>
      <dgm:t>
        <a:bodyPr/>
        <a:lstStyle/>
        <a:p>
          <a:endParaRPr lang="en-US"/>
        </a:p>
      </dgm:t>
    </dgm:pt>
    <dgm:pt modelId="{9FA0308C-99B1-49A3-AEDC-7A05C7163320}">
      <dgm:prSet/>
      <dgm:spPr/>
      <dgm:t>
        <a:bodyPr/>
        <a:lstStyle/>
        <a:p>
          <a:r>
            <a:rPr lang="en-US" baseline="30000"/>
            <a:t>3</a:t>
          </a:r>
          <a:r>
            <a:rPr lang="en-US"/>
            <a:t>F.R.S.-FNRS(Fonds de la Recherche Scientifique), Brussels, Belgium</a:t>
          </a:r>
        </a:p>
      </dgm:t>
    </dgm:pt>
    <dgm:pt modelId="{3BEE5069-9E0D-4219-96EE-D2AB927B6673}" type="parTrans" cxnId="{81614E5E-2A9E-43C8-B4E4-F563A9591442}">
      <dgm:prSet/>
      <dgm:spPr/>
      <dgm:t>
        <a:bodyPr/>
        <a:lstStyle/>
        <a:p>
          <a:endParaRPr lang="en-US"/>
        </a:p>
      </dgm:t>
    </dgm:pt>
    <dgm:pt modelId="{9FDFABEA-6931-4419-9E1D-59F034F4247F}" type="sibTrans" cxnId="{81614E5E-2A9E-43C8-B4E4-F563A9591442}">
      <dgm:prSet/>
      <dgm:spPr/>
      <dgm:t>
        <a:bodyPr/>
        <a:lstStyle/>
        <a:p>
          <a:endParaRPr lang="en-US"/>
        </a:p>
      </dgm:t>
    </dgm:pt>
    <dgm:pt modelId="{87EBAD95-EBC1-483C-8D78-199FFBF65D40}">
      <dgm:prSet/>
      <dgm:spPr/>
      <dgm:t>
        <a:bodyPr/>
        <a:lstStyle/>
        <a:p>
          <a:r>
            <a:rPr lang="en-US" baseline="30000"/>
            <a:t>4</a:t>
          </a:r>
          <a:r>
            <a:rPr lang="en-US"/>
            <a:t>KU Leuven Campus Kortrijk - Kulak, Department of Physics, Kortrijk, Belgium</a:t>
          </a:r>
        </a:p>
      </dgm:t>
    </dgm:pt>
    <dgm:pt modelId="{E6049D07-98D7-487C-88CD-FF0555423025}" type="parTrans" cxnId="{A39003D8-61F5-4173-8B5C-A42AC3ECE878}">
      <dgm:prSet/>
      <dgm:spPr/>
      <dgm:t>
        <a:bodyPr/>
        <a:lstStyle/>
        <a:p>
          <a:endParaRPr lang="en-US"/>
        </a:p>
      </dgm:t>
    </dgm:pt>
    <dgm:pt modelId="{C87C7A16-9E52-4570-9059-4CAA52CBD3FA}" type="sibTrans" cxnId="{A39003D8-61F5-4173-8B5C-A42AC3ECE878}">
      <dgm:prSet/>
      <dgm:spPr/>
      <dgm:t>
        <a:bodyPr/>
        <a:lstStyle/>
        <a:p>
          <a:endParaRPr lang="en-US"/>
        </a:p>
      </dgm:t>
    </dgm:pt>
    <dgm:pt modelId="{BC392950-9F53-4584-B820-B00840DE2431}" type="pres">
      <dgm:prSet presAssocID="{95C94429-41CF-463E-9B3B-584B39286B17}" presName="linear" presStyleCnt="0">
        <dgm:presLayoutVars>
          <dgm:animLvl val="lvl"/>
          <dgm:resizeHandles val="exact"/>
        </dgm:presLayoutVars>
      </dgm:prSet>
      <dgm:spPr/>
    </dgm:pt>
    <dgm:pt modelId="{2FFD2E9A-EF5F-4519-A917-FF8CD05F4D19}" type="pres">
      <dgm:prSet presAssocID="{4039079B-AA1C-493D-BC3F-F4FB3232AAC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2913551-D003-45D9-9EE7-3684861893A6}" type="pres">
      <dgm:prSet presAssocID="{40F8F694-FAED-4632-A669-75C585CDB86F}" presName="spacer" presStyleCnt="0"/>
      <dgm:spPr/>
    </dgm:pt>
    <dgm:pt modelId="{B366B17E-E78A-468E-BEAA-5BB67DE6F265}" type="pres">
      <dgm:prSet presAssocID="{896DAB14-3005-47A5-A79B-42E9B7992A4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6BCF55D-B34C-46B1-8AEF-D1776268B270}" type="pres">
      <dgm:prSet presAssocID="{91F28D03-F869-4114-B400-15ECC4EFBD4F}" presName="spacer" presStyleCnt="0"/>
      <dgm:spPr/>
    </dgm:pt>
    <dgm:pt modelId="{0466A6A6-4F46-499D-8D48-8E55A960D98C}" type="pres">
      <dgm:prSet presAssocID="{0DE203E5-DF2B-4192-8EC5-C444F964CF8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07B3B8E-6985-4ABF-839A-4891C2990D10}" type="pres">
      <dgm:prSet presAssocID="{D7A7A772-B208-4BFD-ACBD-83E921D71190}" presName="spacer" presStyleCnt="0"/>
      <dgm:spPr/>
    </dgm:pt>
    <dgm:pt modelId="{F7DC9FEC-4A7A-402E-902F-BA51F2D0BE8B}" type="pres">
      <dgm:prSet presAssocID="{9FA0308C-99B1-49A3-AEDC-7A05C71633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AB2B32-3862-413D-97F1-01E80966FD36}" type="pres">
      <dgm:prSet presAssocID="{9FDFABEA-6931-4419-9E1D-59F034F4247F}" presName="spacer" presStyleCnt="0"/>
      <dgm:spPr/>
    </dgm:pt>
    <dgm:pt modelId="{01E21F71-E4FE-477F-898A-B6979340D383}" type="pres">
      <dgm:prSet presAssocID="{87EBAD95-EBC1-483C-8D78-199FFBF65D4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62F3510-D4AB-428A-B2C7-71D7A64B53FF}" type="presOf" srcId="{896DAB14-3005-47A5-A79B-42E9B7992A4B}" destId="{B366B17E-E78A-468E-BEAA-5BB67DE6F265}" srcOrd="0" destOrd="0" presId="urn:microsoft.com/office/officeart/2005/8/layout/vList2"/>
    <dgm:cxn modelId="{C8762311-03CA-404B-A49F-2ED7EFB3E4AB}" srcId="{95C94429-41CF-463E-9B3B-584B39286B17}" destId="{0DE203E5-DF2B-4192-8EC5-C444F964CF86}" srcOrd="2" destOrd="0" parTransId="{B74C682C-D1D2-4CBF-A191-82C603944ABC}" sibTransId="{D7A7A772-B208-4BFD-ACBD-83E921D71190}"/>
    <dgm:cxn modelId="{8FD92D1E-73C2-471C-83F2-8DD2E2599680}" type="presOf" srcId="{9FA0308C-99B1-49A3-AEDC-7A05C7163320}" destId="{F7DC9FEC-4A7A-402E-902F-BA51F2D0BE8B}" srcOrd="0" destOrd="0" presId="urn:microsoft.com/office/officeart/2005/8/layout/vList2"/>
    <dgm:cxn modelId="{81614E5E-2A9E-43C8-B4E4-F563A9591442}" srcId="{95C94429-41CF-463E-9B3B-584B39286B17}" destId="{9FA0308C-99B1-49A3-AEDC-7A05C7163320}" srcOrd="3" destOrd="0" parTransId="{3BEE5069-9E0D-4219-96EE-D2AB927B6673}" sibTransId="{9FDFABEA-6931-4419-9E1D-59F034F4247F}"/>
    <dgm:cxn modelId="{20424F48-FD28-4877-8EB3-599003E9C96E}" srcId="{95C94429-41CF-463E-9B3B-584B39286B17}" destId="{4039079B-AA1C-493D-BC3F-F4FB3232AAC8}" srcOrd="0" destOrd="0" parTransId="{C2168613-39E0-48DD-ADAF-6BC04F5826CB}" sibTransId="{40F8F694-FAED-4632-A669-75C585CDB86F}"/>
    <dgm:cxn modelId="{CD5CF14F-57B9-4E8A-A9E7-C0E2D8FB7AEA}" type="presOf" srcId="{87EBAD95-EBC1-483C-8D78-199FFBF65D40}" destId="{01E21F71-E4FE-477F-898A-B6979340D383}" srcOrd="0" destOrd="0" presId="urn:microsoft.com/office/officeart/2005/8/layout/vList2"/>
    <dgm:cxn modelId="{A64BD651-AE5A-433A-9C62-98DAA7D1FC58}" type="presOf" srcId="{4039079B-AA1C-493D-BC3F-F4FB3232AAC8}" destId="{2FFD2E9A-EF5F-4519-A917-FF8CD05F4D19}" srcOrd="0" destOrd="0" presId="urn:microsoft.com/office/officeart/2005/8/layout/vList2"/>
    <dgm:cxn modelId="{F0FB12A8-5E74-4D4E-A128-0225D60CD1E1}" type="presOf" srcId="{95C94429-41CF-463E-9B3B-584B39286B17}" destId="{BC392950-9F53-4584-B820-B00840DE2431}" srcOrd="0" destOrd="0" presId="urn:microsoft.com/office/officeart/2005/8/layout/vList2"/>
    <dgm:cxn modelId="{A4F160D2-0B7E-4177-99DC-3DD181B19649}" type="presOf" srcId="{0DE203E5-DF2B-4192-8EC5-C444F964CF86}" destId="{0466A6A6-4F46-499D-8D48-8E55A960D98C}" srcOrd="0" destOrd="0" presId="urn:microsoft.com/office/officeart/2005/8/layout/vList2"/>
    <dgm:cxn modelId="{A39003D8-61F5-4173-8B5C-A42AC3ECE878}" srcId="{95C94429-41CF-463E-9B3B-584B39286B17}" destId="{87EBAD95-EBC1-483C-8D78-199FFBF65D40}" srcOrd="4" destOrd="0" parTransId="{E6049D07-98D7-487C-88CD-FF0555423025}" sibTransId="{C87C7A16-9E52-4570-9059-4CAA52CBD3FA}"/>
    <dgm:cxn modelId="{C9DF52EA-2F3D-4156-91C6-83AFFC3B4CF9}" srcId="{95C94429-41CF-463E-9B3B-584B39286B17}" destId="{896DAB14-3005-47A5-A79B-42E9B7992A4B}" srcOrd="1" destOrd="0" parTransId="{DDBB5100-0E58-4F39-8113-3F3B61BACF65}" sibTransId="{91F28D03-F869-4114-B400-15ECC4EFBD4F}"/>
    <dgm:cxn modelId="{7D592B12-CD8B-4B94-9F8F-5AEBCBA28542}" type="presParOf" srcId="{BC392950-9F53-4584-B820-B00840DE2431}" destId="{2FFD2E9A-EF5F-4519-A917-FF8CD05F4D19}" srcOrd="0" destOrd="0" presId="urn:microsoft.com/office/officeart/2005/8/layout/vList2"/>
    <dgm:cxn modelId="{82C5BB32-85AE-42B9-9E8F-B69CF067A114}" type="presParOf" srcId="{BC392950-9F53-4584-B820-B00840DE2431}" destId="{22913551-D003-45D9-9EE7-3684861893A6}" srcOrd="1" destOrd="0" presId="urn:microsoft.com/office/officeart/2005/8/layout/vList2"/>
    <dgm:cxn modelId="{FBAC472D-5764-4D0D-B5D0-D7C09E37785C}" type="presParOf" srcId="{BC392950-9F53-4584-B820-B00840DE2431}" destId="{B366B17E-E78A-468E-BEAA-5BB67DE6F265}" srcOrd="2" destOrd="0" presId="urn:microsoft.com/office/officeart/2005/8/layout/vList2"/>
    <dgm:cxn modelId="{76934B1C-EFD4-4CF1-868C-EB9AF8AA6497}" type="presParOf" srcId="{BC392950-9F53-4584-B820-B00840DE2431}" destId="{66BCF55D-B34C-46B1-8AEF-D1776268B270}" srcOrd="3" destOrd="0" presId="urn:microsoft.com/office/officeart/2005/8/layout/vList2"/>
    <dgm:cxn modelId="{A00A526F-4627-4E5D-B0CE-5A12018112B4}" type="presParOf" srcId="{BC392950-9F53-4584-B820-B00840DE2431}" destId="{0466A6A6-4F46-499D-8D48-8E55A960D98C}" srcOrd="4" destOrd="0" presId="urn:microsoft.com/office/officeart/2005/8/layout/vList2"/>
    <dgm:cxn modelId="{685E8F29-AF0B-4AAE-9E73-456F344B79FD}" type="presParOf" srcId="{BC392950-9F53-4584-B820-B00840DE2431}" destId="{007B3B8E-6985-4ABF-839A-4891C2990D10}" srcOrd="5" destOrd="0" presId="urn:microsoft.com/office/officeart/2005/8/layout/vList2"/>
    <dgm:cxn modelId="{58E7359D-9DCF-43CB-9384-7EE198206799}" type="presParOf" srcId="{BC392950-9F53-4584-B820-B00840DE2431}" destId="{F7DC9FEC-4A7A-402E-902F-BA51F2D0BE8B}" srcOrd="6" destOrd="0" presId="urn:microsoft.com/office/officeart/2005/8/layout/vList2"/>
    <dgm:cxn modelId="{9F10FFDE-42DC-4100-B0DC-26F08F012854}" type="presParOf" srcId="{BC392950-9F53-4584-B820-B00840DE2431}" destId="{3EAB2B32-3862-413D-97F1-01E80966FD36}" srcOrd="7" destOrd="0" presId="urn:microsoft.com/office/officeart/2005/8/layout/vList2"/>
    <dgm:cxn modelId="{DD19C05F-A7D9-4DE6-ACB6-6A401ED5E59A}" type="presParOf" srcId="{BC392950-9F53-4584-B820-B00840DE2431}" destId="{01E21F71-E4FE-477F-898A-B6979340D3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D2E9A-EF5F-4519-A917-FF8CD05F4D19}">
      <dsp:nvSpPr>
        <dsp:cNvPr id="0" name=""/>
        <dsp:cNvSpPr/>
      </dsp:nvSpPr>
      <dsp:spPr>
        <a:xfrm>
          <a:off x="0" y="184076"/>
          <a:ext cx="5707565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Arsalan Ahmed</a:t>
          </a:r>
          <a:r>
            <a:rPr lang="en-US" sz="1800" kern="1200" baseline="30000"/>
            <a:t>1</a:t>
          </a:r>
          <a:r>
            <a:rPr lang="en-US" sz="1800" kern="1200"/>
            <a:t>, Hadrien Michel</a:t>
          </a:r>
          <a:r>
            <a:rPr lang="en-US" sz="1800" kern="1200" baseline="30000"/>
            <a:t>1,2,3</a:t>
          </a:r>
          <a:r>
            <a:rPr lang="en-US" sz="1800" kern="1200"/>
            <a:t>, Wouter Deleersnyder</a:t>
          </a:r>
          <a:r>
            <a:rPr lang="en-US" sz="1800" kern="1200" baseline="30000"/>
            <a:t>1,4</a:t>
          </a:r>
          <a:r>
            <a:rPr lang="en-US" sz="1800" kern="1200"/>
            <a:t>, David Dudal</a:t>
          </a:r>
          <a:r>
            <a:rPr lang="en-US" sz="1800" kern="1200" baseline="30000"/>
            <a:t>4</a:t>
          </a:r>
          <a:r>
            <a:rPr lang="en-US" sz="1800" kern="1200"/>
            <a:t>, and Thomas Hermans</a:t>
          </a:r>
          <a:r>
            <a:rPr lang="en-US" sz="1800" kern="1200" baseline="30000"/>
            <a:t>1</a:t>
          </a:r>
          <a:endParaRPr lang="en-US" sz="1800" kern="1200"/>
        </a:p>
      </dsp:txBody>
      <dsp:txXfrm>
        <a:off x="34954" y="219030"/>
        <a:ext cx="5637657" cy="646132"/>
      </dsp:txXfrm>
    </dsp:sp>
    <dsp:sp modelId="{B366B17E-E78A-468E-BEAA-5BB67DE6F265}">
      <dsp:nvSpPr>
        <dsp:cNvPr id="0" name=""/>
        <dsp:cNvSpPr/>
      </dsp:nvSpPr>
      <dsp:spPr>
        <a:xfrm>
          <a:off x="0" y="951956"/>
          <a:ext cx="5707565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30000"/>
            <a:t>1</a:t>
          </a:r>
          <a:r>
            <a:rPr lang="en-US" sz="1800" kern="1200"/>
            <a:t>Ghent University, Department of Geology, Ghent, Belgium</a:t>
          </a:r>
        </a:p>
      </dsp:txBody>
      <dsp:txXfrm>
        <a:off x="34954" y="986910"/>
        <a:ext cx="5637657" cy="646132"/>
      </dsp:txXfrm>
    </dsp:sp>
    <dsp:sp modelId="{0466A6A6-4F46-499D-8D48-8E55A960D98C}">
      <dsp:nvSpPr>
        <dsp:cNvPr id="0" name=""/>
        <dsp:cNvSpPr/>
      </dsp:nvSpPr>
      <dsp:spPr>
        <a:xfrm>
          <a:off x="0" y="1719836"/>
          <a:ext cx="5707565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30000"/>
            <a:t>2</a:t>
          </a:r>
          <a:r>
            <a:rPr lang="en-US" sz="1800" kern="1200"/>
            <a:t>University of Liege, Urban and Environmental Engineering Department, Faculty of Applied Sciences, Liege, Belgium</a:t>
          </a:r>
        </a:p>
      </dsp:txBody>
      <dsp:txXfrm>
        <a:off x="34954" y="1754790"/>
        <a:ext cx="5637657" cy="646132"/>
      </dsp:txXfrm>
    </dsp:sp>
    <dsp:sp modelId="{F7DC9FEC-4A7A-402E-902F-BA51F2D0BE8B}">
      <dsp:nvSpPr>
        <dsp:cNvPr id="0" name=""/>
        <dsp:cNvSpPr/>
      </dsp:nvSpPr>
      <dsp:spPr>
        <a:xfrm>
          <a:off x="0" y="2487716"/>
          <a:ext cx="5707565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30000"/>
            <a:t>3</a:t>
          </a:r>
          <a:r>
            <a:rPr lang="en-US" sz="1800" kern="1200"/>
            <a:t>F.R.S.-FNRS(Fonds de la Recherche Scientifique), Brussels, Belgium</a:t>
          </a:r>
        </a:p>
      </dsp:txBody>
      <dsp:txXfrm>
        <a:off x="34954" y="2522670"/>
        <a:ext cx="5637657" cy="646132"/>
      </dsp:txXfrm>
    </dsp:sp>
    <dsp:sp modelId="{01E21F71-E4FE-477F-898A-B6979340D383}">
      <dsp:nvSpPr>
        <dsp:cNvPr id="0" name=""/>
        <dsp:cNvSpPr/>
      </dsp:nvSpPr>
      <dsp:spPr>
        <a:xfrm>
          <a:off x="0" y="3255596"/>
          <a:ext cx="5707565" cy="716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30000"/>
            <a:t>4</a:t>
          </a:r>
          <a:r>
            <a:rPr lang="en-US" sz="1800" kern="1200"/>
            <a:t>KU Leuven Campus Kortrijk - Kulak, Department of Physics, Kortrijk, Belgium</a:t>
          </a:r>
        </a:p>
      </dsp:txBody>
      <dsp:txXfrm>
        <a:off x="34954" y="3290550"/>
        <a:ext cx="5637657" cy="646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A889-3620-4827-887B-E71FAA37E67F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04E4-D503-48BF-8E2D-CA164F23A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5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DBAC-6E51-4C9E-B9FC-E9F1BE7F7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F03E2-5C12-4890-913C-B5EC13C5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ED710-37E6-4182-8F3B-4B20787F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2A5-E0C3-400F-9E31-8E6D91947B8E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5B135-F16C-4B09-B4B1-B5A585A3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82EA3-819A-4B58-B4F9-75242396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2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14A2-40ED-4622-8EA6-4F6C0941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F42D5-C95F-4FFB-8480-034753A6C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02A9-FB03-4352-8BF0-19BD8BE3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8A8D-C15D-4CC8-AC2D-3623FE682E1D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3A0C-43E2-4989-B62E-9C456165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6F633-80FB-4C50-AC69-4E27ABBB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01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A79BA-4F47-4201-A84C-0EF036971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C6CB7-EE8C-4F6B-8183-77AD5D336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C3982-A14C-443B-BE91-FE23CE62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27C1-972E-49BC-AB20-5AC338DA2D4A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3196-9265-41F9-B3F6-CD7AE692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F55DB-305A-4A02-9E63-78BA440C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4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B96BB-3854-418B-BCF2-6C0E03AA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4BB83-AA52-4058-8E11-805D2058D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DF134-ED6C-47D6-A7CC-2FB4585F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C075-8059-47EB-8EFC-0C14407E8919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A0D20-D562-4B68-9F8A-6F62918B7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E525-01AB-4A30-A13B-BC055CBF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14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5BAFE-84D1-40F5-B4C3-E5CC9B810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301A2-7F5B-47C2-8C1A-98A9A09BA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98493-6A9A-4CD0-802B-3C7BFAA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2371-3D6F-4D57-BC59-4290E23F37B0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F4A37-11B0-416F-9CA0-F1D16668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8421D-B02E-4DD2-BDB7-D9903074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4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E7F2-D349-4BEC-B472-A66B74A4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A8ADD-DF6D-41A1-8FF5-A16CD6E2C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3A50E-97D8-440D-8722-1C13A8608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3D0AC-BC13-4D74-AF46-AE71F2BE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29468-9F36-4D64-8541-1781F6FB1811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7233-08A5-41A3-AAA5-9F5EAE7C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B9632-7303-46B3-A5AE-686544F8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7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E692-4063-4C44-A836-43F6DABD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E50A9-5CFD-4653-9BD7-CD5E0FA4F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2C4D1-062D-46DB-AC58-FEE2C8F45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52EB7-6BC8-4C6F-BB03-DA3A7C35D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F02E5-0D83-400F-9C7D-689333835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4DFAE-C2C5-455E-85FB-48348C2D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7F814-F364-49BD-AB42-A40D852F16DA}" type="datetime1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30B54-EACB-4269-B262-8B3DA3B4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C89CCB-80D6-4EFC-A319-F7085346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DDF7-33D7-4FA8-A600-59033E1E9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1BF03-859E-46C0-ABB3-6FCEE00C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0E47F-35F9-42E7-B6AF-7F4A901E3366}" type="datetime1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71E6E-47CA-4F23-A2A1-31EAF237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5BB0A-8061-4167-A894-967A507A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08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ACDD4-B824-497B-B8C5-3B2A7AD4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EA2B-9537-4EF8-A075-3E9713370CCC}" type="datetime1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A2135-0634-4CAD-9657-C174441A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9F8A6-0CF5-4906-A428-0020D4F6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A397-EF62-443D-954A-D279D4E5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75C01-3097-4702-B7AA-889168EAF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EA366-C19D-4E78-92EF-7162C0D20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C8F3C-CB36-4D91-8374-6A29AAE5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7B9E-58EB-4DAA-AE66-F6D4FE1EBEE6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D47C1-CACB-4983-99D7-2D61AF43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CA2B8-D5E9-499B-9210-4B3EF0C6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80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E620-4D3D-44F6-AE6B-67541914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37700F-6792-4EE5-B48F-6E22D5814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D50F7-13B4-4B6C-AC9A-2A5330C2E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115CA-D526-419A-91D0-0B36DF1B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29BA-EB41-4186-8CD6-56E2D2DAE95B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C12CD-84A1-415F-A8EC-D046BA84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993EC-1549-4A5F-8424-C7E95DA4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2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F4F93-DA1D-457B-AA95-328787D89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D984A-DD8B-40FF-A3C2-1C5083800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9ED4-25B5-4548-B9C5-D480578D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66CE-D50A-41EC-AEDA-58E8A0FA750B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93FA1-B962-42D2-AF82-0E1F14567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E7D2B-F38D-4904-A196-96C779D8E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8EDF-8117-4A2B-8526-4ADF2D251B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9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ageo.2020.104456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1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DC7D-31E8-4C0C-B0B8-24D6B1BD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Applying BEL1D for transient electromagnetic sounding inversion</a:t>
            </a:r>
            <a:endParaRPr lang="en-GB"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C69BAB-7428-4888-BD65-32A06498F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56" y="365262"/>
            <a:ext cx="4336412" cy="1300923"/>
          </a:xfrm>
          <a:prstGeom prst="rect">
            <a:avLst/>
          </a:prstGeom>
        </p:spPr>
      </p:pic>
      <p:graphicFrame>
        <p:nvGraphicFramePr>
          <p:cNvPr id="39" name="Content Placeholder 3">
            <a:extLst>
              <a:ext uri="{FF2B5EF4-FFF2-40B4-BE49-F238E27FC236}">
                <a16:creationId xmlns:a16="http://schemas.microsoft.com/office/drawing/2014/main" id="{AE8A5F2C-F28A-4436-8C98-43083180B6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21249"/>
          <a:ext cx="5707565" cy="4155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object 6">
            <a:extLst>
              <a:ext uri="{FF2B5EF4-FFF2-40B4-BE49-F238E27FC236}">
                <a16:creationId xmlns:a16="http://schemas.microsoft.com/office/drawing/2014/main" id="{ABA4C133-439F-4586-908D-3645314E75F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46220" y="3434055"/>
            <a:ext cx="2226911" cy="1154877"/>
          </a:xfrm>
          <a:prstGeom prst="rect">
            <a:avLst/>
          </a:prstGeom>
        </p:spPr>
      </p:pic>
      <p:pic>
        <p:nvPicPr>
          <p:cNvPr id="15" name="object 5">
            <a:extLst>
              <a:ext uri="{FF2B5EF4-FFF2-40B4-BE49-F238E27FC236}">
                <a16:creationId xmlns:a16="http://schemas.microsoft.com/office/drawing/2014/main" id="{4DBF7453-09A6-4E19-A24E-EC7A19F6619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66168" y="5068632"/>
            <a:ext cx="1654141" cy="110833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FD0231-462E-47BC-B838-C1358FA6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GB" sz="1100">
                <a:solidFill>
                  <a:schemeClr val="tx1">
                    <a:alpha val="80000"/>
                  </a:schemeClr>
                </a:solidFill>
              </a:rPr>
              <a:t>Applying BEL1D for transient electromagnetic sounding inversion  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66ABE7D-B7CF-40E5-ABD2-F2509C3A69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103" y="1574568"/>
            <a:ext cx="2323793" cy="185903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8968238-C34B-4414-9679-2CF8AC35B2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009" y="2108838"/>
            <a:ext cx="1644097" cy="697495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4084690-0C7C-4EE4-8EEF-0DE97C71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3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C8916-9A12-4A39-845B-86BD3E0B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the posterior in reduced space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CB208-C86B-4129-A2CE-89AB16A8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6174" y="2025763"/>
            <a:ext cx="3762375" cy="3794011"/>
          </a:xfrm>
        </p:spPr>
        <p:txBody>
          <a:bodyPr/>
          <a:lstStyle/>
          <a:p>
            <a:r>
              <a:rPr lang="en-US" dirty="0"/>
              <a:t>Transform the field dataset (PCA and CCA)</a:t>
            </a:r>
          </a:p>
          <a:p>
            <a:r>
              <a:rPr lang="en-US" dirty="0"/>
              <a:t>Extracting the obtained kernel Density Estimation</a:t>
            </a:r>
            <a:endParaRPr lang="en-GB" dirty="0"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FE0EB51C-F384-4F3E-82E4-264ACD20D05D}"/>
              </a:ext>
            </a:extLst>
          </p:cNvPr>
          <p:cNvGrpSpPr/>
          <p:nvPr/>
        </p:nvGrpSpPr>
        <p:grpSpPr>
          <a:xfrm>
            <a:off x="1102132" y="1876509"/>
            <a:ext cx="6223227" cy="4092517"/>
            <a:chOff x="320448" y="1765358"/>
            <a:chExt cx="5288280" cy="3754754"/>
          </a:xfrm>
        </p:grpSpPr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B7073C50-1638-40C2-9919-049BE8CA469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448" y="1765358"/>
              <a:ext cx="5229903" cy="1830714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E252BED4-5948-4410-B882-938F3F433BF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160" y="4117147"/>
              <a:ext cx="5272232" cy="1402932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47230F2F-5492-4397-8D49-19821ADFA6F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5975" y="3581400"/>
              <a:ext cx="237744" cy="609600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F3A3263-C757-4EEB-8785-C922400463D9}"/>
                </a:ext>
              </a:extLst>
            </p:cNvPr>
            <p:cNvSpPr/>
            <p:nvPr/>
          </p:nvSpPr>
          <p:spPr>
            <a:xfrm>
              <a:off x="2936876" y="3602154"/>
              <a:ext cx="76200" cy="450215"/>
            </a:xfrm>
            <a:custGeom>
              <a:avLst/>
              <a:gdLst/>
              <a:ahLst/>
              <a:cxnLst/>
              <a:rect l="l" t="t" r="r" b="b"/>
              <a:pathLst>
                <a:path w="76200" h="450214">
                  <a:moveTo>
                    <a:pt x="25399" y="373887"/>
                  </a:moveTo>
                  <a:lnTo>
                    <a:pt x="0" y="373887"/>
                  </a:lnTo>
                  <a:lnTo>
                    <a:pt x="38100" y="450087"/>
                  </a:lnTo>
                  <a:lnTo>
                    <a:pt x="69850" y="386587"/>
                  </a:lnTo>
                  <a:lnTo>
                    <a:pt x="25400" y="386587"/>
                  </a:lnTo>
                  <a:lnTo>
                    <a:pt x="25399" y="373887"/>
                  </a:lnTo>
                  <a:close/>
                </a:path>
                <a:path w="76200" h="450214">
                  <a:moveTo>
                    <a:pt x="50798" y="0"/>
                  </a:moveTo>
                  <a:lnTo>
                    <a:pt x="25398" y="0"/>
                  </a:lnTo>
                  <a:lnTo>
                    <a:pt x="25400" y="386587"/>
                  </a:lnTo>
                  <a:lnTo>
                    <a:pt x="50800" y="386587"/>
                  </a:lnTo>
                  <a:lnTo>
                    <a:pt x="50798" y="0"/>
                  </a:lnTo>
                  <a:close/>
                </a:path>
                <a:path w="76200" h="450214">
                  <a:moveTo>
                    <a:pt x="76200" y="373887"/>
                  </a:moveTo>
                  <a:lnTo>
                    <a:pt x="50799" y="373887"/>
                  </a:lnTo>
                  <a:lnTo>
                    <a:pt x="50800" y="386587"/>
                  </a:lnTo>
                  <a:lnTo>
                    <a:pt x="69850" y="386587"/>
                  </a:lnTo>
                  <a:lnTo>
                    <a:pt x="76200" y="373887"/>
                  </a:lnTo>
                  <a:close/>
                </a:path>
              </a:pathLst>
            </a:custGeom>
            <a:solidFill>
              <a:srgbClr val="1F35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DBD06CA-4D1B-4599-A28A-83057709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Applying BEL1D for transient electromagnetic sounding inversion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DE7FC07-E0A7-418E-9121-51D4B6F7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10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E9440C-7A55-4D11-8B82-601606A95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9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D814-76B8-4999-9412-73ED1272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model space /model visualization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AB9DD-E3BA-4901-828F-946B99273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59834" y="1363662"/>
            <a:ext cx="4413885" cy="4659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BF03E-0E94-429D-96C4-0033BCE641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52715" y="1690687"/>
            <a:ext cx="1878965" cy="441547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E638A-B7E6-45E5-8BB3-34646460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AF6EF-B096-47B9-B5C1-248BDA55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A1D16C-B5DC-4452-BDCA-DC8C9E3CA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477A28-53D3-47A6-BA26-0F3AAEAF35CF}"/>
              </a:ext>
            </a:extLst>
          </p:cNvPr>
          <p:cNvSpPr txBox="1"/>
          <p:nvPr/>
        </p:nvSpPr>
        <p:spPr>
          <a:xfrm>
            <a:off x="269761" y="1951671"/>
            <a:ext cx="25110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/>
              <a:t>Color Representation</a:t>
            </a:r>
            <a:r>
              <a:rPr lang="en-US" sz="1800" dirty="0"/>
              <a:t>:</a:t>
            </a:r>
          </a:p>
          <a:p>
            <a:endParaRPr lang="en-US" dirty="0"/>
          </a:p>
          <a:p>
            <a:r>
              <a:rPr lang="en-US" sz="1800" dirty="0">
                <a:highlight>
                  <a:srgbClr val="FF0000"/>
                </a:highlight>
              </a:rPr>
              <a:t>Red Dot </a:t>
            </a:r>
            <a:r>
              <a:rPr lang="en-US" sz="1800" dirty="0">
                <a:sym typeface="Wingdings" panose="05000000000000000000" pitchFamily="2" charset="2"/>
              </a:rPr>
              <a:t> True Model   </a:t>
            </a:r>
            <a:r>
              <a:rPr lang="en-US" sz="1800" dirty="0">
                <a:highlight>
                  <a:srgbClr val="FFFF00"/>
                </a:highlight>
                <a:sym typeface="Wingdings" panose="05000000000000000000" pitchFamily="2" charset="2"/>
              </a:rPr>
              <a:t>Yellow  Dots </a:t>
            </a:r>
            <a:r>
              <a:rPr lang="en-US" sz="1800" dirty="0">
                <a:sym typeface="Wingdings" panose="05000000000000000000" pitchFamily="2" charset="2"/>
              </a:rPr>
              <a:t> Prior    </a:t>
            </a:r>
            <a:r>
              <a:rPr lang="en-US" sz="1800" dirty="0">
                <a:solidFill>
                  <a:schemeClr val="bg1"/>
                </a:solidFill>
                <a:highlight>
                  <a:srgbClr val="000080"/>
                </a:highlight>
                <a:sym typeface="Wingdings" panose="05000000000000000000" pitchFamily="2" charset="2"/>
              </a:rPr>
              <a:t>Blue Dots </a:t>
            </a:r>
            <a:r>
              <a:rPr lang="en-US" sz="1800" dirty="0">
                <a:sym typeface="Wingdings" panose="05000000000000000000" pitchFamily="2" charset="2"/>
              </a:rPr>
              <a:t> Posterior Models  </a:t>
            </a:r>
          </a:p>
          <a:p>
            <a:r>
              <a:rPr lang="en-US" sz="1800" dirty="0">
                <a:highlight>
                  <a:srgbClr val="C0C0C0"/>
                </a:highlight>
                <a:sym typeface="Wingdings" panose="05000000000000000000" pitchFamily="2" charset="2"/>
              </a:rPr>
              <a:t>Gray Line </a:t>
            </a:r>
            <a:r>
              <a:rPr lang="en-US" sz="1800" dirty="0">
                <a:sym typeface="Wingdings" panose="05000000000000000000" pitchFamily="2" charset="2"/>
              </a:rPr>
              <a:t> True Model</a:t>
            </a:r>
            <a:r>
              <a:rPr lang="en-US" sz="1800" dirty="0"/>
              <a:t> 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7837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DCDC-828E-45F2-9AB3-06F92423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36525"/>
            <a:ext cx="10515600" cy="1325563"/>
          </a:xfrm>
        </p:spPr>
        <p:txBody>
          <a:bodyPr/>
          <a:lstStyle/>
          <a:p>
            <a:r>
              <a:rPr lang="en-US" dirty="0"/>
              <a:t>Cascade Application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5A0D4-F856-4092-8ACA-551010689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69" y="1372234"/>
            <a:ext cx="10246361" cy="602615"/>
          </a:xfrm>
        </p:spPr>
        <p:txBody>
          <a:bodyPr>
            <a:noAutofit/>
          </a:bodyPr>
          <a:lstStyle/>
          <a:p>
            <a:r>
              <a:rPr lang="en-US" sz="2000" dirty="0"/>
              <a:t>Changing the large prior and keeping the true model constant</a:t>
            </a:r>
          </a:p>
          <a:p>
            <a:r>
              <a:rPr lang="en-US" sz="2000" dirty="0"/>
              <a:t> To find out the uncertainty range of parameters that best fits with the true model.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7ADC5-6034-44B7-B0F9-F2330EC84A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1795" y="2470074"/>
            <a:ext cx="2209800" cy="2803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BEDDEA-1C31-4267-ABD1-A7AB5834FB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25202" y="2478883"/>
            <a:ext cx="1416843" cy="3006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3FAC31-CF80-4DCC-A576-998252C7468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46020" y="2506148"/>
            <a:ext cx="2929335" cy="2905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5E799F-A83E-4429-9406-AEEDA073B89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42377" y="2506148"/>
            <a:ext cx="1453796" cy="2931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63AD8-8DDF-4CA5-9235-26EC28DB339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096173" y="2532858"/>
            <a:ext cx="2272743" cy="2905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7A6831-AA78-427E-A999-E6248386888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368916" y="2494322"/>
            <a:ext cx="1213484" cy="3006883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8CB5ABD-6E10-4BEE-860E-60E4B92C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E559D0-F35D-4F56-AEA6-4005741F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12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F17ECF-2338-4DA7-A96E-E6A86E1E1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9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50ED-732A-4A05-95EE-BB4C9CBF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8D516-6D9C-42AB-865F-7FB5C76BD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Prediction of range of uncertainty of model parameters for observed data is possible in this statistical learning technique.</a:t>
            </a:r>
          </a:p>
          <a:p>
            <a:r>
              <a:rPr lang="en-US" sz="2200" dirty="0"/>
              <a:t>Cascade application gives large uncertainty range of parameters.</a:t>
            </a:r>
          </a:p>
          <a:p>
            <a:r>
              <a:rPr lang="en-US" sz="2200" dirty="0"/>
              <a:t>Due to little change in forward solution and using large prior distribution, BEl1D runs largely overestimate the uncertainty.</a:t>
            </a:r>
          </a:p>
          <a:p>
            <a:r>
              <a:rPr lang="en-US" sz="2200" dirty="0"/>
              <a:t>And finding the best fit artificially in cascade application is difficult</a:t>
            </a:r>
          </a:p>
          <a:p>
            <a:r>
              <a:rPr lang="en-US" sz="2200" dirty="0"/>
              <a:t>Iterative BEL would be the solution.</a:t>
            </a:r>
            <a:endParaRPr lang="en-GB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DF9BD-C2CD-4F65-BEA6-DF1CE7A5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Applying BEL1D for transient electromagnetic sounding inversion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AADD3-80EA-4F95-834D-14C73732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32613-BDBC-4A1B-8066-A23BC3A25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0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40B5-8C3F-4695-8571-D81B875A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CD0CB-EEB6-47E0-94F6-2C2ADD1E0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7E760-A132-46D8-B207-3A23B373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BB283A-E1ED-448D-A6A0-BE8A4566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4" y="1377788"/>
            <a:ext cx="6553199" cy="4424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EEA54-486E-4D07-80D3-250F1B6DCDF3}"/>
              </a:ext>
            </a:extLst>
          </p:cNvPr>
          <p:cNvSpPr txBox="1"/>
          <p:nvPr/>
        </p:nvSpPr>
        <p:spPr>
          <a:xfrm>
            <a:off x="4038600" y="58023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sng" dirty="0">
                <a:solidFill>
                  <a:srgbClr val="E9711C"/>
                </a:solidFill>
                <a:effectLst/>
                <a:latin typeface="NexusSans"/>
                <a:hlinkClick r:id="rId3" tooltip="Persistent link using digital object identifier"/>
              </a:rPr>
              <a:t>https://doi.org/10.1016/j.cageo.2020.104456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705977-215C-4628-B1A1-95F0C3264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DF9BD-C2CD-4F65-BEA6-DF1CE7A5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Applying BEL1D for transient electromagnetic sounding inversion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AADD3-80EA-4F95-834D-14C737327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15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1A5CA2-5F28-418C-9C89-595AD0E4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82167"/>
            <a:ext cx="6797671" cy="438628"/>
          </a:xfrm>
        </p:spPr>
        <p:txBody>
          <a:bodyPr>
            <a:normAutofit fontScale="90000"/>
          </a:bodyPr>
          <a:lstStyle/>
          <a:p>
            <a:r>
              <a:rPr lang="en-US" dirty="0"/>
              <a:t>Appendix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103BEC-EC32-4583-AEAB-5CC92BF568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5131" y="889638"/>
            <a:ext cx="2545081" cy="2778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C04FA4-E8C8-4C55-BAF1-CE08D80D7EA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97676" y="889638"/>
            <a:ext cx="1402079" cy="2947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0085A-ED96-424D-8837-5D2B536FE86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335699" y="889638"/>
            <a:ext cx="2539364" cy="2866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3F0DC7-FD46-4CC1-A801-3A809810016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11006" y="889638"/>
            <a:ext cx="1402080" cy="3007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DC478B-B1F7-42B4-87D5-A7D59E57AB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343265" y="889638"/>
            <a:ext cx="2172335" cy="2786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68B77C-AA74-47E8-ADA6-EFB2BDE399CF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415906" y="889638"/>
            <a:ext cx="1402080" cy="3007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E543B2-E39A-4E5F-AC65-5211A617EC7E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75592" y="3756027"/>
            <a:ext cx="2687319" cy="23147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E934FD-7D3B-4189-A3E2-5D851A44F76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2908499" y="3837308"/>
            <a:ext cx="1013261" cy="2400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C48FD4-49B2-47C9-960A-E2D762413DF9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474762" y="4000816"/>
            <a:ext cx="2261238" cy="20691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987065-51AF-4DD0-9943-4617F44BCF8C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811006" y="3855086"/>
            <a:ext cx="1205234" cy="23606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3E9A9E-CBD1-47BA-B4C2-2C1302F5AC97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8091245" y="3837309"/>
            <a:ext cx="2533091" cy="21310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B98348-4792-4D6E-9D15-CAA610E6F1D7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564650" y="3855086"/>
            <a:ext cx="1253335" cy="22742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0BECD2C-5258-423D-80FD-832690FBFB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FD22C-F6B3-4B22-93D8-E0D16B1B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6CF7D-2402-4108-99A0-B46171C0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E0E2E8-2204-41AD-A261-E1D0601F72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7375" y="1340463"/>
            <a:ext cx="4184650" cy="399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BED40-1682-493E-A063-4670135360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51375" y="1340464"/>
            <a:ext cx="3473450" cy="39989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9D6C2-6713-4866-8C8D-D74ABCF7DF5E}"/>
              </a:ext>
            </a:extLst>
          </p:cNvPr>
          <p:cNvSpPr txBox="1"/>
          <p:nvPr/>
        </p:nvSpPr>
        <p:spPr>
          <a:xfrm>
            <a:off x="952500" y="216008"/>
            <a:ext cx="10445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Appendix</a:t>
            </a:r>
            <a:endParaRPr lang="en-GB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A0ABC3-393C-4998-A587-AFEA3FF57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0634E-7CC6-4B1E-A9A5-940801AD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10925" cy="835025"/>
          </a:xfrm>
        </p:spPr>
        <p:txBody>
          <a:bodyPr>
            <a:normAutofit/>
          </a:bodyPr>
          <a:lstStyle/>
          <a:p>
            <a:r>
              <a:rPr lang="en-US" dirty="0"/>
              <a:t>Table of content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98F1C-6C95-4616-BFCD-77B9A53E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39" y="1818515"/>
            <a:ext cx="10071735" cy="407746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BEL1D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SimPEG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Posterior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Cascade Application/Results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Appendix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235D7-40D5-4F91-8801-D67A1512A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4C04F-6A80-4417-A03F-0BEEF483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Applying BEL1D for transient electromagnetic sounding inversion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D726A-2B58-4E64-87E6-947AA025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5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8D81-C985-49B6-BD8C-56C28B09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6B251-2DAC-4FBB-80A5-378FC9A45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Adaptation of BEL1D</a:t>
            </a:r>
          </a:p>
          <a:p>
            <a:r>
              <a:rPr lang="en-GB" dirty="0"/>
              <a:t>Generation of synthetic data set from SimPEG by forward modelling.</a:t>
            </a:r>
          </a:p>
          <a:p>
            <a:r>
              <a:rPr lang="en-GB" dirty="0"/>
              <a:t>Avoiding the classical inversion.</a:t>
            </a:r>
          </a:p>
          <a:p>
            <a:r>
              <a:rPr lang="en-GB" sz="2800" dirty="0"/>
              <a:t>Cascade Application: Varying the Prior every time while keeping the true model remain the same , in order find the uncertainty range of given parameter that can </a:t>
            </a:r>
            <a:r>
              <a:rPr lang="en-GB" dirty="0"/>
              <a:t>project</a:t>
            </a:r>
            <a:r>
              <a:rPr lang="en-GB" sz="2800" dirty="0"/>
              <a:t> the true model.</a:t>
            </a:r>
          </a:p>
          <a:p>
            <a:r>
              <a:rPr lang="en-US" sz="2800" dirty="0"/>
              <a:t>Predicting ‘Model Parameters’ that best fixed with ‘True Model’.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38669-C872-4665-A42A-2686B817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39713-E179-4E2E-B628-2F3DC6B3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3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3C8D2-899E-4062-93BC-A7799CED9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6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174A-36AE-42C5-BAE4-9F72ED9B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BEL1D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8BFCB-DAA4-4CA2-A4D8-8B7F79580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80" y="1764823"/>
            <a:ext cx="3449320" cy="4216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Adaptation of BEL</a:t>
            </a:r>
          </a:p>
          <a:p>
            <a:pPr marL="0" indent="0">
              <a:buNone/>
            </a:pPr>
            <a:r>
              <a:rPr lang="en-US" sz="2000" dirty="0" err="1"/>
              <a:t>Schiedt</a:t>
            </a:r>
            <a:r>
              <a:rPr lang="en-US" sz="2000" dirty="0"/>
              <a:t> et al., Uncertainty  quantification in subsurface system,2018)</a:t>
            </a:r>
          </a:p>
          <a:p>
            <a:r>
              <a:rPr lang="en-US" dirty="0"/>
              <a:t>Relationship between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000" dirty="0"/>
              <a:t>- Synthetic models </a:t>
            </a:r>
          </a:p>
          <a:p>
            <a:pPr marL="0" indent="0">
              <a:buNone/>
            </a:pPr>
            <a:r>
              <a:rPr lang="en-US" sz="2000" dirty="0"/>
              <a:t> - Corresponding datasets</a:t>
            </a:r>
          </a:p>
          <a:p>
            <a:r>
              <a:rPr lang="en-US" dirty="0"/>
              <a:t>Generating posterior from this relationship</a:t>
            </a:r>
            <a:endParaRPr lang="en-GB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3E1E91E-AC2C-411C-B817-2F74B2683D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5" y="1442719"/>
            <a:ext cx="5495925" cy="4612641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D35371E-DEC0-485E-830D-27EE5E6E5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Applying BEL1D for transient electromagnetic sounding inversion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914A6E-3E45-412A-B62E-2921E9F2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945F6D-053B-4B72-9307-A3895FBAE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0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F6B70-79ED-48EB-8BFD-B32F237B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Schematic illustration of BEL1D</a:t>
            </a:r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6C0CA257-21FC-4417-9E08-5E345C9FEC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1889325"/>
            <a:ext cx="5655183" cy="41336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A66888-73DF-4FA5-8C33-3A811C17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20837"/>
            <a:ext cx="4505325" cy="4138613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800" dirty="0"/>
              <a:t>First step is to create prior realizations : parameters like thickness, conductivity.</a:t>
            </a:r>
          </a:p>
          <a:p>
            <a:r>
              <a:rPr lang="en-US" sz="1800" dirty="0"/>
              <a:t>Generating data space from given prior model by forward modeling. In SimPEG</a:t>
            </a:r>
          </a:p>
          <a:p>
            <a:r>
              <a:rPr lang="en-US" sz="1800" dirty="0"/>
              <a:t>For 1000s models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1000s data sets</a:t>
            </a:r>
          </a:p>
          <a:p>
            <a:r>
              <a:rPr lang="en-US" sz="1800" dirty="0"/>
              <a:t>Principal component analysis (PCA) and CCA approach for reducing the dimensionality in data set (explaining the large dataset into less dimension, and Linking the model parameter with reduced datasets?</a:t>
            </a:r>
          </a:p>
          <a:p>
            <a:r>
              <a:rPr lang="en-US" sz="1800" dirty="0"/>
              <a:t>PCA seeks for linear combination that explains the maximum reliability  in a given data set density.</a:t>
            </a:r>
          </a:p>
          <a:p>
            <a:r>
              <a:rPr lang="en-US" sz="1800" dirty="0"/>
              <a:t>100 points are 10 dimension of data sets </a:t>
            </a:r>
          </a:p>
          <a:p>
            <a:r>
              <a:rPr lang="en-US" sz="1800" dirty="0"/>
              <a:t>Statistical relationship between model parameters and data.</a:t>
            </a:r>
          </a:p>
          <a:p>
            <a:r>
              <a:rPr lang="en-US" sz="1800" dirty="0"/>
              <a:t>Projecting real data on statistical relationship. </a:t>
            </a:r>
            <a:endParaRPr lang="en-GB" sz="1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6FE2B-B43C-4D6C-BF3C-6515C958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Applying BEL1D for transient electromagnetic sounding inversion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56F5D-9036-449A-A799-013A62B1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9EB87-C972-4AA3-BFF0-679EB50F7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E7C5-8EB2-4ECB-B68D-07AEC3F7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SimPEG : Forward Modeling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286EA-1CF1-478D-9D4F-6537C322B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750"/>
            <a:ext cx="4895850" cy="4367213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An open-source Python package, for solving the electromagnetic forward and inverse problem.</a:t>
            </a:r>
          </a:p>
          <a:p>
            <a:pPr algn="just"/>
            <a:r>
              <a:rPr lang="en-US" sz="2200" dirty="0"/>
              <a:t>However, SimPEG inverse solution is deterministic and thus only one possible solution among many others.</a:t>
            </a:r>
          </a:p>
          <a:p>
            <a:pPr algn="just"/>
            <a:r>
              <a:rPr lang="en-GB" sz="2200" dirty="0"/>
              <a:t>Random generation of synthetic data set by forward modelling from prior </a:t>
            </a:r>
            <a:r>
              <a:rPr lang="en-GB" sz="2800" dirty="0"/>
              <a:t>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78FFE7-F7DC-44F3-99E0-39177E7F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85" y="1690688"/>
            <a:ext cx="3129506" cy="1877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9BFD63-4FF8-4494-8E1A-33CC170C1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506" y="1690688"/>
            <a:ext cx="2824900" cy="1694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41F24-0D74-43CA-A9EF-80E23B5DA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77920"/>
            <a:ext cx="3187291" cy="1912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C5266B-87DF-4C43-A94A-4F2EDC8FC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738" y="3680341"/>
            <a:ext cx="2834668" cy="181462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FAE4F-CC90-47E5-89F7-4DD03ADF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Applying BEL1D for transient electromagnetic sounding inversion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394B6-B0D9-4DB2-B77C-A9EF52AD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6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A37EAC-C90F-40CA-9931-7728F8596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9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63C1-210F-4AD3-8BAD-04308017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Five layers synthetic model representation of data set</a:t>
            </a:r>
            <a:endParaRPr lang="en-GB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E0E9C7D-4EEF-48B5-8A18-EEB4630C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27" y="1799966"/>
            <a:ext cx="3246120" cy="1947671"/>
          </a:xfrm>
          <a:prstGeom prst="rect">
            <a:avLst/>
          </a:prstGeom>
        </p:spPr>
      </p:pic>
      <p:pic>
        <p:nvPicPr>
          <p:cNvPr id="6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49FC88E5-33C5-4698-9FED-A1E82E8A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1" y="1896552"/>
            <a:ext cx="3246120" cy="1947671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D425DE6-E748-42BA-8160-C48C4C477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721" y="3920423"/>
            <a:ext cx="3246120" cy="1947671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6CDF57BC-0423-48F3-BB23-365CEA362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127" y="3920422"/>
            <a:ext cx="3246120" cy="1947671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1EF369-F523-4E56-94FF-DE2EEAC5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Applying BEL1D for transient electromagnetic sounding inversion 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30FEAD-F514-4B71-AEDE-4514B15BB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7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7768EC-622C-493C-9514-2869DE24D8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5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A0EA-0B2A-46AA-B02B-077BB7F6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Dimensionality (PCA)</a:t>
            </a:r>
            <a:endParaRPr lang="en-GB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C1BC656-98FE-4591-8B05-A762F4D71C3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5992" y="1998689"/>
            <a:ext cx="4254728" cy="3944911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03AF3FDE-597B-42AE-9C1D-B08274D4E5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95375" y="1998689"/>
            <a:ext cx="4924425" cy="17679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5080" indent="-342900">
              <a:lnSpc>
                <a:spcPts val="3290"/>
              </a:lnSpc>
              <a:spcBef>
                <a:spcPts val="2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200" dirty="0">
                <a:latin typeface="Arial MT"/>
                <a:cs typeface="Arial MT"/>
              </a:rPr>
              <a:t>From 100 dimension in datasets to around 10.</a:t>
            </a:r>
          </a:p>
          <a:p>
            <a:pPr marL="12700" marR="5080" indent="0">
              <a:lnSpc>
                <a:spcPts val="3290"/>
              </a:lnSpc>
              <a:spcBef>
                <a:spcPts val="265"/>
              </a:spcBef>
              <a:buNone/>
              <a:tabLst>
                <a:tab pos="354965" algn="l"/>
                <a:tab pos="355600" algn="l"/>
              </a:tabLst>
            </a:pPr>
            <a:r>
              <a:rPr lang="en-US" sz="2200" dirty="0">
                <a:latin typeface="Arial MT"/>
                <a:cs typeface="Arial MT"/>
              </a:rPr>
              <a:t> 	- Keeping 90% variability </a:t>
            </a:r>
          </a:p>
          <a:p>
            <a:pPr marL="355600" marR="5080" indent="-342900">
              <a:lnSpc>
                <a:spcPts val="3290"/>
              </a:lnSpc>
              <a:spcBef>
                <a:spcPts val="265"/>
              </a:spcBef>
              <a:tabLst>
                <a:tab pos="354965" algn="l"/>
                <a:tab pos="355600" algn="l"/>
              </a:tabLst>
            </a:pPr>
            <a:endParaRPr sz="2400" dirty="0">
              <a:latin typeface="Arial MT"/>
              <a:cs typeface="Arial M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53CA3-4A50-4D89-A3CE-FA93E52A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Applying BEL1D for transient electromagnetic sounding inversion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951A-C3B7-49D3-A57D-2F522276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F46BFC-CFAE-4425-A8C9-1AA357B6E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3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4FAE-0BC5-4D57-9D12-59D3BCF3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Canonical correlation analysis (CCA)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FAAF3-89E8-4F73-BA63-261E4626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67600" cy="450850"/>
          </a:xfrm>
        </p:spPr>
        <p:txBody>
          <a:bodyPr>
            <a:noAutofit/>
          </a:bodyPr>
          <a:lstStyle/>
          <a:p>
            <a:r>
              <a:rPr lang="en-US" sz="2200" dirty="0"/>
              <a:t>Linking the models' parameters to the reduced datasets:( CCA)</a:t>
            </a:r>
            <a:endParaRPr lang="en-GB" sz="2200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2A31F5F6-40A9-43B6-8DBC-04A055BAD96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4312" y="2555055"/>
            <a:ext cx="8165928" cy="28297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FC5B5-0665-4006-B740-CF7E89C3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Applying BEL1D for transient electromagnetic sounding inversion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AE7E3-F35E-4DF9-8D98-E562296D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38EDF-8117-4A2B-8526-4ADF2D251B90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BF4FA-14ED-435B-92C1-056123A53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974"/>
            <a:ext cx="2780839" cy="8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3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690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MT</vt:lpstr>
      <vt:lpstr>Calibri</vt:lpstr>
      <vt:lpstr>Calibri Light</vt:lpstr>
      <vt:lpstr>NexusSans</vt:lpstr>
      <vt:lpstr>Times New Roman</vt:lpstr>
      <vt:lpstr>Office Theme</vt:lpstr>
      <vt:lpstr>Applying BEL1D for transient electromagnetic sounding inversion</vt:lpstr>
      <vt:lpstr>Table of content</vt:lpstr>
      <vt:lpstr>Objectives</vt:lpstr>
      <vt:lpstr>BEL1D</vt:lpstr>
      <vt:lpstr>Schematic illustration of BEL1D</vt:lpstr>
      <vt:lpstr>SimPEG : Forward Modeling</vt:lpstr>
      <vt:lpstr>Five layers synthetic model representation of data set</vt:lpstr>
      <vt:lpstr>Reducing Dimensionality (PCA)</vt:lpstr>
      <vt:lpstr>Canonical correlation analysis (CCA)</vt:lpstr>
      <vt:lpstr>Extracting the posterior in reduced space</vt:lpstr>
      <vt:lpstr>Posterior model space /model visualization</vt:lpstr>
      <vt:lpstr>Cascade Application</vt:lpstr>
      <vt:lpstr>Conclusion</vt:lpstr>
      <vt:lpstr>Reference</vt:lpstr>
      <vt:lpstr>Appendix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Arsalan Ahmed</dc:creator>
  <cp:lastModifiedBy>Arsalan Ahmed</cp:lastModifiedBy>
  <cp:revision>5</cp:revision>
  <dcterms:created xsi:type="dcterms:W3CDTF">2021-04-20T13:55:51Z</dcterms:created>
  <dcterms:modified xsi:type="dcterms:W3CDTF">2021-04-28T09:14:10Z</dcterms:modified>
</cp:coreProperties>
</file>