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0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172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0813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6218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922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606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7083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075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543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418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9425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0519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2C878-3E03-4E14-9B99-9F48E3550BA5}" type="datetimeFigureOut">
              <a:rPr lang="hu-HU" smtClean="0"/>
              <a:t>2021. 04. 23.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F1F6A-79BB-4864-A82D-F1BAE63A38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27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122713" y="244989"/>
            <a:ext cx="800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Riparian zone hydrological rehabilitation along the </a:t>
            </a:r>
            <a:r>
              <a:rPr lang="en-GB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Gyöngyös</a:t>
            </a:r>
            <a:r>
              <a:rPr lang="en-GB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stream (Hungary)</a:t>
            </a:r>
            <a:endParaRPr lang="hu-H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619195" y="614321"/>
            <a:ext cx="110149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 smtClean="0">
                <a:latin typeface="Times New Roman" pitchFamily="18" charset="0"/>
                <a:cs typeface="Times New Roman" pitchFamily="18" charset="0"/>
              </a:rPr>
              <a:t>Előd Szőke</a:t>
            </a:r>
            <a:r>
              <a:rPr lang="hu-HU" sz="105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hu-HU" sz="1050" dirty="0" smtClean="0">
                <a:latin typeface="Times New Roman" pitchFamily="18" charset="0"/>
                <a:cs typeface="Times New Roman" pitchFamily="18" charset="0"/>
              </a:rPr>
              <a:t>, Péter Csáki</a:t>
            </a:r>
            <a:r>
              <a:rPr lang="hu-HU" sz="105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hu-HU" sz="10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u-HU" sz="1050" dirty="0" smtClean="0">
                <a:latin typeface="Times New Roman" pitchFamily="18" charset="0"/>
                <a:cs typeface="Times New Roman" pitchFamily="18" charset="0"/>
              </a:rPr>
              <a:t>Péter Kutschi</a:t>
            </a:r>
            <a:r>
              <a:rPr lang="hu-HU" sz="105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hu-HU" sz="1050" dirty="0" smtClean="0">
                <a:latin typeface="Times New Roman" pitchFamily="18" charset="0"/>
                <a:cs typeface="Times New Roman" pitchFamily="18" charset="0"/>
              </a:rPr>
              <a:t>, Péter Kalicz</a:t>
            </a:r>
            <a:r>
              <a:rPr lang="hu-HU" sz="105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hu-HU" sz="1050" dirty="0" smtClean="0">
                <a:latin typeface="Times New Roman" pitchFamily="18" charset="0"/>
                <a:cs typeface="Times New Roman" pitchFamily="18" charset="0"/>
              </a:rPr>
              <a:t>,Zoltán Gribovszki</a:t>
            </a:r>
            <a:r>
              <a:rPr lang="hu-HU" sz="105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hu-HU" sz="105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1050" baseline="30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University of Sopron, 9400 Sopron, </a:t>
            </a:r>
            <a:r>
              <a:rPr lang="en-US" sz="1050" dirty="0" err="1" smtClean="0">
                <a:latin typeface="Times New Roman" pitchFamily="18" charset="0"/>
                <a:cs typeface="Times New Roman" pitchFamily="18" charset="0"/>
              </a:rPr>
              <a:t>Bajcsy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-Zs. u. 4., Hungary </a:t>
            </a:r>
            <a:r>
              <a:rPr lang="hu-HU" sz="105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hu-HU" sz="1050" dirty="0">
                <a:latin typeface="Times New Roman" pitchFamily="18" charset="0"/>
                <a:cs typeface="Times New Roman" pitchFamily="18" charset="0"/>
              </a:rPr>
            </a:br>
            <a:r>
              <a:rPr lang="hu-HU" sz="105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hu-H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50" dirty="0" err="1" smtClean="0">
                <a:latin typeface="Times New Roman" pitchFamily="18" charset="0"/>
                <a:cs typeface="Times New Roman" pitchFamily="18" charset="0"/>
              </a:rPr>
              <a:t>Őrség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 National Park Directorate</a:t>
            </a:r>
            <a:endParaRPr lang="hu-HU" sz="105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E-mail: elod0324@gmail.com</a:t>
            </a:r>
            <a:endParaRPr lang="hu-HU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Kép 5" descr="angol térké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85" y="908886"/>
            <a:ext cx="2236472" cy="261303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Szövegdoboz 6"/>
          <p:cNvSpPr txBox="1"/>
          <p:nvPr/>
        </p:nvSpPr>
        <p:spPr>
          <a:xfrm>
            <a:off x="751827" y="3521916"/>
            <a:ext cx="2139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i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GB" sz="1050" i="1" dirty="0" smtClean="0">
                <a:latin typeface="Times New Roman" pitchFamily="18" charset="0"/>
                <a:cs typeface="Times New Roman" pitchFamily="18" charset="0"/>
              </a:rPr>
              <a:t>figure</a:t>
            </a:r>
            <a:r>
              <a:rPr lang="hu-HU" sz="105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050" i="1" dirty="0" smtClean="0">
                <a:latin typeface="Times New Roman" pitchFamily="18" charset="0"/>
                <a:cs typeface="Times New Roman" pitchFamily="18" charset="0"/>
              </a:rPr>
              <a:t>The location of the groundwater wells in the habitat reconstruction project area near </a:t>
            </a:r>
            <a:r>
              <a:rPr lang="en-US" sz="1050" i="1" dirty="0" err="1" smtClean="0">
                <a:latin typeface="Times New Roman" pitchFamily="18" charset="0"/>
                <a:cs typeface="Times New Roman" pitchFamily="18" charset="0"/>
              </a:rPr>
              <a:t>Kőszeg</a:t>
            </a:r>
            <a:endParaRPr lang="hu-HU" sz="105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952" y="1342785"/>
            <a:ext cx="3489619" cy="204414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87" y="4355223"/>
            <a:ext cx="2209368" cy="133562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4" name="Rombusz 13"/>
          <p:cNvSpPr/>
          <p:nvPr/>
        </p:nvSpPr>
        <p:spPr>
          <a:xfrm>
            <a:off x="1935112" y="2729879"/>
            <a:ext cx="45719" cy="45719"/>
          </a:xfrm>
          <a:prstGeom prst="diamond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mbusz 15"/>
          <p:cNvSpPr/>
          <p:nvPr/>
        </p:nvSpPr>
        <p:spPr>
          <a:xfrm>
            <a:off x="1228380" y="1409743"/>
            <a:ext cx="45719" cy="45719"/>
          </a:xfrm>
          <a:prstGeom prst="diamond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mbusz 16"/>
          <p:cNvSpPr/>
          <p:nvPr/>
        </p:nvSpPr>
        <p:spPr>
          <a:xfrm>
            <a:off x="1474423" y="1791567"/>
            <a:ext cx="45719" cy="45719"/>
          </a:xfrm>
          <a:prstGeom prst="diamond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mbusz 17"/>
          <p:cNvSpPr/>
          <p:nvPr/>
        </p:nvSpPr>
        <p:spPr>
          <a:xfrm>
            <a:off x="1889393" y="2302852"/>
            <a:ext cx="45719" cy="45719"/>
          </a:xfrm>
          <a:prstGeom prst="diamond">
            <a:avLst/>
          </a:pr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3705112" y="1575650"/>
            <a:ext cx="40745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Groundwater monitoring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wells</a:t>
            </a:r>
            <a:r>
              <a:rPr lang="hu-H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(4)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April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March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hu-H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“double mass curve”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hu-H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 “treatment-control space-time deviations”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approach.</a:t>
            </a:r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meteorological data in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Kőszeg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were used for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hu-H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Well-1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Well-2 behave similarly. </a:t>
            </a:r>
            <a:endParaRPr lang="hu-H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ositive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only on the Well-3 </a:t>
            </a:r>
            <a:r>
              <a:rPr lang="en-GB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en-GB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3705113" y="6192015"/>
            <a:ext cx="7929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research has been supported by Ministry of Agriculture in Hungary.</a:t>
            </a: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9014058" y="3395964"/>
            <a:ext cx="17508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GB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hu-HU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ouble</a:t>
            </a:r>
            <a:r>
              <a:rPr lang="en-GB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mass </a:t>
            </a:r>
            <a:r>
              <a:rPr lang="en-GB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curve</a:t>
            </a:r>
            <a:endParaRPr lang="hu-HU" sz="105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8324768" y="5712186"/>
            <a:ext cx="31293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hu-HU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hu-HU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Treatment-control space and time deviations</a:t>
            </a:r>
            <a:endParaRPr lang="en-GB" sz="10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716499" y="5785490"/>
            <a:ext cx="23192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figure:</a:t>
            </a:r>
            <a:r>
              <a:rPr lang="hu-HU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groundwater level relative to the control well</a:t>
            </a:r>
            <a:endParaRPr lang="en-GB" sz="10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3615072" y="5746799"/>
            <a:ext cx="38651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1050" i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u-HU" sz="105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u-HU" sz="1050" i="1" dirty="0" err="1">
                <a:latin typeface="Times New Roman" pitchFamily="18" charset="0"/>
                <a:cs typeface="Times New Roman" pitchFamily="18" charset="0"/>
              </a:rPr>
              <a:t>figure</a:t>
            </a:r>
            <a:r>
              <a:rPr lang="hu-HU" sz="1050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Changes in groundwater levels and </a:t>
            </a:r>
            <a:r>
              <a:rPr lang="hu-HU" sz="1050" i="1" dirty="0" err="1">
                <a:latin typeface="Times New Roman" pitchFamily="18" charset="0"/>
                <a:cs typeface="Times New Roman" pitchFamily="18" charset="0"/>
              </a:rPr>
              <a:t>precipitation</a:t>
            </a:r>
            <a:r>
              <a:rPr lang="en-US" sz="1050" i="1" dirty="0">
                <a:latin typeface="Times New Roman" pitchFamily="18" charset="0"/>
                <a:cs typeface="Times New Roman" pitchFamily="18" charset="0"/>
              </a:rPr>
              <a:t> patterns</a:t>
            </a:r>
            <a:r>
              <a:rPr lang="en-US" sz="105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hu-HU" sz="105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141" y="3860570"/>
            <a:ext cx="3804939" cy="175541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5112" y="3868463"/>
            <a:ext cx="4074545" cy="17475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368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177</Words>
  <Application>Microsoft Office PowerPoint</Application>
  <PresentationFormat>Szélesvásznú</PresentationFormat>
  <Paragraphs>15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DELL</dc:creator>
  <cp:lastModifiedBy>DELL</cp:lastModifiedBy>
  <cp:revision>14</cp:revision>
  <dcterms:created xsi:type="dcterms:W3CDTF">2021-04-14T07:18:36Z</dcterms:created>
  <dcterms:modified xsi:type="dcterms:W3CDTF">2021-04-23T10:32:08Z</dcterms:modified>
</cp:coreProperties>
</file>