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60" r:id="rId4"/>
  </p:sldMasterIdLst>
  <p:notesMasterIdLst>
    <p:notesMasterId r:id="rId11"/>
  </p:notesMasterIdLst>
  <p:sldIdLst>
    <p:sldId id="256" r:id="rId5"/>
    <p:sldId id="257" r:id="rId6"/>
    <p:sldId id="260" r:id="rId7"/>
    <p:sldId id="261" r:id="rId8"/>
    <p:sldId id="266" r:id="rId9"/>
    <p:sldId id="26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5238C-1F32-4762-8313-9C1D513C6ED5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0F77-66FB-4182-92E9-5A30FF8CC1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66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FF7D-76E1-4F0C-A25E-6611D02B2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E3AF4-8D2F-4B5C-AB12-0F8E2009A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9CF08-BB1B-490A-93B7-A9337094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E92D-3A42-439D-9472-14D9F6F26F51}" type="datetime1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D8E64-B528-4497-9FD1-F68E0B34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A95D0-47ED-40ED-A111-A79CDED5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06491F-DDB2-4192-A329-0B06E10EA1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45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AFC0-C01C-41DD-B28D-2DFA7B6D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C19B2-B5FF-43AA-9B7E-AAB1277FA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4DFC2-791D-42E9-9046-139B400F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7B74-BBBE-4BAA-AC6D-E4E9E95945E6}" type="datetime1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4BD58-84AC-4081-B4C0-6A4CA27B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164A1-0C87-45F4-B741-110CB6AA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06491F-DDB2-4192-A329-0B06E10EA1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44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F4FB6-F153-4FB5-BE1D-A6227B636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E5448-EBA5-4C04-9F6D-A0284A5C2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6034-ACCE-47CE-8379-0B58064F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69D4-DEB8-4A33-AB11-18FA03525E59}" type="datetime1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C0D58-2A4D-4620-B173-A4F205DD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0F534-7194-40A7-BB4C-53C48A42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06491F-DDB2-4192-A329-0B06E10EA1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14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E12A-D962-497D-9963-9D9F29AD7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90031-356D-46AB-986B-F95BB459D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5DA7C-8B6F-4A74-B854-5F303EDB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C482-E50A-4BB8-9AA8-141194B6B6B6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C8C0D-B62A-4BF3-B42D-73F54AF7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666EE-4DBD-43D0-9E93-E2656324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4C90-0F38-44A4-91EF-72DED7C89F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403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C24C-2CCF-4361-971D-8878168F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F4880-F627-409A-BE4D-17B9190D7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D63BF-E9A9-41A5-B689-D783F35B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C482-E50A-4BB8-9AA8-141194B6B6B6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569B0-8A09-4500-AA10-483F91A6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63F2D-F493-42B6-93B2-41AF6621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4C90-0F38-44A4-91EF-72DED7C89F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66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1EB3-86C3-460A-BFDD-28CB45EC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0F668-F2B6-413D-9FBF-4A15358A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E0993-CDE5-4323-B8A2-E4B7EB31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C482-E50A-4BB8-9AA8-141194B6B6B6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6C3F5-E92E-4571-B525-B8F7CF4C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BC809-B815-4F8A-98B0-D90B8129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4C90-0F38-44A4-91EF-72DED7C89F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E133-FF1D-4248-B41F-984E5167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76D69-9160-470C-AAE9-A8E192E56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72036-0033-4657-86F0-0DB0EA045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0E9A4-F711-4125-88D8-346B595A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C482-E50A-4BB8-9AA8-141194B6B6B6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A2C5B-6F29-4D72-9760-838965AB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DFE94-8200-4A30-AC3C-FDA9FA57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4C90-0F38-44A4-91EF-72DED7C89F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214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81E5-0A58-4AEC-83E0-D08309EF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37E9F-3F47-4093-9577-65F2C0034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67F4-3B00-476F-A62E-618AA903B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009C4-98D0-42E2-8526-054B5167B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AB42F-DBA1-47B7-A463-1A5205EC5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F8A15-89AB-441B-A91F-E3BE86BE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C482-E50A-4BB8-9AA8-141194B6B6B6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A3F1F-FB5A-4D2A-B1A3-2C60FB5EB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0EA75-9898-44E6-BABC-62B5875A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4C90-0F38-44A4-91EF-72DED7C89F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625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095D-89A2-47C0-B252-2A39DC5E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404A4-68E4-46AD-B27E-037822B2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C482-E50A-4BB8-9AA8-141194B6B6B6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F126F-46E1-4E0A-AD15-7BF8D8A6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507C2-CBAA-4D87-97E7-04F0EA95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4C90-0F38-44A4-91EF-72DED7C89F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496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8FD9E-24FF-47A3-A651-C7587B3A9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C482-E50A-4BB8-9AA8-141194B6B6B6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99040-EDED-4A4A-9649-4032E5B9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56767-DB8D-46A3-A96D-3A20D36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4C90-0F38-44A4-91EF-72DED7C89F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572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1BC0-B239-4323-A267-52016E40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12976-374E-4852-AEF3-1A1EC213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CB527-9BEC-4AC8-92E6-539F7B93C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DEDBD-226F-465D-8BB9-0F264816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C482-E50A-4BB8-9AA8-141194B6B6B6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3D5FB-A799-4AAE-B706-B58DE828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1634-0744-4439-83E6-FB37A3AC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4C90-0F38-44A4-91EF-72DED7C89F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42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1D5A-D6EC-4417-9BE2-22F7B92D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F427A-4DB0-41FB-B528-78F12054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A9F29-85AD-4AED-ACDB-1F35B222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4802-6A2C-4F3B-B851-328123B784AB}" type="datetime1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76F0-7E5E-497D-904C-B94ED600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57F81-F7E2-45F7-9BA2-4BE42E5B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06491F-DDB2-4192-A329-0B06E10EA1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184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D0F2-7C9F-4827-9224-86524A77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616EB-D600-4139-BF58-45CCCA3FE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C47E7-081D-4005-8937-0CF490911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791C3-B38E-47DD-8420-9D791C38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C482-E50A-4BB8-9AA8-141194B6B6B6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DEC52-9E76-477F-B2B0-A001BC98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B2CE1-A71E-436E-9740-6FFAE0B3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4C90-0F38-44A4-91EF-72DED7C89F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747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9CBD-614C-4FF9-82F2-888EDC4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41308-74A0-490F-9B7A-4E1BFFBDD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9FA67-F529-40CA-ABE5-F7D3BCF6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C482-E50A-4BB8-9AA8-141194B6B6B6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840B4-38A9-44C6-B85A-2A56FF8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97550-101A-4803-B21C-2003E6DB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4C90-0F38-44A4-91EF-72DED7C89F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111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BEFA7-EBA1-48D6-8C40-133BF41FC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78E94-945F-46CB-A851-6330AACB0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31374-69C5-4B2C-8D29-A5C160468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C482-E50A-4BB8-9AA8-141194B6B6B6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A563-8D3E-48F3-A13E-BE26C536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E155-445B-48BE-903C-3C6FE2F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4C90-0F38-44A4-91EF-72DED7C89F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230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0DF9-89BE-4050-9EE7-8AEA5B662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359DE-4451-4F2A-863C-45CF60F85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831A2-D2FB-4C2B-9BF0-37F84B48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F427-8C04-4C10-9445-FDA990BBFCCC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8D31-4C42-46B6-9DE2-23F61CBA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BA207-6260-4060-83BB-6D50F942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C9BE-21A2-47D7-B42A-DE7C007F11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251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E088-702D-4C69-88D2-667D77E7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0F13D-4349-414E-A326-708F6EC0C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8F21E-62E3-436B-A2BC-05689D49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F427-8C04-4C10-9445-FDA990BBFCCC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1A619-D5A8-4B76-8062-D96C6003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1D4FF-CCF0-4616-B614-A8E01947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C9BE-21A2-47D7-B42A-DE7C007F11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459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9032-BAD3-4954-A022-94CE634DE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60AC3-BEFC-4364-AEF6-118DFD4B2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14BE5-828F-48AC-87CB-F446CB2E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F427-8C04-4C10-9445-FDA990BBFCCC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7B399-111B-478D-A50D-721191EC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CDB57-4981-4DD9-AFDD-F19CA68E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C9BE-21A2-47D7-B42A-DE7C007F11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090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822A-B4FC-489F-9B26-DE982D1C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7C21F-F407-412A-BBE3-18D6D6400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A173B-7F91-4ABD-A01B-7BF51190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2D480-1B7D-4119-929C-B26D0FC4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F427-8C04-4C10-9445-FDA990BBFCCC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1C8DA-1CB6-4118-A8F8-6526C419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61B2C-2325-418D-989B-BAFD49EF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C9BE-21A2-47D7-B42A-DE7C007F11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670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5750D-D5A9-4965-B580-43245742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5AEDC-2DC9-4401-92A9-19839F7D5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144E7-D876-49F0-8A1A-26F88A763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7AC4CC-02F8-4652-BA0F-942BB7641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25D1F-5FB2-4535-8A6B-521048EB8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7A452-5386-4356-BC6E-62D86B05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F427-8C04-4C10-9445-FDA990BBFCCC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38C49-39DF-4C00-B93A-443798F7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8D831-37A0-4473-A6CF-2C2FD853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C9BE-21A2-47D7-B42A-DE7C007F11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758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1BC3-DCC2-4958-8FC9-8B0C12928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A952F-3A0D-4374-9344-4D740A51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F427-8C04-4C10-9445-FDA990BBFCCC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5DB04-E17D-4134-A8D8-838E6C61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ECA28-A7E9-4976-A0EF-B8ED8FFD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C9BE-21A2-47D7-B42A-DE7C007F11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657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80673-5EE5-45C5-BA84-D0F58057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F427-8C04-4C10-9445-FDA990BBFCCC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84600-300F-4719-A9ED-B260C669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BCA89-A3C3-4C65-BE49-DEFB8612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C9BE-21A2-47D7-B42A-DE7C007F11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20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F3DB-905B-4772-AB83-45048243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B132-39FA-4FBA-A6B8-EB2D8A85E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C820A-C11D-4433-B9CD-5BD177B2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2318-9482-42C2-B396-1A10E48E9EAF}" type="datetime1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93896-CD53-483E-BCDD-12B038ED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6FDF6-707C-4DB7-8056-062D3EEB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06491F-DDB2-4192-A329-0B06E10EA1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10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02AA-DDDD-4EAC-8CD1-0D662810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F0B0-7F51-40AB-9D20-B6B272F1B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6A770-23C3-46A5-970D-77715E4F3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19291-D7CD-4127-AAB1-5FBADC39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F427-8C04-4C10-9445-FDA990BBFCCC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492D7-ED54-40ED-B3F1-FDE1C4E9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DD2AC-6EC8-4EF6-BFEB-78E644EE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C9BE-21A2-47D7-B42A-DE7C007F11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169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6C7E9-B1A7-4998-8157-0BA35601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63943C-5027-474B-85B2-1D35B1C75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E1AA6-2544-40E4-9F89-AF6C0A9F8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90E45-DB55-46ED-B845-621A8EAC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F427-8C04-4C10-9445-FDA990BBFCCC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E8012-555B-4619-8224-5C46FDCB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D8FAE-536C-4254-9AEC-41C69FB9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C9BE-21A2-47D7-B42A-DE7C007F11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230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554F-F2BA-49E6-BFC7-2A2F558A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4B89C-D2E2-49FC-BA78-E5FEAB363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AC793-C59D-40F1-92D6-F2E8E255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F427-8C04-4C10-9445-FDA990BBFCCC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44248-EFC6-48F7-9F7F-2E1F8179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0E325-87F3-4EFF-B069-D5262DA6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C9BE-21A2-47D7-B42A-DE7C007F11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670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30E24-F9A1-488A-8F38-DFE328B87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918E7-44E0-47C4-B6DC-720F0AFBB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1C271-1BDD-4637-B21A-70F8DE9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F427-8C04-4C10-9445-FDA990BBFCCC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2055C-C2FC-4EA6-90D5-88D84BD3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E2BB5-55B2-474C-B69B-D475F7E2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C9BE-21A2-47D7-B42A-DE7C007F11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514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A4E1-8953-496F-B5E8-5D3B8D754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3ADFE-2300-423C-A8EA-990486528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B77D-8C1B-45B2-9A1E-669276C0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4318-B922-47BA-BB09-6894D2C22235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33567-2579-48CA-9FB8-4546517D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3F979-1635-402F-A1C7-FD37F08F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FF1D-C66B-4AE6-8E08-62591B3ABE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556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62C9-33C4-4A7D-9CBE-E7630602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9343-A5E3-41CB-99C3-7E6F6C4BF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587DC-1D29-4234-B1DB-C3C967FD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4318-B922-47BA-BB09-6894D2C22235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E954E-0058-4DA8-B722-A0AA8EA3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0F867-F1E5-430B-8379-49B3F012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FF1D-C66B-4AE6-8E08-62591B3ABE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171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6874-B1AE-4ABA-891D-3BBFF417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0814C-B71E-44D5-9FB8-ED01AC1A9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2AF8D-3CC6-4089-8D12-3D3EABEA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4318-B922-47BA-BB09-6894D2C22235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C3700-BCEB-4287-BBCE-AAF4F82A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CDD5F-B5C9-4AB4-87C6-32D4F5B6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FF1D-C66B-4AE6-8E08-62591B3ABE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996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99C8-A4EA-4C88-B156-1FEFF458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B0A6A-246B-4CF3-A20C-6B4CE4C5B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3814D-FE0C-44E7-B775-1D0500A20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8DC-ABB5-47E1-99B3-143F96BA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4318-B922-47BA-BB09-6894D2C22235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7D5A6-4251-41EA-8E3E-16583E98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58891-2274-4E31-BCE5-470F767B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FF1D-C66B-4AE6-8E08-62591B3ABE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694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CA65-4719-4108-9D2C-CB3167AB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E7C4B-75FF-4647-9D89-942856245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4B596-4F69-4F8A-8225-E1EB8B9AB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D8FDC-F16B-450A-A1D0-7534D4739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A00FA-C613-43E9-BC74-DDC51160B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D3B3A-CCD6-4F79-A8FB-C22710FF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4318-B922-47BA-BB09-6894D2C22235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10971A-27A0-4049-B01D-E4F8A7EF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E95CF-5423-4FCD-A015-11A8DC5F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FF1D-C66B-4AE6-8E08-62591B3ABE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203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81EE-9896-4E25-9032-28644F28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56E79-DA8F-49C9-9964-5724E054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4318-B922-47BA-BB09-6894D2C22235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8F1C9-F778-41ED-A687-AF66540A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33CAE-33AF-43B9-98C0-1CAEF3F3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FF1D-C66B-4AE6-8E08-62591B3ABE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49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D27E-B92C-4393-AC34-02718B3DF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986DC-8171-42DD-A64E-1E41ACF81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BAAEC-4D30-4C57-B331-519F4906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64BC6-C29C-4473-B04B-E6FEFAB8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11A1-9F23-462B-8BD0-E6F66332C5BA}" type="datetime1">
              <a:rPr lang="de-DE" smtClean="0"/>
              <a:t>26.04.2021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51512-6621-434B-ACD7-DEB5C650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B1686-1F72-46FD-94F8-8215412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06491F-DDB2-4192-A329-0B06E10EA1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099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D8680-E5FC-4D4B-81D2-839AC095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4318-B922-47BA-BB09-6894D2C22235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A5BE4-B2AD-41AE-BDCE-6DF83B47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73E00-A6D8-4588-ABF0-9E6EB81A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FF1D-C66B-4AE6-8E08-62591B3ABE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977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C128-EEC6-4F08-B96D-5A9223B3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33CC-D054-4257-88F7-4A7B70222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85B98-4680-4151-B5C6-F100FD1EA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BF72A-879D-4B86-B73C-1E3A9D58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4318-B922-47BA-BB09-6894D2C22235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986BD-2952-4DED-8C96-4C464A1A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0FF8B-E8A9-4E40-9288-6B859DA5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FF1D-C66B-4AE6-8E08-62591B3ABE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324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D266-7B96-4522-B06C-B10EB19B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A1E2D-B45F-4D84-BFD4-53168E8FD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388FD-8CD2-465F-BEB5-508772694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4E60-4403-48B5-8119-CE09B047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4318-B922-47BA-BB09-6894D2C22235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D59B4-A6CD-497C-9A8A-7AC6BBD3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0B1E4-26C2-418E-A630-5D008812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FF1D-C66B-4AE6-8E08-62591B3ABE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12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70E2-D79B-4CF1-A109-9A696914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769AD-ED52-4141-AD8D-034A63E8F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DB981-BDB3-4CE8-82FB-9E642483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4318-B922-47BA-BB09-6894D2C22235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991AF-2C58-453A-871B-8C2FB8B1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CA24-DD46-48AD-89B0-228BCCDC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FF1D-C66B-4AE6-8E08-62591B3ABE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8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A97F8-D372-4386-BC8A-2F5AF7273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4AE56-2E45-48E8-9466-9EE82B24E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256AC-65F1-4A5A-88DA-17E5025C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4318-B922-47BA-BB09-6894D2C22235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21AE8-C5F0-486E-B389-00158E12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A0C1F-286F-48ED-B679-E1DA85D5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FF1D-C66B-4AE6-8E08-62591B3ABE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70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6758-8C0D-4454-A9A8-6C3A6336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61B6E-8CA0-4181-926F-E7150A903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5067D-B31A-4C49-9D40-A7A0F36AF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3575C-BBAB-442C-B982-CB294FD36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D6160-32E7-4F26-B92C-22E85AD63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307AE-C556-4069-A0B3-138C8476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3607-FF7F-45DB-9025-26AEDD6F6154}" type="datetime1">
              <a:rPr lang="de-DE" smtClean="0"/>
              <a:t>26.04.2021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089725-2EBD-4BD5-BC33-46A61FCB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EA01C-445D-490C-9A34-7DD7108C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06491F-DDB2-4192-A329-0B06E10EA1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13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4F10B-8932-4A5F-BF22-CD30A1C3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360E6A-F89F-46EB-AF0C-B55DF2E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D54D-4721-4F1C-A1D8-E514814140F9}" type="datetime1">
              <a:rPr lang="de-DE" smtClean="0"/>
              <a:t>26.04.2021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41AD2-A69A-4F98-8723-D9F2101E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6DB30-CDFE-4B82-A9C3-2C5CB505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06491F-DDB2-4192-A329-0B06E10EA1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01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3D1AD-2172-437B-8DC7-560159AD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6CA7-6D09-42D0-8802-3DF27CEF07DF}" type="datetime1">
              <a:rPr lang="de-DE" smtClean="0"/>
              <a:t>26.04.2021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07428-9CB9-4C05-A576-7FF74D34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C3018-97D2-4FFB-9722-496F6707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06491F-DDB2-4192-A329-0B06E10EA1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27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1BEA-E0D9-446A-8943-C4BE7F30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4DAA-E15E-40F9-BB85-3F32C5087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0ABB8-3D18-4F10-853C-FF3F7060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5798E-E931-415B-BB51-CA5DD391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788D-1C1D-4787-A6F2-6505229BF9E5}" type="datetime1">
              <a:rPr lang="de-DE" smtClean="0"/>
              <a:t>26.04.2021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F85B1-4298-4558-99E3-990BDFF8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07E8B-06C3-4560-A84C-D7236123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06491F-DDB2-4192-A329-0B06E10EA1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5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8442-45AA-4B89-963A-82967D4A9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6586B-DDC7-47A5-A87D-93BD71F85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2F750-8B1E-4D79-A38B-9FF20E189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E3140-F5E0-456A-88C1-6542A583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17FD-3698-4AD0-9058-F45C31241A52}" type="datetime1">
              <a:rPr lang="de-DE" smtClean="0"/>
              <a:t>26.04.2021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67242-5265-4EF6-99CF-BF56A16D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81928-BBF5-4FA5-AA30-C072D3F0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06491F-DDB2-4192-A329-0B06E10EA1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77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7D056-F5F3-44CF-977E-F86B81B1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0E345-EB9F-4F40-BAB0-7F225DB34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44E5-C9E6-4754-8926-53D1DDE55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E438-10A1-4005-A2FE-6C93E17BC4ED}" type="datetime1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FAA02-F064-48E7-A490-2A2D083EB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F8AA4-24B5-4704-9FAE-CA0437A49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1342" y="6627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162D6-0B5E-496D-976B-92643527C09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84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ED614-AB3B-4261-AAAC-FDFF07DD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6985A-E972-4F7F-A965-E1F974D6B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4C723-70FF-426E-8AF1-1810C4A1B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2C482-E50A-4BB8-9AA8-141194B6B6B6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9F00B-14BD-4377-8841-8BB9241C8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5175E-2697-4BDB-B985-D6CB38339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4C90-0F38-44A4-91EF-72DED7C89F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0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A85F8-D396-4FE4-8A06-6DA7BC96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1C41B-6CC9-4669-9C12-3798E17B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4802C-38CE-4358-8FC8-2D88E2211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F427-8C04-4C10-9445-FDA990BBFCCC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2BA92-A81C-451E-A840-95C665392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E1F56-C775-40D8-BBA8-1BDE7D2B5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DC9BE-21A2-47D7-B42A-DE7C007F11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72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273F57-EEC7-4730-AEDB-97066AE2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AEF8F-1899-4049-9CB7-05A275DD1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9ABD7-649D-4982-894F-48138FD9E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64318-B922-47BA-BB09-6894D2C22235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71A99-BBED-4961-AACF-09BA6FDB9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35B6D-7EB6-4928-858B-212D77CED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FF1D-C66B-4AE6-8E08-62591B3ABE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58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6BE383-01C6-4598-AD80-C87514DC5EE3}"/>
              </a:ext>
            </a:extLst>
          </p:cNvPr>
          <p:cNvSpPr/>
          <p:nvPr/>
        </p:nvSpPr>
        <p:spPr>
          <a:xfrm>
            <a:off x="0" y="1065936"/>
            <a:ext cx="121920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Impacts of COVID-19 lockdown restrictions on NO</a:t>
            </a:r>
            <a:r>
              <a:rPr lang="en-US" sz="3200" b="1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O</a:t>
            </a:r>
            <a:r>
              <a:rPr lang="en-US" sz="3200" b="1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level in Germany with consideration of meteorological impacts and seasonal variation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7AC7AE-182A-4531-A736-C2655BA47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22404"/>
            <a:ext cx="12055151" cy="1400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de-DE" altLang="de-D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Vigneshkumar Balamurugan </a:t>
            </a:r>
            <a:r>
              <a:rPr lang="de-DE" altLang="de-DE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r>
              <a:rPr lang="de-DE" altLang="de-D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 Jia Chen </a:t>
            </a:r>
            <a:r>
              <a:rPr lang="de-DE" altLang="de-DE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r>
              <a:rPr lang="de-DE" altLang="de-D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 Bi </a:t>
            </a:r>
            <a:r>
              <a:rPr lang="de-DE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Zhen Qu </a:t>
            </a:r>
            <a:r>
              <a:rPr lang="de-DE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Johannes Gensheimer </a:t>
            </a:r>
            <a:r>
              <a:rPr lang="de-DE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Ankit Shekhar </a:t>
            </a:r>
            <a:r>
              <a:rPr lang="de-DE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Shrutilipi Bhattacharjee </a:t>
            </a:r>
            <a:r>
              <a:rPr lang="de-DE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Frank N. Keutsch </a:t>
            </a:r>
            <a:r>
              <a:rPr lang="de-DE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altLang="de-DE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de-DE" alt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altLang="de-DE" sz="1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TUM Department </a:t>
            </a:r>
            <a:r>
              <a:rPr lang="de-DE" alt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Computer Engineering, Technical University </a:t>
            </a:r>
            <a:r>
              <a:rPr lang="de-DE" alt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Munich, Munich, Germany.  </a:t>
            </a:r>
          </a:p>
          <a:p>
            <a:pPr algn="just"/>
            <a:r>
              <a:rPr lang="de-DE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Engineering and Applied Science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Harvard University, Cambridge, United States. </a:t>
            </a:r>
          </a:p>
          <a:p>
            <a:pPr algn="just"/>
            <a:r>
              <a:rPr lang="de-DE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Department </a:t>
            </a:r>
            <a:r>
              <a:rPr lang="de-DE" alt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Environmental Systems Science, ETH </a:t>
            </a:r>
            <a:r>
              <a:rPr lang="de-DE" alt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Zurich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Zurich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Switzerland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de-DE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de-DE" alt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Technology, National Institute </a:t>
            </a:r>
            <a:r>
              <a:rPr lang="de-DE" alt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Technology Karnataka, </a:t>
            </a:r>
            <a:r>
              <a:rPr lang="de-DE" alt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Surathkal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India. </a:t>
            </a:r>
          </a:p>
          <a:p>
            <a:pPr algn="just"/>
            <a:r>
              <a:rPr lang="en-US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vigneshkumar.balamurugan@tum.de, jia.chen@tum.de</a:t>
            </a:r>
            <a:endParaRPr lang="de-DE" altLang="de-DE" sz="1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EB61A9-31D9-44BC-8151-E1A1A8CAE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52" y="6114334"/>
            <a:ext cx="829381" cy="6289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FFAEC-A5A7-4D4B-BFCE-41DB86A4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4375" y="6492875"/>
            <a:ext cx="2743200" cy="365125"/>
          </a:xfrm>
        </p:spPr>
        <p:txBody>
          <a:bodyPr/>
          <a:lstStyle/>
          <a:p>
            <a:fld id="{DA06491F-DDB2-4192-A329-0B06E10EA1E0}" type="slidenum">
              <a:rPr lang="de-DE" b="1" smtClean="0">
                <a:solidFill>
                  <a:schemeClr val="tx1"/>
                </a:solidFill>
              </a:rPr>
              <a:t>1</a:t>
            </a:fld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AC836-BEA3-4779-9988-0A4D16D88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41" y="6114334"/>
            <a:ext cx="1132042" cy="628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C0F8FB-55FE-40B3-84D4-D49FB342D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29" y="6114334"/>
            <a:ext cx="676834" cy="7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8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B9174-7A71-4D5F-90CC-0B8C17C4C54C}"/>
              </a:ext>
            </a:extLst>
          </p:cNvPr>
          <p:cNvSpPr/>
          <p:nvPr/>
        </p:nvSpPr>
        <p:spPr>
          <a:xfrm>
            <a:off x="0" y="0"/>
            <a:ext cx="12192000" cy="690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de-DE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D96071-4497-4569-B350-5F19986C35C3}"/>
              </a:ext>
            </a:extLst>
          </p:cNvPr>
          <p:cNvSpPr txBox="1"/>
          <p:nvPr/>
        </p:nvSpPr>
        <p:spPr>
          <a:xfrm>
            <a:off x="4245428" y="825759"/>
            <a:ext cx="73244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measures are taken by governments to prevent the spread of the COVID-19 virus (includes physical distancing, a ban on large group gatherings, home office work, and international and domestic travel restrictions).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resulted in a significant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economic activity and mobility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as a result, emissions are reduced.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direct comparison of lockdown period pollutant concentrations with pre-lockdown period pollutant concentrations includes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meteorological and COVID-19 emission reduction influences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2019, prior to the lockdown, 2020 NO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are low due to unusually high wind speeds caused by storms in February 2020.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0C53C01-1877-48FE-A24D-3828FE37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4375" y="6492875"/>
            <a:ext cx="2743200" cy="365125"/>
          </a:xfrm>
        </p:spPr>
        <p:txBody>
          <a:bodyPr/>
          <a:lstStyle/>
          <a:p>
            <a:fld id="{DA06491F-DDB2-4192-A329-0B06E10EA1E0}" type="slidenum">
              <a:rPr lang="de-DE" b="1" smtClean="0">
                <a:solidFill>
                  <a:schemeClr val="tx1"/>
                </a:solidFill>
              </a:rPr>
              <a:t>2</a:t>
            </a:fld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11A850-9185-4882-9682-EB914176E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" y="825759"/>
            <a:ext cx="3415004" cy="2561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6D32CC-C4B6-4BC0-8019-8020B7639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" y="3387012"/>
            <a:ext cx="3415004" cy="25612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317011-0B8E-4013-A20E-64AAFE5B6930}"/>
              </a:ext>
            </a:extLst>
          </p:cNvPr>
          <p:cNvSpPr txBox="1"/>
          <p:nvPr/>
        </p:nvSpPr>
        <p:spPr>
          <a:xfrm>
            <a:off x="216426" y="5931212"/>
            <a:ext cx="350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7-day rolling mean of eight German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metropolitan areas.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CF545F-1367-427A-8B54-FB1C44B21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52" y="6114334"/>
            <a:ext cx="829381" cy="628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06C218-4113-490B-9EFC-2B8D71C59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41" y="6114334"/>
            <a:ext cx="1132042" cy="6289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756618-E6F8-43B3-91CB-48D21AE96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29" y="6114334"/>
            <a:ext cx="676834" cy="7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7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B9174-7A71-4D5F-90CC-0B8C17C4C54C}"/>
              </a:ext>
            </a:extLst>
          </p:cNvPr>
          <p:cNvSpPr/>
          <p:nvPr/>
        </p:nvSpPr>
        <p:spPr>
          <a:xfrm>
            <a:off x="0" y="0"/>
            <a:ext cx="12192000" cy="690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de-DE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C86A41-25AC-4AE8-9776-DD832114497E}"/>
              </a:ext>
            </a:extLst>
          </p:cNvPr>
          <p:cNvSpPr/>
          <p:nvPr/>
        </p:nvSpPr>
        <p:spPr>
          <a:xfrm>
            <a:off x="4655975" y="2136338"/>
            <a:ext cx="63851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governmental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lockdown restrictions went into effect on March 21, 2020.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used GEOS-Chem model simulations to account for meteorological impacts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decrease in urban in-situ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Marginal increase in urban in-situ 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concentration.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EBE4EE31-4D0F-4D3A-A008-18C78472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4375" y="6492875"/>
            <a:ext cx="2743200" cy="365125"/>
          </a:xfrm>
        </p:spPr>
        <p:txBody>
          <a:bodyPr/>
          <a:lstStyle/>
          <a:p>
            <a:fld id="{DA06491F-DDB2-4192-A329-0B06E10EA1E0}" type="slidenum">
              <a:rPr lang="de-DE" b="1" smtClean="0">
                <a:solidFill>
                  <a:schemeClr val="tx1"/>
                </a:solidFill>
              </a:rPr>
              <a:t>3</a:t>
            </a:fld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3674C8-A4FE-4352-AD1A-88BD7CE75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52" y="6114334"/>
            <a:ext cx="829381" cy="628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AC0FA8-CC22-4E5E-BFB4-08EF4EE6C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41" y="6114334"/>
            <a:ext cx="1132042" cy="628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73E34C-6AF5-48D3-8E60-27C134378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29" y="6114334"/>
            <a:ext cx="676834" cy="719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342EE7-C3FC-470B-A2C8-097A8B7B2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9" y="710640"/>
            <a:ext cx="2812833" cy="5357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61CC1C-17B0-460B-BD7E-743B4F120284}"/>
              </a:ext>
            </a:extLst>
          </p:cNvPr>
          <p:cNvSpPr/>
          <p:nvPr/>
        </p:nvSpPr>
        <p:spPr>
          <a:xfrm>
            <a:off x="756679" y="6068119"/>
            <a:ext cx="3240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2.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 relative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impacts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uncorrected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column) and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corrected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column) NO</a:t>
            </a:r>
            <a:r>
              <a:rPr lang="de-DE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</a:t>
            </a:r>
            <a:r>
              <a:rPr lang="de-DE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metropolitan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and 2019.</a:t>
            </a:r>
          </a:p>
        </p:txBody>
      </p:sp>
    </p:spTree>
    <p:extLst>
      <p:ext uri="{BB962C8B-B14F-4D97-AF65-F5344CB8AC3E}">
        <p14:creationId xmlns:p14="http://schemas.microsoft.com/office/powerpoint/2010/main" val="354523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B9174-7A71-4D5F-90CC-0B8C17C4C54C}"/>
              </a:ext>
            </a:extLst>
          </p:cNvPr>
          <p:cNvSpPr/>
          <p:nvPr/>
        </p:nvSpPr>
        <p:spPr>
          <a:xfrm>
            <a:off x="0" y="0"/>
            <a:ext cx="12192000" cy="690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de-DE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CF434-BEB0-4242-A658-D1E764E95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56" y="1427619"/>
            <a:ext cx="4812656" cy="34370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C4FB31-6BFA-4ADF-9B93-0D3E22C6F8AA}"/>
              </a:ext>
            </a:extLst>
          </p:cNvPr>
          <p:cNvSpPr txBox="1"/>
          <p:nvPr/>
        </p:nvSpPr>
        <p:spPr>
          <a:xfrm>
            <a:off x="6771956" y="4908908"/>
            <a:ext cx="49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relative change in in-situ NO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in Munich between weekends and weekdays.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12B52D2C-9409-45A8-9C08-A49830CA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4375" y="6492875"/>
            <a:ext cx="2743200" cy="365125"/>
          </a:xfrm>
        </p:spPr>
        <p:txBody>
          <a:bodyPr/>
          <a:lstStyle/>
          <a:p>
            <a:fld id="{DA06491F-DDB2-4192-A329-0B06E10EA1E0}" type="slidenum">
              <a:rPr lang="de-DE" b="1" smtClean="0">
                <a:solidFill>
                  <a:schemeClr val="tx1"/>
                </a:solidFill>
              </a:rPr>
              <a:t>4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9FCBB-2620-4F01-B36C-9BB78232A80A}"/>
              </a:ext>
            </a:extLst>
          </p:cNvPr>
          <p:cNvSpPr/>
          <p:nvPr/>
        </p:nvSpPr>
        <p:spPr>
          <a:xfrm>
            <a:off x="0" y="135986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precursor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tropospheric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limited regimes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(low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high VOCs):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decreases as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saturated regimes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(high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low VOCs):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as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Weekend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are low due to reductions in mobility: reduced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 on weekends increase the concentration of 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saturated conditions prevail.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8429-9F68-496E-B43C-DE27ACE3F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52" y="6114334"/>
            <a:ext cx="829381" cy="628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F8A0D4-EB50-4E98-986A-9D9B5C941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41" y="6114334"/>
            <a:ext cx="1132042" cy="628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E3AFAC-FCD3-471D-9819-6956671B5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29" y="6114334"/>
            <a:ext cx="676834" cy="7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2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B9174-7A71-4D5F-90CC-0B8C17C4C54C}"/>
              </a:ext>
            </a:extLst>
          </p:cNvPr>
          <p:cNvSpPr/>
          <p:nvPr/>
        </p:nvSpPr>
        <p:spPr>
          <a:xfrm>
            <a:off x="0" y="0"/>
            <a:ext cx="12192000" cy="690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de-DE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12B52D2C-9409-45A8-9C08-A49830CA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4375" y="6492875"/>
            <a:ext cx="2743200" cy="365125"/>
          </a:xfrm>
        </p:spPr>
        <p:txBody>
          <a:bodyPr/>
          <a:lstStyle/>
          <a:p>
            <a:fld id="{DA06491F-DDB2-4192-A329-0B06E10EA1E0}" type="slidenum">
              <a:rPr lang="de-DE" b="1" smtClean="0">
                <a:solidFill>
                  <a:schemeClr val="tx1"/>
                </a:solidFill>
              </a:rPr>
              <a:t>5</a:t>
            </a:fld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8429-9F68-496E-B43C-DE27ACE3F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52" y="6114334"/>
            <a:ext cx="829381" cy="628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F8A0D4-EB50-4E98-986A-9D9B5C941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41" y="6114334"/>
            <a:ext cx="1132042" cy="628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E3AFAC-FCD3-471D-9819-6956671B5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29" y="6114334"/>
            <a:ext cx="676834" cy="7191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35A6D0-11ED-4752-B278-93E323BCE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468"/>
            <a:ext cx="2642532" cy="26425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0F6DD0-E8BE-486B-A75F-3F7045BFC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86468"/>
            <a:ext cx="2642532" cy="2642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BABA1D-0B3A-4319-8390-7A7A832633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66" y="3639671"/>
            <a:ext cx="2642532" cy="264253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7030D3A-5BA7-4CDA-BC07-3672DC70B194}"/>
              </a:ext>
            </a:extLst>
          </p:cNvPr>
          <p:cNvSpPr/>
          <p:nvPr/>
        </p:nvSpPr>
        <p:spPr>
          <a:xfrm>
            <a:off x="5810775" y="2353956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nationwide decrease in NO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observed, except for North-West Germany, attributable to enhanced soil NO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emissions.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hypothesise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North-West Germany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spot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  <a:r>
              <a:rPr lang="de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emissions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elevated-temperature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intensive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fertilizer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spring.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IASI NH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satellite data also supports our statement that North-West Germany is an intensive agricultural region during the early spring.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2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B9174-7A71-4D5F-90CC-0B8C17C4C54C}"/>
              </a:ext>
            </a:extLst>
          </p:cNvPr>
          <p:cNvSpPr/>
          <p:nvPr/>
        </p:nvSpPr>
        <p:spPr>
          <a:xfrm>
            <a:off x="0" y="0"/>
            <a:ext cx="12192000" cy="690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de-DE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C07010-F3E1-4B5A-BD80-689F0EB82676}"/>
              </a:ext>
            </a:extLst>
          </p:cNvPr>
          <p:cNvSpPr/>
          <p:nvPr/>
        </p:nvSpPr>
        <p:spPr>
          <a:xfrm>
            <a:off x="1314276" y="1359864"/>
            <a:ext cx="5791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C0D1A0-367F-47E3-BBEA-555EEBB20B85}"/>
              </a:ext>
            </a:extLst>
          </p:cNvPr>
          <p:cNvSpPr/>
          <p:nvPr/>
        </p:nvSpPr>
        <p:spPr>
          <a:xfrm>
            <a:off x="632449" y="1588778"/>
            <a:ext cx="109271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reductions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anthropogenic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German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metropolitan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lockdown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de-DE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decreased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</a:t>
            </a:r>
            <a:r>
              <a:rPr lang="de-DE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concetrations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it-IT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 regime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metropolitan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cities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marginal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</a:t>
            </a:r>
            <a:r>
              <a:rPr lang="de-DE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lockdown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reductions in NO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emissions are likely to increase ozone pollution in these cities.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NO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VOCs emission control plans are required to limit ozone pollution in metropolitan cities of Germany.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3959815-BFE9-438F-B3C5-99670BCE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4375" y="6492875"/>
            <a:ext cx="2743200" cy="365125"/>
          </a:xfrm>
        </p:spPr>
        <p:txBody>
          <a:bodyPr/>
          <a:lstStyle/>
          <a:p>
            <a:fld id="{DA06491F-DDB2-4192-A329-0B06E10EA1E0}" type="slidenum">
              <a:rPr lang="de-DE" b="1" smtClean="0">
                <a:solidFill>
                  <a:schemeClr val="tx1"/>
                </a:solidFill>
              </a:rPr>
              <a:t>6</a:t>
            </a:fld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4A81B-F6FF-49AE-9610-E0A4AC2B7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52" y="6114334"/>
            <a:ext cx="829381" cy="628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DD526D-185A-48F6-A0CB-5219E015E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41" y="6114334"/>
            <a:ext cx="1132042" cy="628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AC2516-9560-428C-9D4E-5E6BA42C5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29" y="6114334"/>
            <a:ext cx="676834" cy="7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73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Balamurugan, Vigneskumar</dc:creator>
  <cp:lastModifiedBy>Balamurugan, Vigneskumar</cp:lastModifiedBy>
  <cp:revision>60</cp:revision>
  <dcterms:created xsi:type="dcterms:W3CDTF">2021-04-18T17:32:29Z</dcterms:created>
  <dcterms:modified xsi:type="dcterms:W3CDTF">2021-04-26T16:45:42Z</dcterms:modified>
</cp:coreProperties>
</file>