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6" r:id="rId1"/>
    <p:sldMasterId id="2147483921" r:id="rId2"/>
    <p:sldMasterId id="2147483968" r:id="rId3"/>
    <p:sldMasterId id="2147483986" r:id="rId4"/>
  </p:sldMasterIdLst>
  <p:notesMasterIdLst>
    <p:notesMasterId r:id="rId7"/>
  </p:notesMasterIdLst>
  <p:sldIdLst>
    <p:sldId id="256" r:id="rId5"/>
    <p:sldId id="302" r:id="rId6"/>
  </p:sldIdLst>
  <p:sldSz cx="9144000" cy="5143500" type="screen16x9"/>
  <p:notesSz cx="6797675" cy="9872663"/>
  <p:defaultTextStyle>
    <a:defPPr>
      <a:defRPr lang="en-US"/>
    </a:defPPr>
    <a:lvl1pPr marL="0" algn="l" defTabSz="456758" rtl="0" eaLnBrk="1" latinLnBrk="0" hangingPunct="1">
      <a:defRPr sz="1800" kern="1200">
        <a:solidFill>
          <a:schemeClr val="tx1"/>
        </a:solidFill>
        <a:latin typeface="+mn-lt"/>
        <a:ea typeface="+mn-ea"/>
        <a:cs typeface="+mn-cs"/>
      </a:defRPr>
    </a:lvl1pPr>
    <a:lvl2pPr marL="456758" algn="l" defTabSz="456758" rtl="0" eaLnBrk="1" latinLnBrk="0" hangingPunct="1">
      <a:defRPr sz="1800" kern="1200">
        <a:solidFill>
          <a:schemeClr val="tx1"/>
        </a:solidFill>
        <a:latin typeface="+mn-lt"/>
        <a:ea typeface="+mn-ea"/>
        <a:cs typeface="+mn-cs"/>
      </a:defRPr>
    </a:lvl2pPr>
    <a:lvl3pPr marL="913568" algn="l" defTabSz="456758" rtl="0" eaLnBrk="1" latinLnBrk="0" hangingPunct="1">
      <a:defRPr sz="1800" kern="1200">
        <a:solidFill>
          <a:schemeClr val="tx1"/>
        </a:solidFill>
        <a:latin typeface="+mn-lt"/>
        <a:ea typeface="+mn-ea"/>
        <a:cs typeface="+mn-cs"/>
      </a:defRPr>
    </a:lvl3pPr>
    <a:lvl4pPr marL="1370342" algn="l" defTabSz="456758" rtl="0" eaLnBrk="1" latinLnBrk="0" hangingPunct="1">
      <a:defRPr sz="1800" kern="1200">
        <a:solidFill>
          <a:schemeClr val="tx1"/>
        </a:solidFill>
        <a:latin typeface="+mn-lt"/>
        <a:ea typeface="+mn-ea"/>
        <a:cs typeface="+mn-cs"/>
      </a:defRPr>
    </a:lvl4pPr>
    <a:lvl5pPr marL="1827134" algn="l" defTabSz="456758" rtl="0" eaLnBrk="1" latinLnBrk="0" hangingPunct="1">
      <a:defRPr sz="1800" kern="1200">
        <a:solidFill>
          <a:schemeClr val="tx1"/>
        </a:solidFill>
        <a:latin typeface="+mn-lt"/>
        <a:ea typeface="+mn-ea"/>
        <a:cs typeface="+mn-cs"/>
      </a:defRPr>
    </a:lvl5pPr>
    <a:lvl6pPr marL="2283891" algn="l" defTabSz="456758" rtl="0" eaLnBrk="1" latinLnBrk="0" hangingPunct="1">
      <a:defRPr sz="1800" kern="1200">
        <a:solidFill>
          <a:schemeClr val="tx1"/>
        </a:solidFill>
        <a:latin typeface="+mn-lt"/>
        <a:ea typeface="+mn-ea"/>
        <a:cs typeface="+mn-cs"/>
      </a:defRPr>
    </a:lvl6pPr>
    <a:lvl7pPr marL="2740649" algn="l" defTabSz="456758" rtl="0" eaLnBrk="1" latinLnBrk="0" hangingPunct="1">
      <a:defRPr sz="1800" kern="1200">
        <a:solidFill>
          <a:schemeClr val="tx1"/>
        </a:solidFill>
        <a:latin typeface="+mn-lt"/>
        <a:ea typeface="+mn-ea"/>
        <a:cs typeface="+mn-cs"/>
      </a:defRPr>
    </a:lvl7pPr>
    <a:lvl8pPr marL="3197440" algn="l" defTabSz="456758" rtl="0" eaLnBrk="1" latinLnBrk="0" hangingPunct="1">
      <a:defRPr sz="1800" kern="1200">
        <a:solidFill>
          <a:schemeClr val="tx1"/>
        </a:solidFill>
        <a:latin typeface="+mn-lt"/>
        <a:ea typeface="+mn-ea"/>
        <a:cs typeface="+mn-cs"/>
      </a:defRPr>
    </a:lvl8pPr>
    <a:lvl9pPr marL="3654219" algn="l" defTabSz="456758"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4" autoAdjust="0"/>
    <p:restoredTop sz="94660" autoAdjust="0"/>
  </p:normalViewPr>
  <p:slideViewPr>
    <p:cSldViewPr snapToGrid="0">
      <p:cViewPr varScale="1">
        <p:scale>
          <a:sx n="113" d="100"/>
          <a:sy n="113" d="100"/>
        </p:scale>
        <p:origin x="586" y="91"/>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8EA867CC-7748-4781-BF88-9AF5701FE97B}" type="datetimeFigureOut">
              <a:rPr lang="en-GB" smtClean="0"/>
              <a:t>27/04/2021</a:t>
            </a:fld>
            <a:endParaRPr lang="en-GB"/>
          </a:p>
        </p:txBody>
      </p:sp>
      <p:sp>
        <p:nvSpPr>
          <p:cNvPr id="4" name="Slide Image Placeholder 3"/>
          <p:cNvSpPr>
            <a:spLocks noGrp="1" noRot="1" noChangeAspect="1"/>
          </p:cNvSpPr>
          <p:nvPr>
            <p:ph type="sldImg" idx="2"/>
          </p:nvPr>
        </p:nvSpPr>
        <p:spPr>
          <a:xfrm>
            <a:off x="107950" y="739775"/>
            <a:ext cx="6581775"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29E866D9-E87D-42BA-9D5A-08D17D84525D}" type="slidenum">
              <a:rPr lang="en-GB" smtClean="0"/>
              <a:t>‹#›</a:t>
            </a:fld>
            <a:endParaRPr lang="en-GB"/>
          </a:p>
        </p:txBody>
      </p:sp>
    </p:spTree>
    <p:extLst>
      <p:ext uri="{BB962C8B-B14F-4D97-AF65-F5344CB8AC3E}">
        <p14:creationId xmlns:p14="http://schemas.microsoft.com/office/powerpoint/2010/main" val="1025241145"/>
      </p:ext>
    </p:extLst>
  </p:cSld>
  <p:clrMap bg1="lt1" tx1="dk1" bg2="lt2" tx2="dk2" accent1="accent1" accent2="accent2" accent3="accent3" accent4="accent4" accent5="accent5" accent6="accent6" hlink="hlink" folHlink="folHlink"/>
  <p:notesStyle>
    <a:lvl1pPr marL="0" algn="l" defTabSz="913568" rtl="0" eaLnBrk="1" latinLnBrk="0" hangingPunct="1">
      <a:defRPr sz="1200" kern="1200">
        <a:solidFill>
          <a:schemeClr val="tx1"/>
        </a:solidFill>
        <a:latin typeface="+mn-lt"/>
        <a:ea typeface="+mn-ea"/>
        <a:cs typeface="+mn-cs"/>
      </a:defRPr>
    </a:lvl1pPr>
    <a:lvl2pPr marL="456758" algn="l" defTabSz="913568" rtl="0" eaLnBrk="1" latinLnBrk="0" hangingPunct="1">
      <a:defRPr sz="1200" kern="1200">
        <a:solidFill>
          <a:schemeClr val="tx1"/>
        </a:solidFill>
        <a:latin typeface="+mn-lt"/>
        <a:ea typeface="+mn-ea"/>
        <a:cs typeface="+mn-cs"/>
      </a:defRPr>
    </a:lvl2pPr>
    <a:lvl3pPr marL="913568" algn="l" defTabSz="913568" rtl="0" eaLnBrk="1" latinLnBrk="0" hangingPunct="1">
      <a:defRPr sz="1200" kern="1200">
        <a:solidFill>
          <a:schemeClr val="tx1"/>
        </a:solidFill>
        <a:latin typeface="+mn-lt"/>
        <a:ea typeface="+mn-ea"/>
        <a:cs typeface="+mn-cs"/>
      </a:defRPr>
    </a:lvl3pPr>
    <a:lvl4pPr marL="1370342" algn="l" defTabSz="913568" rtl="0" eaLnBrk="1" latinLnBrk="0" hangingPunct="1">
      <a:defRPr sz="1200" kern="1200">
        <a:solidFill>
          <a:schemeClr val="tx1"/>
        </a:solidFill>
        <a:latin typeface="+mn-lt"/>
        <a:ea typeface="+mn-ea"/>
        <a:cs typeface="+mn-cs"/>
      </a:defRPr>
    </a:lvl4pPr>
    <a:lvl5pPr marL="1827134" algn="l" defTabSz="913568" rtl="0" eaLnBrk="1" latinLnBrk="0" hangingPunct="1">
      <a:defRPr sz="1200" kern="1200">
        <a:solidFill>
          <a:schemeClr val="tx1"/>
        </a:solidFill>
        <a:latin typeface="+mn-lt"/>
        <a:ea typeface="+mn-ea"/>
        <a:cs typeface="+mn-cs"/>
      </a:defRPr>
    </a:lvl5pPr>
    <a:lvl6pPr marL="2283891" algn="l" defTabSz="913568" rtl="0" eaLnBrk="1" latinLnBrk="0" hangingPunct="1">
      <a:defRPr sz="1200" kern="1200">
        <a:solidFill>
          <a:schemeClr val="tx1"/>
        </a:solidFill>
        <a:latin typeface="+mn-lt"/>
        <a:ea typeface="+mn-ea"/>
        <a:cs typeface="+mn-cs"/>
      </a:defRPr>
    </a:lvl6pPr>
    <a:lvl7pPr marL="2740649" algn="l" defTabSz="913568" rtl="0" eaLnBrk="1" latinLnBrk="0" hangingPunct="1">
      <a:defRPr sz="1200" kern="1200">
        <a:solidFill>
          <a:schemeClr val="tx1"/>
        </a:solidFill>
        <a:latin typeface="+mn-lt"/>
        <a:ea typeface="+mn-ea"/>
        <a:cs typeface="+mn-cs"/>
      </a:defRPr>
    </a:lvl7pPr>
    <a:lvl8pPr marL="3197440" algn="l" defTabSz="913568" rtl="0" eaLnBrk="1" latinLnBrk="0" hangingPunct="1">
      <a:defRPr sz="1200" kern="1200">
        <a:solidFill>
          <a:schemeClr val="tx1"/>
        </a:solidFill>
        <a:latin typeface="+mn-lt"/>
        <a:ea typeface="+mn-ea"/>
        <a:cs typeface="+mn-cs"/>
      </a:defRPr>
    </a:lvl8pPr>
    <a:lvl9pPr marL="3654219" algn="l" defTabSz="913568"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42975" y="699542"/>
            <a:ext cx="7743826"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928764"/>
            <a:ext cx="2133600" cy="273844"/>
          </a:xfrm>
        </p:spPr>
        <p:txBody>
          <a:bodyPr/>
          <a:lstStyle/>
          <a:p>
            <a:fld id="{30E17047-C597-4B34-8FEE-7A0D1EA692A4}" type="datetimeFigureOut">
              <a:rPr lang="en-US" smtClean="0">
                <a:solidFill>
                  <a:prstClr val="black">
                    <a:tint val="75000"/>
                  </a:prstClr>
                </a:solidFill>
              </a:rPr>
              <a:pPr/>
              <a:t>4/27/2021</a:t>
            </a:fld>
            <a:endParaRPr lang="en-US">
              <a:solidFill>
                <a:prstClr val="black">
                  <a:tint val="75000"/>
                </a:prstClr>
              </a:solidFill>
            </a:endParaRPr>
          </a:p>
        </p:txBody>
      </p:sp>
      <p:sp>
        <p:nvSpPr>
          <p:cNvPr id="5" name="Footer Placeholder 4"/>
          <p:cNvSpPr>
            <a:spLocks noGrp="1"/>
          </p:cNvSpPr>
          <p:nvPr>
            <p:ph type="ftr" sz="quarter" idx="11"/>
          </p:nvPr>
        </p:nvSpPr>
        <p:spPr>
          <a:xfrm>
            <a:off x="3124200" y="4928764"/>
            <a:ext cx="2895600" cy="273844"/>
          </a:xfr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928764"/>
            <a:ext cx="2133600" cy="273844"/>
          </a:xfrm>
        </p:spPr>
        <p:txBody>
          <a:bodyPr/>
          <a:lstStyle/>
          <a:p>
            <a:fld id="{58768E1A-8455-4611-8763-3FA1B747F6B6}" type="slidenum">
              <a:rPr lang="en-US" smtClean="0">
                <a:solidFill>
                  <a:prstClr val="black">
                    <a:tint val="75000"/>
                  </a:prstClr>
                </a:solidFill>
              </a:rPr>
              <a:pPr/>
              <a:t>‹#›</a:t>
            </a:fld>
            <a:endParaRPr lang="en-US">
              <a:solidFill>
                <a:prstClr val="black">
                  <a:tint val="75000"/>
                </a:prstClr>
              </a:solidFill>
            </a:endParaRPr>
          </a:p>
        </p:txBody>
      </p:sp>
      <p:sp>
        <p:nvSpPr>
          <p:cNvPr id="10"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dirty="0"/>
              <a:t>CLICK TO EDIT MASTER TITLE STYLE</a:t>
            </a:r>
          </a:p>
        </p:txBody>
      </p:sp>
      <p:pic>
        <p:nvPicPr>
          <p:cNvPr id="11"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Straight Connector 13"/>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a:xfrm>
            <a:off x="-36512" y="630106"/>
            <a:ext cx="1022649" cy="430887"/>
          </a:xfrm>
          <a:prstGeom prst="rect">
            <a:avLst/>
          </a:prstGeom>
          <a:noFill/>
          <a:ln>
            <a:noFill/>
          </a:ln>
        </p:spPr>
        <p:txBody>
          <a:bodyPr wrap="square" rtlCol="0">
            <a:spAutoFit/>
          </a:bodyPr>
          <a:lstStyle/>
          <a:p>
            <a:pPr algn="ctr" defTabSz="914400"/>
            <a:r>
              <a:rPr lang="es-ES" sz="1100" dirty="0" err="1">
                <a:solidFill>
                  <a:srgbClr val="F79646">
                    <a:lumMod val="75000"/>
                  </a:srgbClr>
                </a:solidFill>
              </a:rPr>
              <a:t>Emergency</a:t>
            </a:r>
            <a:endParaRPr lang="es-ES" sz="1100" dirty="0">
              <a:solidFill>
                <a:srgbClr val="F79646">
                  <a:lumMod val="75000"/>
                </a:srgbClr>
              </a:solidFill>
            </a:endParaRPr>
          </a:p>
          <a:p>
            <a:pPr algn="ctr" defTabSz="914400"/>
            <a:r>
              <a:rPr lang="es-ES" sz="1100" dirty="0">
                <a:solidFill>
                  <a:srgbClr val="F79646">
                    <a:lumMod val="75000"/>
                  </a:srgbClr>
                </a:solidFill>
              </a:rPr>
              <a:t>Management</a:t>
            </a:r>
            <a:endParaRPr lang="en-US" sz="1100" dirty="0">
              <a:solidFill>
                <a:srgbClr val="F79646">
                  <a:lumMod val="75000"/>
                </a:srgbClr>
              </a:solidFill>
            </a:endParaRPr>
          </a:p>
        </p:txBody>
      </p:sp>
    </p:spTree>
    <p:extLst>
      <p:ext uri="{BB962C8B-B14F-4D97-AF65-F5344CB8AC3E}">
        <p14:creationId xmlns:p14="http://schemas.microsoft.com/office/powerpoint/2010/main" val="1170743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FAA7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 name="Date Placeholder 3"/>
          <p:cNvSpPr>
            <a:spLocks noGrp="1"/>
          </p:cNvSpPr>
          <p:nvPr>
            <p:ph type="dt" sz="half" idx="10"/>
          </p:nvPr>
        </p:nvSpPr>
        <p:spPr/>
        <p:txBody>
          <a:bodyPr/>
          <a:lstStyle>
            <a:lvl1pPr>
              <a:defRPr>
                <a:solidFill>
                  <a:schemeClr val="bg1">
                    <a:lumMod val="95000"/>
                  </a:schemeClr>
                </a:solidFill>
              </a:defRPr>
            </a:lvl1pPr>
          </a:lstStyle>
          <a:p>
            <a:fld id="{30E17047-C597-4B34-8FEE-7A0D1EA692A4}" type="datetimeFigureOut">
              <a:rPr lang="en-US" smtClean="0">
                <a:solidFill>
                  <a:prstClr val="white">
                    <a:lumMod val="95000"/>
                  </a:prstClr>
                </a:solidFill>
              </a:rPr>
              <a:pPr/>
              <a:t>4/27/2021</a:t>
            </a:fld>
            <a:endParaRPr lang="en-US">
              <a:solidFill>
                <a:prstClr val="white">
                  <a:lumMod val="95000"/>
                </a:prstClr>
              </a:solidFill>
            </a:endParaRPr>
          </a:p>
        </p:txBody>
      </p:sp>
      <p:sp>
        <p:nvSpPr>
          <p:cNvPr id="5" name="Footer Placeholder 4"/>
          <p:cNvSpPr>
            <a:spLocks noGrp="1"/>
          </p:cNvSpPr>
          <p:nvPr>
            <p:ph type="ftr" sz="quarter" idx="11"/>
          </p:nvPr>
        </p:nvSpPr>
        <p:spPr/>
        <p:txBody>
          <a:bodyPr/>
          <a:lstStyle>
            <a:lvl1pPr>
              <a:defRPr>
                <a:solidFill>
                  <a:schemeClr val="bg1">
                    <a:lumMod val="95000"/>
                  </a:schemeClr>
                </a:solidFill>
              </a:defRPr>
            </a:lvl1pPr>
          </a:lstStyle>
          <a:p>
            <a:endParaRPr lang="en-US">
              <a:solidFill>
                <a:prstClr val="white">
                  <a:lumMod val="95000"/>
                </a:prstClr>
              </a:solidFill>
            </a:endParaRPr>
          </a:p>
        </p:txBody>
      </p:sp>
      <p:sp>
        <p:nvSpPr>
          <p:cNvPr id="6" name="Slide Number Placeholder 5"/>
          <p:cNvSpPr>
            <a:spLocks noGrp="1"/>
          </p:cNvSpPr>
          <p:nvPr>
            <p:ph type="sldNum" sz="quarter" idx="12"/>
          </p:nvPr>
        </p:nvSpPr>
        <p:spPr/>
        <p:txBody>
          <a:bodyPr/>
          <a:lstStyle>
            <a:lvl1pPr>
              <a:defRPr>
                <a:solidFill>
                  <a:schemeClr val="bg1">
                    <a:lumMod val="95000"/>
                  </a:schemeClr>
                </a:solidFill>
              </a:defRPr>
            </a:lvl1pPr>
          </a:lstStyle>
          <a:p>
            <a:fld id="{58768E1A-8455-4611-8763-3FA1B747F6B6}" type="slidenum">
              <a:rPr lang="en-US" smtClean="0">
                <a:solidFill>
                  <a:prstClr val="white">
                    <a:lumMod val="95000"/>
                  </a:prstClr>
                </a:solidFill>
              </a:rPr>
              <a:pPr/>
              <a:t>‹#›</a:t>
            </a:fld>
            <a:endParaRPr lang="en-US">
              <a:solidFill>
                <a:prstClr val="white">
                  <a:lumMod val="95000"/>
                </a:prstClr>
              </a:solidFill>
            </a:endParaRPr>
          </a:p>
        </p:txBody>
      </p:sp>
      <p:sp>
        <p:nvSpPr>
          <p:cNvPr id="11" name="Title 1"/>
          <p:cNvSpPr txBox="1">
            <a:spLocks/>
          </p:cNvSpPr>
          <p:nvPr userDrawn="1"/>
        </p:nvSpPr>
        <p:spPr>
          <a:xfrm>
            <a:off x="2593876" y="2283718"/>
            <a:ext cx="4678288" cy="848919"/>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spc="600">
                <a:solidFill>
                  <a:schemeClr val="bg1"/>
                </a:solidFill>
                <a:latin typeface="+mj-lt"/>
                <a:ea typeface="+mj-ea"/>
                <a:cs typeface="+mj-cs"/>
              </a:defRPr>
            </a:lvl1pPr>
          </a:lstStyle>
          <a:p>
            <a:endParaRPr lang="en-US" dirty="0">
              <a:solidFill>
                <a:prstClr val="white"/>
              </a:solidFill>
            </a:endParaRPr>
          </a:p>
        </p:txBody>
      </p:sp>
      <p:pic>
        <p:nvPicPr>
          <p:cNvPr id="1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39552" y="4680600"/>
            <a:ext cx="769228" cy="28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S:\F15015_Copernicus\3_Work\330_Work-in-process\SC4_BackgroundMat\PPT\item Copernicus\logo-ce-horizontal-en-negatif.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68036" y="4650008"/>
            <a:ext cx="1145581" cy="30044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S:\F15015_Copernicus\3_Work\330_Work-in-process\SC4_BackgroundMat\PPT\item Copernicus\Icon-01.png"/>
          <p:cNvPicPr>
            <a:picLocks noChangeAspect="1" noChangeArrowheads="1"/>
          </p:cNvPicPr>
          <p:nvPr userDrawn="1"/>
        </p:nvPicPr>
        <p:blipFill rotWithShape="1">
          <a:blip r:embed="rId4" cstate="print">
            <a:biLevel thresh="50000"/>
            <a:extLst>
              <a:ext uri="{28A0092B-C50C-407E-A947-70E740481C1C}">
                <a14:useLocalDpi xmlns:a14="http://schemas.microsoft.com/office/drawing/2010/main" val="0"/>
              </a:ext>
            </a:extLst>
          </a:blip>
          <a:srcRect/>
          <a:stretch/>
        </p:blipFill>
        <p:spPr bwMode="auto">
          <a:xfrm>
            <a:off x="459036" y="1288306"/>
            <a:ext cx="2454145" cy="261130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userDrawn="1"/>
        </p:nvSpPr>
        <p:spPr>
          <a:xfrm>
            <a:off x="758598" y="3390260"/>
            <a:ext cx="1855020" cy="261610"/>
          </a:xfrm>
          <a:prstGeom prst="rect">
            <a:avLst/>
          </a:prstGeom>
          <a:noFill/>
          <a:ln>
            <a:noFill/>
          </a:ln>
        </p:spPr>
        <p:txBody>
          <a:bodyPr wrap="square" rtlCol="0">
            <a:spAutoFit/>
          </a:bodyPr>
          <a:lstStyle/>
          <a:p>
            <a:pPr algn="ctr" defTabSz="914400"/>
            <a:r>
              <a:rPr lang="es-ES" sz="1100" dirty="0" err="1">
                <a:solidFill>
                  <a:prstClr val="white"/>
                </a:solidFill>
              </a:rPr>
              <a:t>Emergency</a:t>
            </a:r>
            <a:r>
              <a:rPr lang="es-ES" sz="1100" dirty="0">
                <a:solidFill>
                  <a:prstClr val="white"/>
                </a:solidFill>
              </a:rPr>
              <a:t> Management</a:t>
            </a:r>
            <a:endParaRPr lang="en-US" sz="1100" dirty="0">
              <a:solidFill>
                <a:prstClr val="white"/>
              </a:solidFill>
            </a:endParaRPr>
          </a:p>
        </p:txBody>
      </p:sp>
      <p:pic>
        <p:nvPicPr>
          <p:cNvPr id="2051" name="Picture 3" descr="C:\Users\Designer\Desktop\PRESENTATION COPERNICUS\foto3.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72164" y="0"/>
            <a:ext cx="2099054" cy="5164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95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solidFill>
                  <a:prstClr val="black">
                    <a:tint val="75000"/>
                  </a:prstClr>
                </a:solidFill>
              </a:rPr>
              <a:pPr/>
              <a:t>4/27/2021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8768E1A-8455-4611-8763-3FA1B747F6B6}" type="slidenum">
              <a:rPr lang="en-US" smtClean="0">
                <a:solidFill>
                  <a:prstClr val="black">
                    <a:tint val="75000"/>
                  </a:prstClr>
                </a:solidFill>
              </a:rPr>
              <a:pPr/>
              <a:t>‹#›</a:t>
            </a:fld>
            <a:endParaRPr lang="en-US">
              <a:solidFill>
                <a:prstClr val="black">
                  <a:tint val="75000"/>
                </a:prstClr>
              </a:solidFill>
            </a:endParaRPr>
          </a:p>
        </p:txBody>
      </p:sp>
      <p:sp>
        <p:nvSpPr>
          <p:cNvPr id="13"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dirty="0"/>
              <a:t>CLICK TO EDIT MASTER TITLE STYLE</a:t>
            </a:r>
          </a:p>
        </p:txBody>
      </p:sp>
      <p:pic>
        <p:nvPicPr>
          <p:cNvPr id="17"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36512" y="630106"/>
            <a:ext cx="1022649" cy="430887"/>
          </a:xfrm>
          <a:prstGeom prst="rect">
            <a:avLst/>
          </a:prstGeom>
          <a:noFill/>
          <a:ln>
            <a:noFill/>
          </a:ln>
        </p:spPr>
        <p:txBody>
          <a:bodyPr wrap="square" rtlCol="0">
            <a:spAutoFit/>
          </a:bodyPr>
          <a:lstStyle/>
          <a:p>
            <a:pPr algn="ctr" defTabSz="914400"/>
            <a:r>
              <a:rPr lang="es-ES" sz="1100" dirty="0" err="1">
                <a:solidFill>
                  <a:srgbClr val="F79646">
                    <a:lumMod val="75000"/>
                  </a:srgbClr>
                </a:solidFill>
              </a:rPr>
              <a:t>Emergency</a:t>
            </a:r>
            <a:endParaRPr lang="es-ES" sz="1100" dirty="0">
              <a:solidFill>
                <a:srgbClr val="F79646">
                  <a:lumMod val="75000"/>
                </a:srgbClr>
              </a:solidFill>
            </a:endParaRPr>
          </a:p>
          <a:p>
            <a:pPr algn="ctr" defTabSz="914400"/>
            <a:r>
              <a:rPr lang="es-ES" sz="1100" dirty="0">
                <a:solidFill>
                  <a:srgbClr val="F79646">
                    <a:lumMod val="75000"/>
                  </a:srgbClr>
                </a:solidFill>
              </a:rPr>
              <a:t>Management</a:t>
            </a:r>
            <a:endParaRPr lang="en-US" sz="1100" dirty="0">
              <a:solidFill>
                <a:srgbClr val="F79646">
                  <a:lumMod val="75000"/>
                </a:srgbClr>
              </a:solidFill>
            </a:endParaRPr>
          </a:p>
        </p:txBody>
      </p:sp>
    </p:spTree>
    <p:extLst>
      <p:ext uri="{BB962C8B-B14F-4D97-AF65-F5344CB8AC3E}">
        <p14:creationId xmlns:p14="http://schemas.microsoft.com/office/powerpoint/2010/main" val="1974491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pSp>
        <p:nvGrpSpPr>
          <p:cNvPr id="11" name="Group 10"/>
          <p:cNvGrpSpPr/>
          <p:nvPr userDrawn="1"/>
        </p:nvGrpSpPr>
        <p:grpSpPr>
          <a:xfrm>
            <a:off x="0" y="0"/>
            <a:ext cx="2195736" cy="5143500"/>
            <a:chOff x="0" y="0"/>
            <a:chExt cx="2195736" cy="5143500"/>
          </a:xfrm>
        </p:grpSpPr>
        <p:pic>
          <p:nvPicPr>
            <p:cNvPr id="7" name="Picture 2" descr="C:\Users\Designer\Desktop\PRESENTATION COPERNICUS\FOTO5.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0" y="0"/>
              <a:ext cx="2193951"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0" y="0"/>
              <a:ext cx="2195736" cy="5143500"/>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a:solidFill>
                  <a:prstClr val="white"/>
                </a:solidFill>
              </a:endParaRPr>
            </a:p>
          </p:txBody>
        </p:sp>
      </p:grpSp>
      <p:sp>
        <p:nvSpPr>
          <p:cNvPr id="2" name="Title 1"/>
          <p:cNvSpPr>
            <a:spLocks noGrp="1"/>
          </p:cNvSpPr>
          <p:nvPr userDrawn="1">
            <p:ph type="title" hasCustomPrompt="1"/>
          </p:nvPr>
        </p:nvSpPr>
        <p:spPr>
          <a:xfrm>
            <a:off x="867704" y="267493"/>
            <a:ext cx="7819096" cy="360000"/>
          </a:xfrm>
          <a:solidFill>
            <a:srgbClr val="FAA741"/>
          </a:solidFill>
          <a:ln>
            <a:noFill/>
          </a:ln>
        </p:spPr>
        <p:txBody>
          <a:bodyPr>
            <a:noAutofit/>
          </a:bodyPr>
          <a:lstStyle>
            <a:lvl1pPr algn="l">
              <a:defRPr sz="2400" b="0" spc="700" baseline="0">
                <a:ln>
                  <a:noFill/>
                </a:ln>
                <a:solidFill>
                  <a:schemeClr val="bg1"/>
                </a:solidFill>
              </a:defRPr>
            </a:lvl1pPr>
          </a:lstStyle>
          <a:p>
            <a:r>
              <a:rPr lang="en-US" dirty="0"/>
              <a:t>CLICK TO EDIT MASTER TITLE STYLE</a:t>
            </a:r>
          </a:p>
        </p:txBody>
      </p:sp>
      <p:sp>
        <p:nvSpPr>
          <p:cNvPr id="3" name="Content Placeholder 2"/>
          <p:cNvSpPr>
            <a:spLocks noGrp="1"/>
          </p:cNvSpPr>
          <p:nvPr userDrawn="1">
            <p:ph idx="1"/>
          </p:nvPr>
        </p:nvSpPr>
        <p:spPr>
          <a:xfrm>
            <a:off x="1387047" y="699542"/>
            <a:ext cx="7299753"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3"/>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36512" y="630106"/>
            <a:ext cx="1022649" cy="430887"/>
          </a:xfrm>
          <a:prstGeom prst="rect">
            <a:avLst/>
          </a:prstGeom>
          <a:noFill/>
          <a:ln>
            <a:noFill/>
          </a:ln>
        </p:spPr>
        <p:txBody>
          <a:bodyPr wrap="square" rtlCol="0">
            <a:spAutoFit/>
          </a:bodyPr>
          <a:lstStyle/>
          <a:p>
            <a:pPr algn="ctr" defTabSz="914400"/>
            <a:r>
              <a:rPr lang="es-ES" sz="1100" b="1" dirty="0" err="1">
                <a:solidFill>
                  <a:srgbClr val="EA9422"/>
                </a:solidFill>
              </a:rPr>
              <a:t>Emergency</a:t>
            </a:r>
            <a:endParaRPr lang="es-ES" sz="1100" b="1" dirty="0">
              <a:solidFill>
                <a:srgbClr val="EA9422"/>
              </a:solidFill>
            </a:endParaRPr>
          </a:p>
          <a:p>
            <a:pPr algn="ctr" defTabSz="914400"/>
            <a:r>
              <a:rPr lang="es-ES" sz="1100" b="1" dirty="0">
                <a:solidFill>
                  <a:srgbClr val="EA9422"/>
                </a:solidFill>
              </a:rPr>
              <a:t>Management</a:t>
            </a:r>
            <a:endParaRPr lang="en-US" sz="1100" b="1" dirty="0">
              <a:solidFill>
                <a:srgbClr val="EA9422"/>
              </a:solidFill>
            </a:endParaRPr>
          </a:p>
        </p:txBody>
      </p:sp>
      <p:sp>
        <p:nvSpPr>
          <p:cNvPr id="8" name="Footer Placeholder 7"/>
          <p:cNvSpPr>
            <a:spLocks noGrp="1"/>
          </p:cNvSpPr>
          <p:nvPr>
            <p:ph type="ftr" sz="quarter" idx="10"/>
          </p:nvPr>
        </p:nvSpPr>
        <p:spPr/>
        <p:txBody>
          <a:bodyPr/>
          <a:lstStyle/>
          <a:p>
            <a:r>
              <a:rPr lang="en-US" dirty="0">
                <a:solidFill>
                  <a:prstClr val="black">
                    <a:tint val="75000"/>
                  </a:prstClr>
                </a:solidFill>
              </a:rPr>
              <a:t>Copernicus SEA &amp; other applications, Brussels 5/4/2017</a:t>
            </a:r>
          </a:p>
        </p:txBody>
      </p:sp>
      <p:sp>
        <p:nvSpPr>
          <p:cNvPr id="9" name="Slide Number Placeholder 8"/>
          <p:cNvSpPr>
            <a:spLocks noGrp="1"/>
          </p:cNvSpPr>
          <p:nvPr>
            <p:ph type="sldNum" sz="quarter" idx="11"/>
          </p:nvPr>
        </p:nvSpPr>
        <p:spPr/>
        <p:txBody>
          <a:bodyPr/>
          <a:lstStyle/>
          <a:p>
            <a:fld id="{58768E1A-8455-4611-8763-3FA1B747F6B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0587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42975" y="699542"/>
            <a:ext cx="7743826"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4928764"/>
            <a:ext cx="2133600" cy="273844"/>
          </a:xfrm>
        </p:spPr>
        <p:txBody>
          <a:bodyPr/>
          <a:lstStyle/>
          <a:p>
            <a:fld id="{30E17047-C597-4B34-8FEE-7A0D1EA692A4}" type="datetimeFigureOut">
              <a:rPr lang="en-US" smtClean="0">
                <a:solidFill>
                  <a:prstClr val="black">
                    <a:tint val="75000"/>
                  </a:prstClr>
                </a:solidFill>
              </a:rPr>
              <a:pPr/>
              <a:t>4/27/2021</a:t>
            </a:fld>
            <a:endParaRPr lang="en-US">
              <a:solidFill>
                <a:prstClr val="black">
                  <a:tint val="75000"/>
                </a:prstClr>
              </a:solidFill>
            </a:endParaRPr>
          </a:p>
        </p:txBody>
      </p:sp>
      <p:sp>
        <p:nvSpPr>
          <p:cNvPr id="5" name="Footer Placeholder 4"/>
          <p:cNvSpPr>
            <a:spLocks noGrp="1"/>
          </p:cNvSpPr>
          <p:nvPr>
            <p:ph type="ftr" sz="quarter" idx="11"/>
          </p:nvPr>
        </p:nvSpPr>
        <p:spPr>
          <a:xfrm>
            <a:off x="3124200" y="4928764"/>
            <a:ext cx="2895600" cy="273844"/>
          </a:xfr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4928764"/>
            <a:ext cx="2133600" cy="273844"/>
          </a:xfrm>
        </p:spPr>
        <p:txBody>
          <a:bodyPr/>
          <a:lstStyle/>
          <a:p>
            <a:fld id="{58768E1A-8455-4611-8763-3FA1B747F6B6}" type="slidenum">
              <a:rPr lang="en-US" smtClean="0">
                <a:solidFill>
                  <a:prstClr val="black">
                    <a:tint val="75000"/>
                  </a:prstClr>
                </a:solidFill>
              </a:rPr>
              <a:pPr/>
              <a:t>‹#›</a:t>
            </a:fld>
            <a:endParaRPr lang="en-US">
              <a:solidFill>
                <a:prstClr val="black">
                  <a:tint val="75000"/>
                </a:prstClr>
              </a:solidFill>
            </a:endParaRPr>
          </a:p>
        </p:txBody>
      </p:sp>
      <p:sp>
        <p:nvSpPr>
          <p:cNvPr id="10"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dirty="0"/>
              <a:t>CLICK TO EDIT MASTER TITLE STYLE</a:t>
            </a:r>
          </a:p>
        </p:txBody>
      </p:sp>
      <p:pic>
        <p:nvPicPr>
          <p:cNvPr id="11"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4" name="Straight Connector 13"/>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userDrawn="1"/>
        </p:nvSpPr>
        <p:spPr>
          <a:xfrm>
            <a:off x="-36512" y="630106"/>
            <a:ext cx="1022649" cy="430887"/>
          </a:xfrm>
          <a:prstGeom prst="rect">
            <a:avLst/>
          </a:prstGeom>
          <a:noFill/>
          <a:ln>
            <a:noFill/>
          </a:ln>
        </p:spPr>
        <p:txBody>
          <a:bodyPr wrap="square" rtlCol="0">
            <a:spAutoFit/>
          </a:bodyPr>
          <a:lstStyle/>
          <a:p>
            <a:pPr algn="ctr" defTabSz="914400"/>
            <a:r>
              <a:rPr lang="es-ES" sz="1100" dirty="0" err="1">
                <a:solidFill>
                  <a:srgbClr val="F79646">
                    <a:lumMod val="75000"/>
                  </a:srgbClr>
                </a:solidFill>
              </a:rPr>
              <a:t>Emergency</a:t>
            </a:r>
            <a:endParaRPr lang="es-ES" sz="1100" dirty="0">
              <a:solidFill>
                <a:srgbClr val="F79646">
                  <a:lumMod val="75000"/>
                </a:srgbClr>
              </a:solidFill>
            </a:endParaRPr>
          </a:p>
          <a:p>
            <a:pPr algn="ctr" defTabSz="914400"/>
            <a:r>
              <a:rPr lang="es-ES" sz="1100" dirty="0">
                <a:solidFill>
                  <a:srgbClr val="F79646">
                    <a:lumMod val="75000"/>
                  </a:srgbClr>
                </a:solidFill>
              </a:rPr>
              <a:t>Management</a:t>
            </a:r>
            <a:endParaRPr lang="en-US" sz="1100" dirty="0">
              <a:solidFill>
                <a:srgbClr val="F79646">
                  <a:lumMod val="75000"/>
                </a:srgbClr>
              </a:solidFill>
            </a:endParaRPr>
          </a:p>
        </p:txBody>
      </p:sp>
    </p:spTree>
    <p:extLst>
      <p:ext uri="{BB962C8B-B14F-4D97-AF65-F5344CB8AC3E}">
        <p14:creationId xmlns:p14="http://schemas.microsoft.com/office/powerpoint/2010/main" val="1972866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0" y="0"/>
            <a:ext cx="9144000" cy="5143500"/>
          </a:xfrm>
          <a:prstGeom prst="rect">
            <a:avLst/>
          </a:prstGeom>
          <a:solidFill>
            <a:srgbClr val="FAA7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4" name="Date Placeholder 3"/>
          <p:cNvSpPr>
            <a:spLocks noGrp="1"/>
          </p:cNvSpPr>
          <p:nvPr>
            <p:ph type="dt" sz="half" idx="10"/>
          </p:nvPr>
        </p:nvSpPr>
        <p:spPr/>
        <p:txBody>
          <a:bodyPr/>
          <a:lstStyle>
            <a:lvl1pPr>
              <a:defRPr>
                <a:solidFill>
                  <a:schemeClr val="bg1">
                    <a:lumMod val="95000"/>
                  </a:schemeClr>
                </a:solidFill>
              </a:defRPr>
            </a:lvl1pPr>
          </a:lstStyle>
          <a:p>
            <a:fld id="{30E17047-C597-4B34-8FEE-7A0D1EA692A4}" type="datetimeFigureOut">
              <a:rPr lang="en-US" smtClean="0">
                <a:solidFill>
                  <a:prstClr val="white">
                    <a:lumMod val="95000"/>
                  </a:prstClr>
                </a:solidFill>
              </a:rPr>
              <a:pPr/>
              <a:t>4/27/2021</a:t>
            </a:fld>
            <a:endParaRPr lang="en-US">
              <a:solidFill>
                <a:prstClr val="white">
                  <a:lumMod val="95000"/>
                </a:prstClr>
              </a:solidFill>
            </a:endParaRPr>
          </a:p>
        </p:txBody>
      </p:sp>
      <p:sp>
        <p:nvSpPr>
          <p:cNvPr id="5" name="Footer Placeholder 4"/>
          <p:cNvSpPr>
            <a:spLocks noGrp="1"/>
          </p:cNvSpPr>
          <p:nvPr>
            <p:ph type="ftr" sz="quarter" idx="11"/>
          </p:nvPr>
        </p:nvSpPr>
        <p:spPr/>
        <p:txBody>
          <a:bodyPr/>
          <a:lstStyle>
            <a:lvl1pPr>
              <a:defRPr>
                <a:solidFill>
                  <a:schemeClr val="bg1">
                    <a:lumMod val="95000"/>
                  </a:schemeClr>
                </a:solidFill>
              </a:defRPr>
            </a:lvl1pPr>
          </a:lstStyle>
          <a:p>
            <a:endParaRPr lang="en-US">
              <a:solidFill>
                <a:prstClr val="white">
                  <a:lumMod val="95000"/>
                </a:prstClr>
              </a:solidFill>
            </a:endParaRPr>
          </a:p>
        </p:txBody>
      </p:sp>
      <p:sp>
        <p:nvSpPr>
          <p:cNvPr id="6" name="Slide Number Placeholder 5"/>
          <p:cNvSpPr>
            <a:spLocks noGrp="1"/>
          </p:cNvSpPr>
          <p:nvPr>
            <p:ph type="sldNum" sz="quarter" idx="12"/>
          </p:nvPr>
        </p:nvSpPr>
        <p:spPr/>
        <p:txBody>
          <a:bodyPr/>
          <a:lstStyle>
            <a:lvl1pPr>
              <a:defRPr>
                <a:solidFill>
                  <a:schemeClr val="bg1">
                    <a:lumMod val="95000"/>
                  </a:schemeClr>
                </a:solidFill>
              </a:defRPr>
            </a:lvl1pPr>
          </a:lstStyle>
          <a:p>
            <a:fld id="{58768E1A-8455-4611-8763-3FA1B747F6B6}" type="slidenum">
              <a:rPr lang="en-US" smtClean="0">
                <a:solidFill>
                  <a:prstClr val="white">
                    <a:lumMod val="95000"/>
                  </a:prstClr>
                </a:solidFill>
              </a:rPr>
              <a:pPr/>
              <a:t>‹#›</a:t>
            </a:fld>
            <a:endParaRPr lang="en-US">
              <a:solidFill>
                <a:prstClr val="white">
                  <a:lumMod val="95000"/>
                </a:prstClr>
              </a:solidFill>
            </a:endParaRPr>
          </a:p>
        </p:txBody>
      </p:sp>
      <p:sp>
        <p:nvSpPr>
          <p:cNvPr id="11" name="Title 1"/>
          <p:cNvSpPr txBox="1">
            <a:spLocks/>
          </p:cNvSpPr>
          <p:nvPr userDrawn="1"/>
        </p:nvSpPr>
        <p:spPr>
          <a:xfrm>
            <a:off x="2593876" y="2283718"/>
            <a:ext cx="4678288" cy="848919"/>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spc="600">
                <a:solidFill>
                  <a:schemeClr val="bg1"/>
                </a:solidFill>
                <a:latin typeface="+mj-lt"/>
                <a:ea typeface="+mj-ea"/>
                <a:cs typeface="+mj-cs"/>
              </a:defRPr>
            </a:lvl1pPr>
          </a:lstStyle>
          <a:p>
            <a:endParaRPr lang="en-US" dirty="0">
              <a:solidFill>
                <a:prstClr val="white"/>
              </a:solidFill>
            </a:endParaRPr>
          </a:p>
        </p:txBody>
      </p:sp>
      <p:pic>
        <p:nvPicPr>
          <p:cNvPr id="1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39552" y="4680600"/>
            <a:ext cx="769228" cy="28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descr="S:\F15015_Copernicus\3_Work\330_Work-in-process\SC4_BackgroundMat\PPT\item Copernicus\logo-ce-horizontal-en-negatif.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68036" y="4650008"/>
            <a:ext cx="1145581" cy="30044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S:\F15015_Copernicus\3_Work\330_Work-in-process\SC4_BackgroundMat\PPT\item Copernicus\Icon-01.png"/>
          <p:cNvPicPr>
            <a:picLocks noChangeAspect="1" noChangeArrowheads="1"/>
          </p:cNvPicPr>
          <p:nvPr userDrawn="1"/>
        </p:nvPicPr>
        <p:blipFill rotWithShape="1">
          <a:blip r:embed="rId4" cstate="print">
            <a:biLevel thresh="50000"/>
            <a:extLst>
              <a:ext uri="{28A0092B-C50C-407E-A947-70E740481C1C}">
                <a14:useLocalDpi xmlns:a14="http://schemas.microsoft.com/office/drawing/2010/main" val="0"/>
              </a:ext>
            </a:extLst>
          </a:blip>
          <a:srcRect/>
          <a:stretch/>
        </p:blipFill>
        <p:spPr bwMode="auto">
          <a:xfrm>
            <a:off x="459036" y="1288306"/>
            <a:ext cx="2454145" cy="261130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userDrawn="1"/>
        </p:nvSpPr>
        <p:spPr>
          <a:xfrm>
            <a:off x="758598" y="3390260"/>
            <a:ext cx="1855020" cy="261610"/>
          </a:xfrm>
          <a:prstGeom prst="rect">
            <a:avLst/>
          </a:prstGeom>
          <a:noFill/>
          <a:ln>
            <a:noFill/>
          </a:ln>
        </p:spPr>
        <p:txBody>
          <a:bodyPr wrap="square" rtlCol="0">
            <a:spAutoFit/>
          </a:bodyPr>
          <a:lstStyle/>
          <a:p>
            <a:pPr algn="ctr" defTabSz="914400"/>
            <a:r>
              <a:rPr lang="es-ES" sz="1100" dirty="0" err="1">
                <a:solidFill>
                  <a:prstClr val="white"/>
                </a:solidFill>
              </a:rPr>
              <a:t>Emergency</a:t>
            </a:r>
            <a:r>
              <a:rPr lang="es-ES" sz="1100" dirty="0">
                <a:solidFill>
                  <a:prstClr val="white"/>
                </a:solidFill>
              </a:rPr>
              <a:t> Management</a:t>
            </a:r>
            <a:endParaRPr lang="en-US" sz="1100" dirty="0">
              <a:solidFill>
                <a:prstClr val="white"/>
              </a:solidFill>
            </a:endParaRPr>
          </a:p>
        </p:txBody>
      </p:sp>
      <p:pic>
        <p:nvPicPr>
          <p:cNvPr id="2051" name="Picture 3" descr="C:\Users\Designer\Desktop\PRESENTATION COPERNICUS\foto3.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272164" y="0"/>
            <a:ext cx="2099054" cy="5164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04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00154"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9592"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7980"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7418"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E17047-C597-4B34-8FEE-7A0D1EA692A4}" type="datetimeFigureOut">
              <a:rPr lang="en-US" smtClean="0">
                <a:solidFill>
                  <a:prstClr val="black">
                    <a:tint val="75000"/>
                  </a:prstClr>
                </a:solidFill>
              </a:rPr>
              <a:pPr/>
              <a:t>4/27/2021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8768E1A-8455-4611-8763-3FA1B747F6B6}" type="slidenum">
              <a:rPr lang="en-US" smtClean="0">
                <a:solidFill>
                  <a:prstClr val="black">
                    <a:tint val="75000"/>
                  </a:prstClr>
                </a:solidFill>
              </a:rPr>
              <a:pPr/>
              <a:t>‹#›</a:t>
            </a:fld>
            <a:endParaRPr lang="en-US">
              <a:solidFill>
                <a:prstClr val="black">
                  <a:tint val="75000"/>
                </a:prstClr>
              </a:solidFill>
            </a:endParaRPr>
          </a:p>
        </p:txBody>
      </p:sp>
      <p:sp>
        <p:nvSpPr>
          <p:cNvPr id="13" name="Title 1"/>
          <p:cNvSpPr>
            <a:spLocks noGrp="1"/>
          </p:cNvSpPr>
          <p:nvPr>
            <p:ph type="title" hasCustomPrompt="1"/>
          </p:nvPr>
        </p:nvSpPr>
        <p:spPr>
          <a:xfrm>
            <a:off x="867704" y="267494"/>
            <a:ext cx="7819096" cy="263921"/>
          </a:xfrm>
          <a:solidFill>
            <a:srgbClr val="FAA741"/>
          </a:solidFill>
          <a:ln>
            <a:noFill/>
          </a:ln>
        </p:spPr>
        <p:txBody>
          <a:bodyPr>
            <a:noAutofit/>
          </a:bodyPr>
          <a:lstStyle>
            <a:lvl1pPr algn="l">
              <a:defRPr sz="1800" b="0" spc="700" baseline="0">
                <a:ln>
                  <a:noFill/>
                </a:ln>
                <a:solidFill>
                  <a:schemeClr val="bg1"/>
                </a:solidFill>
              </a:defRPr>
            </a:lvl1pPr>
          </a:lstStyle>
          <a:p>
            <a:r>
              <a:rPr lang="en-US" dirty="0"/>
              <a:t>CLICK TO EDIT MASTER TITLE STYLE</a:t>
            </a:r>
          </a:p>
        </p:txBody>
      </p:sp>
      <p:pic>
        <p:nvPicPr>
          <p:cNvPr id="17" name="Picture 3"/>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109029" y="65605"/>
            <a:ext cx="803761" cy="62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a:off x="468615" y="1062019"/>
            <a:ext cx="0" cy="3888432"/>
          </a:xfrm>
          <a:prstGeom prst="line">
            <a:avLst/>
          </a:prstGeom>
          <a:ln w="31750">
            <a:solidFill>
              <a:srgbClr val="FAA741">
                <a:alpha val="81000"/>
              </a:srgb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36512" y="630106"/>
            <a:ext cx="1022649" cy="430887"/>
          </a:xfrm>
          <a:prstGeom prst="rect">
            <a:avLst/>
          </a:prstGeom>
          <a:noFill/>
          <a:ln>
            <a:noFill/>
          </a:ln>
        </p:spPr>
        <p:txBody>
          <a:bodyPr wrap="square" rtlCol="0">
            <a:spAutoFit/>
          </a:bodyPr>
          <a:lstStyle/>
          <a:p>
            <a:pPr algn="ctr" defTabSz="914400"/>
            <a:r>
              <a:rPr lang="es-ES" sz="1100" dirty="0" err="1">
                <a:solidFill>
                  <a:srgbClr val="F79646">
                    <a:lumMod val="75000"/>
                  </a:srgbClr>
                </a:solidFill>
              </a:rPr>
              <a:t>Emergency</a:t>
            </a:r>
            <a:endParaRPr lang="es-ES" sz="1100" dirty="0">
              <a:solidFill>
                <a:srgbClr val="F79646">
                  <a:lumMod val="75000"/>
                </a:srgbClr>
              </a:solidFill>
            </a:endParaRPr>
          </a:p>
          <a:p>
            <a:pPr algn="ctr" defTabSz="914400"/>
            <a:r>
              <a:rPr lang="es-ES" sz="1100" dirty="0">
                <a:solidFill>
                  <a:srgbClr val="F79646">
                    <a:lumMod val="75000"/>
                  </a:srgbClr>
                </a:solidFill>
              </a:rPr>
              <a:t>Management</a:t>
            </a:r>
            <a:endParaRPr lang="en-US" sz="1100" dirty="0">
              <a:solidFill>
                <a:srgbClr val="F79646">
                  <a:lumMod val="75000"/>
                </a:srgbClr>
              </a:solidFill>
            </a:endParaRPr>
          </a:p>
        </p:txBody>
      </p:sp>
    </p:spTree>
    <p:extLst>
      <p:ext uri="{BB962C8B-B14F-4D97-AF65-F5344CB8AC3E}">
        <p14:creationId xmlns:p14="http://schemas.microsoft.com/office/powerpoint/2010/main" val="1297064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JRC introduction">
    <p:spTree>
      <p:nvGrpSpPr>
        <p:cNvPr id="1" name=""/>
        <p:cNvGrpSpPr/>
        <p:nvPr/>
      </p:nvGrpSpPr>
      <p:grpSpPr>
        <a:xfrm>
          <a:off x="0" y="0"/>
          <a:ext cx="0" cy="0"/>
          <a:chOff x="0" y="0"/>
          <a:chExt cx="0" cy="0"/>
        </a:xfrm>
      </p:grpSpPr>
      <p:pic>
        <p:nvPicPr>
          <p:cNvPr id="8" name="Picture 4" descr="JRC-city-presentation.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 y="0"/>
            <a:ext cx="9144001" cy="4495800"/>
          </a:xfrm>
          <a:prstGeom prst="rect">
            <a:avLst/>
          </a:prstGeom>
        </p:spPr>
      </p:pic>
      <p:sp>
        <p:nvSpPr>
          <p:cNvPr id="14" name="Rechthoek 13"/>
          <p:cNvSpPr/>
          <p:nvPr userDrawn="1"/>
        </p:nvSpPr>
        <p:spPr>
          <a:xfrm>
            <a:off x="6679" y="692030"/>
            <a:ext cx="9137325" cy="923330"/>
          </a:xfrm>
          <a:prstGeom prst="rect">
            <a:avLst/>
          </a:prstGeom>
        </p:spPr>
        <p:txBody>
          <a:bodyPr wrap="square">
            <a:spAutoFit/>
          </a:bodyPr>
          <a:lstStyle/>
          <a:p>
            <a:pPr algn="ctr"/>
            <a:r>
              <a:rPr lang="nl-NL" sz="2700" b="1" dirty="0">
                <a:solidFill>
                  <a:srgbClr val="093B37"/>
                </a:solidFill>
                <a:latin typeface="Verdana"/>
                <a:ea typeface="Arial" charset="0"/>
                <a:cs typeface="Verdana"/>
              </a:rPr>
              <a:t>The European </a:t>
            </a:r>
            <a:r>
              <a:rPr lang="nl-NL" sz="2700" b="1" dirty="0" err="1">
                <a:solidFill>
                  <a:srgbClr val="093B37"/>
                </a:solidFill>
                <a:latin typeface="Verdana"/>
                <a:ea typeface="Arial" charset="0"/>
                <a:cs typeface="Verdana"/>
              </a:rPr>
              <a:t>Commission’s</a:t>
            </a:r>
            <a:r>
              <a:rPr lang="nl-NL" sz="2700" b="1" dirty="0">
                <a:solidFill>
                  <a:srgbClr val="093B37"/>
                </a:solidFill>
                <a:latin typeface="Verdana"/>
                <a:ea typeface="Arial" charset="0"/>
                <a:cs typeface="Verdana"/>
              </a:rPr>
              <a:t> </a:t>
            </a:r>
            <a:r>
              <a:rPr lang="nl-NL" sz="2700" b="1" dirty="0" err="1">
                <a:solidFill>
                  <a:srgbClr val="093B37"/>
                </a:solidFill>
                <a:latin typeface="Verdana"/>
                <a:ea typeface="Arial" charset="0"/>
                <a:cs typeface="Verdana"/>
              </a:rPr>
              <a:t>science</a:t>
            </a:r>
            <a:r>
              <a:rPr lang="nl-NL" sz="2700" b="1" dirty="0">
                <a:solidFill>
                  <a:srgbClr val="093B37"/>
                </a:solidFill>
                <a:latin typeface="Verdana"/>
                <a:ea typeface="Arial" charset="0"/>
                <a:cs typeface="Verdana"/>
              </a:rPr>
              <a:t> </a:t>
            </a:r>
          </a:p>
          <a:p>
            <a:pPr algn="ctr"/>
            <a:r>
              <a:rPr lang="nl-NL" sz="2700" b="1" dirty="0" err="1">
                <a:solidFill>
                  <a:srgbClr val="093B37"/>
                </a:solidFill>
                <a:latin typeface="Verdana"/>
                <a:ea typeface="Arial" charset="0"/>
                <a:cs typeface="Verdana"/>
              </a:rPr>
              <a:t>and</a:t>
            </a:r>
            <a:r>
              <a:rPr lang="nl-NL" sz="2700" b="1" dirty="0">
                <a:solidFill>
                  <a:srgbClr val="093B37"/>
                </a:solidFill>
                <a:latin typeface="Verdana"/>
                <a:ea typeface="Arial" charset="0"/>
                <a:cs typeface="Verdana"/>
              </a:rPr>
              <a:t> </a:t>
            </a:r>
            <a:r>
              <a:rPr lang="nl-NL" sz="2700" b="1" dirty="0" err="1">
                <a:solidFill>
                  <a:srgbClr val="093B37"/>
                </a:solidFill>
                <a:latin typeface="Verdana"/>
                <a:ea typeface="Arial" charset="0"/>
                <a:cs typeface="Verdana"/>
              </a:rPr>
              <a:t>knowledge</a:t>
            </a:r>
            <a:r>
              <a:rPr lang="nl-NL" sz="2700" b="1" dirty="0">
                <a:solidFill>
                  <a:srgbClr val="093B37"/>
                </a:solidFill>
                <a:latin typeface="Verdana"/>
                <a:ea typeface="Arial" charset="0"/>
                <a:cs typeface="Verdana"/>
              </a:rPr>
              <a:t> service</a:t>
            </a:r>
          </a:p>
        </p:txBody>
      </p:sp>
      <p:sp>
        <p:nvSpPr>
          <p:cNvPr id="15" name="Rechthoek 14"/>
          <p:cNvSpPr/>
          <p:nvPr userDrawn="1"/>
        </p:nvSpPr>
        <p:spPr>
          <a:xfrm>
            <a:off x="2817378" y="1935939"/>
            <a:ext cx="3565913" cy="461665"/>
          </a:xfrm>
          <a:prstGeom prst="rect">
            <a:avLst/>
          </a:prstGeom>
        </p:spPr>
        <p:txBody>
          <a:bodyPr wrap="none">
            <a:spAutoFit/>
          </a:bodyPr>
          <a:lstStyle/>
          <a:p>
            <a:r>
              <a:rPr lang="nl-NL" sz="2400" dirty="0">
                <a:solidFill>
                  <a:srgbClr val="093B37"/>
                </a:solidFill>
                <a:latin typeface="Verdana"/>
                <a:ea typeface="Arial" charset="0"/>
                <a:cs typeface="Verdana"/>
              </a:rPr>
              <a:t>Joint Research Centre</a:t>
            </a:r>
          </a:p>
        </p:txBody>
      </p:sp>
    </p:spTree>
    <p:extLst>
      <p:ext uri="{BB962C8B-B14F-4D97-AF65-F5344CB8AC3E}">
        <p14:creationId xmlns:p14="http://schemas.microsoft.com/office/powerpoint/2010/main" val="3949471231"/>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1250"/>
                                        <p:tgtEl>
                                          <p:spTgt spid="14"/>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p:tgtEl>
                                          <p:spTgt spid="15"/>
                                        </p:tgtEl>
                                        <p:attrNameLst>
                                          <p:attrName>ppt_y</p:attrName>
                                        </p:attrNameLst>
                                      </p:cBhvr>
                                      <p:tavLst>
                                        <p:tav tm="0">
                                          <p:val>
                                            <p:strVal val="#ppt_y+#ppt_h*1.125000"/>
                                          </p:val>
                                        </p:tav>
                                        <p:tav tm="100000">
                                          <p:val>
                                            <p:strVal val="#ppt_y"/>
                                          </p:val>
                                        </p:tav>
                                      </p:tavLst>
                                    </p:anim>
                                    <p:animEffect transition="in" filter="wipe(up)">
                                      <p:cBhvr>
                                        <p:cTn id="11"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2" y="2"/>
            <a:ext cx="9144000" cy="4492229"/>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srgbClr val="053081"/>
              </a:solidFill>
              <a:latin typeface="Verdana Standaard" charset="0"/>
            </a:endParaRPr>
          </a:p>
        </p:txBody>
      </p:sp>
      <p:sp>
        <p:nvSpPr>
          <p:cNvPr id="21" name="Titel 20"/>
          <p:cNvSpPr>
            <a:spLocks noGrp="1"/>
          </p:cNvSpPr>
          <p:nvPr>
            <p:ph type="title" hasCustomPrompt="1"/>
          </p:nvPr>
        </p:nvSpPr>
        <p:spPr>
          <a:xfrm>
            <a:off x="0" y="1270663"/>
            <a:ext cx="9144000" cy="1139164"/>
          </a:xfrm>
          <a:prstGeom prst="rect">
            <a:avLst/>
          </a:prstGeom>
        </p:spPr>
        <p:txBody>
          <a:bodyPr/>
          <a:lstStyle>
            <a:lvl1pPr marL="0" marR="0" indent="0" algn="ctr" defTabSz="685800" rtl="0" eaLnBrk="1" fontAlgn="auto" latinLnBrk="0" hangingPunct="1">
              <a:lnSpc>
                <a:spcPct val="100000"/>
              </a:lnSpc>
              <a:spcBef>
                <a:spcPct val="0"/>
              </a:spcBef>
              <a:spcAft>
                <a:spcPts val="0"/>
              </a:spcAft>
              <a:buClrTx/>
              <a:buSzTx/>
              <a:buFontTx/>
              <a:buNone/>
              <a:tabLst/>
              <a:defRPr sz="3300" b="1">
                <a:solidFill>
                  <a:schemeClr val="bg1"/>
                </a:solidFill>
              </a:defRPr>
            </a:lvl1pPr>
          </a:lstStyle>
          <a:p>
            <a:pPr algn="ctr"/>
            <a:r>
              <a:rPr lang="nl-NL" sz="2700" b="1" dirty="0">
                <a:solidFill>
                  <a:schemeClr val="bg1"/>
                </a:solidFill>
                <a:latin typeface="Verdana"/>
                <a:ea typeface="Arial" charset="0"/>
                <a:cs typeface="Verdana"/>
              </a:rPr>
              <a:t>A modern JRC </a:t>
            </a:r>
            <a:br>
              <a:rPr lang="nl-NL" sz="2700" b="1" dirty="0">
                <a:solidFill>
                  <a:schemeClr val="bg1"/>
                </a:solidFill>
                <a:latin typeface="Verdana"/>
                <a:ea typeface="Arial" charset="0"/>
                <a:cs typeface="Verdana"/>
              </a:rPr>
            </a:br>
            <a:r>
              <a:rPr lang="nl-NL" sz="2700" b="1" dirty="0">
                <a:solidFill>
                  <a:schemeClr val="bg1"/>
                </a:solidFill>
                <a:latin typeface="Verdana"/>
                <a:ea typeface="Arial" charset="0"/>
                <a:cs typeface="Verdana"/>
              </a:rPr>
              <a:t>in a modern </a:t>
            </a:r>
            <a:r>
              <a:rPr lang="nl-NL" sz="2700" b="1" dirty="0" err="1">
                <a:solidFill>
                  <a:schemeClr val="bg1"/>
                </a:solidFill>
                <a:latin typeface="Verdana"/>
                <a:ea typeface="Arial" charset="0"/>
                <a:cs typeface="Verdana"/>
              </a:rPr>
              <a:t>Commission</a:t>
            </a:r>
            <a:endParaRPr lang="nl-NL" dirty="0"/>
          </a:p>
        </p:txBody>
      </p:sp>
      <p:sp>
        <p:nvSpPr>
          <p:cNvPr id="39" name="Tijdelijke aanduiding voor tekst 38"/>
          <p:cNvSpPr>
            <a:spLocks noGrp="1"/>
          </p:cNvSpPr>
          <p:nvPr>
            <p:ph type="body" sz="quarter" idx="10" hasCustomPrompt="1"/>
          </p:nvPr>
        </p:nvSpPr>
        <p:spPr>
          <a:xfrm>
            <a:off x="0" y="3199931"/>
            <a:ext cx="9144000" cy="267644"/>
          </a:xfrm>
          <a:prstGeom prst="rect">
            <a:avLst/>
          </a:prstGeom>
        </p:spPr>
        <p:txBody>
          <a:bodyPr wrap="none">
            <a:noAutofit/>
          </a:bodyPr>
          <a:lstStyle>
            <a:lvl1pPr marL="0" indent="0" algn="ctr">
              <a:buNone/>
              <a:defRPr lang="nl-NL" sz="1350" b="1" dirty="0" smtClean="0">
                <a:solidFill>
                  <a:schemeClr val="bg1"/>
                </a:solidFill>
                <a:latin typeface="Verdana"/>
                <a:cs typeface="Verdana"/>
              </a:defRPr>
            </a:lvl1pPr>
            <a:lvl2pPr marL="342900" indent="0" algn="ctr">
              <a:buNone/>
              <a:defRPr sz="825">
                <a:solidFill>
                  <a:schemeClr val="bg1"/>
                </a:solidFill>
              </a:defRPr>
            </a:lvl2pPr>
            <a:lvl3pPr marL="685800" indent="0" algn="ctr">
              <a:buNone/>
              <a:defRPr lang="nl-NL" dirty="0" smtClean="0"/>
            </a:lvl3pPr>
            <a:lvl4pPr marL="1028700" indent="0" algn="ctr">
              <a:buNone/>
              <a:defRPr lang="nl-NL" dirty="0" smtClean="0"/>
            </a:lvl4pPr>
            <a:lvl5pPr marL="1371600" indent="0" algn="ctr">
              <a:buNone/>
              <a:defRPr lang="nl-NL" dirty="0"/>
            </a:lvl5pPr>
          </a:lstStyle>
          <a:p>
            <a:pPr lvl="0"/>
            <a:r>
              <a:rPr lang="nl-NL" dirty="0"/>
              <a:t>Name</a:t>
            </a:r>
          </a:p>
        </p:txBody>
      </p:sp>
      <p:sp>
        <p:nvSpPr>
          <p:cNvPr id="42" name="Tijdelijke aanduiding voor tekst 41"/>
          <p:cNvSpPr>
            <a:spLocks noGrp="1"/>
          </p:cNvSpPr>
          <p:nvPr>
            <p:ph type="body" sz="quarter" idx="11" hasCustomPrompt="1"/>
          </p:nvPr>
        </p:nvSpPr>
        <p:spPr>
          <a:xfrm>
            <a:off x="0" y="3531219"/>
            <a:ext cx="9144000" cy="338492"/>
          </a:xfrm>
          <a:prstGeom prst="rect">
            <a:avLst/>
          </a:prstGeom>
        </p:spPr>
        <p:txBody>
          <a:bodyPr/>
          <a:lstStyle>
            <a:lvl1pPr marL="0" indent="0" algn="ctr">
              <a:buNone/>
              <a:defRPr lang="nl-NL" sz="1200" b="0" i="0" kern="1200" baseline="0" dirty="0" smtClean="0">
                <a:solidFill>
                  <a:schemeClr val="bg1"/>
                </a:solidFill>
                <a:latin typeface="Verdana"/>
                <a:ea typeface="+mn-ea"/>
                <a:cs typeface="Verdana"/>
              </a:defRPr>
            </a:lvl1pPr>
          </a:lstStyle>
          <a:p>
            <a:pPr lvl="0"/>
            <a:r>
              <a:rPr lang="nl-NL" dirty="0" err="1"/>
              <a:t>Title</a:t>
            </a:r>
            <a:r>
              <a:rPr lang="nl-NL" dirty="0"/>
              <a:t>, </a:t>
            </a:r>
            <a:r>
              <a:rPr lang="nl-NL" dirty="0" err="1"/>
              <a:t>Location</a:t>
            </a:r>
            <a:r>
              <a:rPr lang="nl-NL" dirty="0"/>
              <a:t>, Date</a:t>
            </a:r>
          </a:p>
        </p:txBody>
      </p:sp>
    </p:spTree>
    <p:extLst>
      <p:ext uri="{BB962C8B-B14F-4D97-AF65-F5344CB8AC3E}">
        <p14:creationId xmlns:p14="http://schemas.microsoft.com/office/powerpoint/2010/main" val="2231696265"/>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Rechthoek 6"/>
          <p:cNvSpPr/>
          <p:nvPr userDrawn="1"/>
        </p:nvSpPr>
        <p:spPr>
          <a:xfrm>
            <a:off x="3" y="1174985"/>
            <a:ext cx="9144001" cy="3322587"/>
          </a:xfrm>
          <a:prstGeom prst="rect">
            <a:avLst/>
          </a:prstGeom>
          <a:solidFill>
            <a:srgbClr val="C1E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50336" rtl="0" eaLnBrk="1" latinLnBrk="0" hangingPunct="1">
              <a:defRPr sz="1871" kern="1200">
                <a:solidFill>
                  <a:schemeClr val="lt1"/>
                </a:solidFill>
                <a:latin typeface="+mn-lt"/>
                <a:ea typeface="+mn-ea"/>
                <a:cs typeface="+mn-cs"/>
              </a:defRPr>
            </a:lvl1pPr>
            <a:lvl2pPr marL="475168" algn="l" defTabSz="950336" rtl="0" eaLnBrk="1" latinLnBrk="0" hangingPunct="1">
              <a:defRPr sz="1871" kern="1200">
                <a:solidFill>
                  <a:schemeClr val="lt1"/>
                </a:solidFill>
                <a:latin typeface="+mn-lt"/>
                <a:ea typeface="+mn-ea"/>
                <a:cs typeface="+mn-cs"/>
              </a:defRPr>
            </a:lvl2pPr>
            <a:lvl3pPr marL="950336" algn="l" defTabSz="950336" rtl="0" eaLnBrk="1" latinLnBrk="0" hangingPunct="1">
              <a:defRPr sz="1871" kern="1200">
                <a:solidFill>
                  <a:schemeClr val="lt1"/>
                </a:solidFill>
                <a:latin typeface="+mn-lt"/>
                <a:ea typeface="+mn-ea"/>
                <a:cs typeface="+mn-cs"/>
              </a:defRPr>
            </a:lvl3pPr>
            <a:lvl4pPr marL="1425504" algn="l" defTabSz="950336" rtl="0" eaLnBrk="1" latinLnBrk="0" hangingPunct="1">
              <a:defRPr sz="1871" kern="1200">
                <a:solidFill>
                  <a:schemeClr val="lt1"/>
                </a:solidFill>
                <a:latin typeface="+mn-lt"/>
                <a:ea typeface="+mn-ea"/>
                <a:cs typeface="+mn-cs"/>
              </a:defRPr>
            </a:lvl4pPr>
            <a:lvl5pPr marL="1900672" algn="l" defTabSz="950336" rtl="0" eaLnBrk="1" latinLnBrk="0" hangingPunct="1">
              <a:defRPr sz="1871" kern="1200">
                <a:solidFill>
                  <a:schemeClr val="lt1"/>
                </a:solidFill>
                <a:latin typeface="+mn-lt"/>
                <a:ea typeface="+mn-ea"/>
                <a:cs typeface="+mn-cs"/>
              </a:defRPr>
            </a:lvl5pPr>
            <a:lvl6pPr marL="2375840" algn="l" defTabSz="950336" rtl="0" eaLnBrk="1" latinLnBrk="0" hangingPunct="1">
              <a:defRPr sz="1871" kern="1200">
                <a:solidFill>
                  <a:schemeClr val="lt1"/>
                </a:solidFill>
                <a:latin typeface="+mn-lt"/>
                <a:ea typeface="+mn-ea"/>
                <a:cs typeface="+mn-cs"/>
              </a:defRPr>
            </a:lvl6pPr>
            <a:lvl7pPr marL="2851008" algn="l" defTabSz="950336" rtl="0" eaLnBrk="1" latinLnBrk="0" hangingPunct="1">
              <a:defRPr sz="1871" kern="1200">
                <a:solidFill>
                  <a:schemeClr val="lt1"/>
                </a:solidFill>
                <a:latin typeface="+mn-lt"/>
                <a:ea typeface="+mn-ea"/>
                <a:cs typeface="+mn-cs"/>
              </a:defRPr>
            </a:lvl7pPr>
            <a:lvl8pPr marL="3326176" algn="l" defTabSz="950336" rtl="0" eaLnBrk="1" latinLnBrk="0" hangingPunct="1">
              <a:defRPr sz="1871" kern="1200">
                <a:solidFill>
                  <a:schemeClr val="lt1"/>
                </a:solidFill>
                <a:latin typeface="+mn-lt"/>
                <a:ea typeface="+mn-ea"/>
                <a:cs typeface="+mn-cs"/>
              </a:defRPr>
            </a:lvl8pPr>
            <a:lvl9pPr marL="3801344" algn="l" defTabSz="950336" rtl="0" eaLnBrk="1" latinLnBrk="0" hangingPunct="1">
              <a:defRPr sz="1871" kern="1200">
                <a:solidFill>
                  <a:schemeClr val="lt1"/>
                </a:solidFill>
                <a:latin typeface="+mn-lt"/>
                <a:ea typeface="+mn-ea"/>
                <a:cs typeface="+mn-cs"/>
              </a:defRPr>
            </a:lvl9pPr>
          </a:lstStyle>
          <a:p>
            <a:pPr algn="ctr"/>
            <a:endParaRPr lang="nl-NL" sz="1403">
              <a:solidFill>
                <a:prstClr val="white"/>
              </a:solidFill>
            </a:endParaRPr>
          </a:p>
        </p:txBody>
      </p:sp>
      <p:sp>
        <p:nvSpPr>
          <p:cNvPr id="3" name="Rechthoek 7"/>
          <p:cNvSpPr/>
          <p:nvPr userDrawn="1"/>
        </p:nvSpPr>
        <p:spPr>
          <a:xfrm>
            <a:off x="0" y="0"/>
            <a:ext cx="9144000" cy="1079292"/>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srgbClr val="4472C4">
                  <a:lumMod val="50000"/>
                </a:srgbClr>
              </a:solidFill>
              <a:latin typeface="Verdana Standaard" charset="0"/>
            </a:endParaRPr>
          </a:p>
        </p:txBody>
      </p:sp>
      <p:sp>
        <p:nvSpPr>
          <p:cNvPr id="5" name="Tijdelijke aanduiding voor tekst 17"/>
          <p:cNvSpPr>
            <a:spLocks noGrp="1"/>
          </p:cNvSpPr>
          <p:nvPr>
            <p:ph type="body" sz="quarter" idx="11" hasCustomPrompt="1"/>
          </p:nvPr>
        </p:nvSpPr>
        <p:spPr>
          <a:xfrm>
            <a:off x="704850" y="334311"/>
            <a:ext cx="8172450" cy="744983"/>
          </a:xfrm>
          <a:prstGeom prst="rect">
            <a:avLst/>
          </a:prstGeom>
        </p:spPr>
        <p:txBody>
          <a:bodyPr/>
          <a:lstStyle>
            <a:lvl1pPr marL="0" indent="0">
              <a:buNone/>
              <a:defRPr sz="2700" b="0">
                <a:solidFill>
                  <a:schemeClr val="bg1"/>
                </a:solidFill>
                <a:latin typeface="Verdana"/>
                <a:cs typeface="Verdana"/>
              </a:defRPr>
            </a:lvl1pPr>
            <a:lvl2pPr>
              <a:defRPr sz="2700" b="1">
                <a:solidFill>
                  <a:schemeClr val="bg1"/>
                </a:solidFill>
              </a:defRPr>
            </a:lvl2pPr>
            <a:lvl3pPr>
              <a:defRPr sz="2700" b="1">
                <a:solidFill>
                  <a:schemeClr val="bg1"/>
                </a:solidFill>
              </a:defRPr>
            </a:lvl3pPr>
            <a:lvl4pPr>
              <a:defRPr sz="2700" b="1">
                <a:solidFill>
                  <a:schemeClr val="bg1"/>
                </a:solidFill>
              </a:defRPr>
            </a:lvl4pPr>
            <a:lvl5pPr>
              <a:defRPr sz="2700" b="1">
                <a:solidFill>
                  <a:schemeClr val="bg1"/>
                </a:solidFill>
              </a:defRPr>
            </a:lvl5pPr>
          </a:lstStyle>
          <a:p>
            <a:pPr lvl="0"/>
            <a:r>
              <a:rPr lang="nl-NL" dirty="0" err="1"/>
              <a:t>Heading</a:t>
            </a:r>
            <a:endParaRPr lang="nl-NL" dirty="0"/>
          </a:p>
        </p:txBody>
      </p:sp>
      <p:sp>
        <p:nvSpPr>
          <p:cNvPr id="7" name="Text Placeholder 6"/>
          <p:cNvSpPr>
            <a:spLocks noGrp="1"/>
          </p:cNvSpPr>
          <p:nvPr>
            <p:ph type="body" sz="quarter" idx="12"/>
          </p:nvPr>
        </p:nvSpPr>
        <p:spPr>
          <a:xfrm>
            <a:off x="704850" y="1323975"/>
            <a:ext cx="8172450" cy="2711054"/>
          </a:xfrm>
          <a:prstGeom prst="rect">
            <a:avLst/>
          </a:prstGeom>
        </p:spPr>
        <p:txBody>
          <a:bodyPr/>
          <a:lstStyle>
            <a:lvl1pPr>
              <a:defRPr lang="en-US" sz="2100" b="0" i="0" kern="1200" dirty="0" smtClean="0">
                <a:solidFill>
                  <a:srgbClr val="093B37"/>
                </a:solidFill>
                <a:latin typeface="Verdana"/>
                <a:ea typeface="+mn-ea"/>
                <a:cs typeface="Verdana"/>
              </a:defRPr>
            </a:lvl1pPr>
            <a:lvl2pPr>
              <a:defRPr lang="en-US" sz="2100" b="0" i="0" kern="1200" dirty="0" smtClean="0">
                <a:solidFill>
                  <a:srgbClr val="093B37"/>
                </a:solidFill>
                <a:latin typeface="Verdana"/>
                <a:ea typeface="+mn-ea"/>
                <a:cs typeface="Verdana"/>
              </a:defRPr>
            </a:lvl2pPr>
            <a:lvl3pPr>
              <a:defRPr lang="en-US" sz="2100" b="0" i="0" kern="1200" dirty="0" smtClean="0">
                <a:solidFill>
                  <a:srgbClr val="093B37"/>
                </a:solidFill>
                <a:latin typeface="Verdana"/>
                <a:ea typeface="+mn-ea"/>
                <a:cs typeface="Verdana"/>
              </a:defRPr>
            </a:lvl3pPr>
            <a:lvl4pPr>
              <a:defRPr lang="en-US" sz="2100" b="0" i="0" kern="1200" dirty="0" smtClean="0">
                <a:solidFill>
                  <a:srgbClr val="093B37"/>
                </a:solidFill>
                <a:latin typeface="Verdana"/>
                <a:ea typeface="+mn-ea"/>
                <a:cs typeface="Verdana"/>
              </a:defRPr>
            </a:lvl4pPr>
            <a:lvl5pPr>
              <a:defRPr lang="en-GB" sz="2100" b="0" i="0" kern="1200" dirty="0">
                <a:solidFill>
                  <a:srgbClr val="093B37"/>
                </a:solidFill>
                <a:latin typeface="Verdana"/>
                <a:ea typeface="+mn-ea"/>
                <a:cs typeface="Verdan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61219285"/>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ouble heading with object slide">
    <p:spTree>
      <p:nvGrpSpPr>
        <p:cNvPr id="1" name=""/>
        <p:cNvGrpSpPr/>
        <p:nvPr/>
      </p:nvGrpSpPr>
      <p:grpSpPr>
        <a:xfrm>
          <a:off x="0" y="0"/>
          <a:ext cx="0" cy="0"/>
          <a:chOff x="0" y="0"/>
          <a:chExt cx="0" cy="0"/>
        </a:xfrm>
      </p:grpSpPr>
      <p:sp>
        <p:nvSpPr>
          <p:cNvPr id="8" name="Rechthoek 6"/>
          <p:cNvSpPr/>
          <p:nvPr userDrawn="1"/>
        </p:nvSpPr>
        <p:spPr>
          <a:xfrm>
            <a:off x="3" y="1174985"/>
            <a:ext cx="9144001" cy="3322587"/>
          </a:xfrm>
          <a:prstGeom prst="rect">
            <a:avLst/>
          </a:prstGeom>
          <a:solidFill>
            <a:srgbClr val="C1E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50336" rtl="0" eaLnBrk="1" latinLnBrk="0" hangingPunct="1">
              <a:defRPr sz="1871" kern="1200">
                <a:solidFill>
                  <a:schemeClr val="lt1"/>
                </a:solidFill>
                <a:latin typeface="+mn-lt"/>
                <a:ea typeface="+mn-ea"/>
                <a:cs typeface="+mn-cs"/>
              </a:defRPr>
            </a:lvl1pPr>
            <a:lvl2pPr marL="475168" algn="l" defTabSz="950336" rtl="0" eaLnBrk="1" latinLnBrk="0" hangingPunct="1">
              <a:defRPr sz="1871" kern="1200">
                <a:solidFill>
                  <a:schemeClr val="lt1"/>
                </a:solidFill>
                <a:latin typeface="+mn-lt"/>
                <a:ea typeface="+mn-ea"/>
                <a:cs typeface="+mn-cs"/>
              </a:defRPr>
            </a:lvl2pPr>
            <a:lvl3pPr marL="950336" algn="l" defTabSz="950336" rtl="0" eaLnBrk="1" latinLnBrk="0" hangingPunct="1">
              <a:defRPr sz="1871" kern="1200">
                <a:solidFill>
                  <a:schemeClr val="lt1"/>
                </a:solidFill>
                <a:latin typeface="+mn-lt"/>
                <a:ea typeface="+mn-ea"/>
                <a:cs typeface="+mn-cs"/>
              </a:defRPr>
            </a:lvl3pPr>
            <a:lvl4pPr marL="1425504" algn="l" defTabSz="950336" rtl="0" eaLnBrk="1" latinLnBrk="0" hangingPunct="1">
              <a:defRPr sz="1871" kern="1200">
                <a:solidFill>
                  <a:schemeClr val="lt1"/>
                </a:solidFill>
                <a:latin typeface="+mn-lt"/>
                <a:ea typeface="+mn-ea"/>
                <a:cs typeface="+mn-cs"/>
              </a:defRPr>
            </a:lvl4pPr>
            <a:lvl5pPr marL="1900672" algn="l" defTabSz="950336" rtl="0" eaLnBrk="1" latinLnBrk="0" hangingPunct="1">
              <a:defRPr sz="1871" kern="1200">
                <a:solidFill>
                  <a:schemeClr val="lt1"/>
                </a:solidFill>
                <a:latin typeface="+mn-lt"/>
                <a:ea typeface="+mn-ea"/>
                <a:cs typeface="+mn-cs"/>
              </a:defRPr>
            </a:lvl5pPr>
            <a:lvl6pPr marL="2375840" algn="l" defTabSz="950336" rtl="0" eaLnBrk="1" latinLnBrk="0" hangingPunct="1">
              <a:defRPr sz="1871" kern="1200">
                <a:solidFill>
                  <a:schemeClr val="lt1"/>
                </a:solidFill>
                <a:latin typeface="+mn-lt"/>
                <a:ea typeface="+mn-ea"/>
                <a:cs typeface="+mn-cs"/>
              </a:defRPr>
            </a:lvl6pPr>
            <a:lvl7pPr marL="2851008" algn="l" defTabSz="950336" rtl="0" eaLnBrk="1" latinLnBrk="0" hangingPunct="1">
              <a:defRPr sz="1871" kern="1200">
                <a:solidFill>
                  <a:schemeClr val="lt1"/>
                </a:solidFill>
                <a:latin typeface="+mn-lt"/>
                <a:ea typeface="+mn-ea"/>
                <a:cs typeface="+mn-cs"/>
              </a:defRPr>
            </a:lvl7pPr>
            <a:lvl8pPr marL="3326176" algn="l" defTabSz="950336" rtl="0" eaLnBrk="1" latinLnBrk="0" hangingPunct="1">
              <a:defRPr sz="1871" kern="1200">
                <a:solidFill>
                  <a:schemeClr val="lt1"/>
                </a:solidFill>
                <a:latin typeface="+mn-lt"/>
                <a:ea typeface="+mn-ea"/>
                <a:cs typeface="+mn-cs"/>
              </a:defRPr>
            </a:lvl8pPr>
            <a:lvl9pPr marL="3801344" algn="l" defTabSz="950336" rtl="0" eaLnBrk="1" latinLnBrk="0" hangingPunct="1">
              <a:defRPr sz="1871" kern="1200">
                <a:solidFill>
                  <a:schemeClr val="lt1"/>
                </a:solidFill>
                <a:latin typeface="+mn-lt"/>
                <a:ea typeface="+mn-ea"/>
                <a:cs typeface="+mn-cs"/>
              </a:defRPr>
            </a:lvl9pPr>
          </a:lstStyle>
          <a:p>
            <a:pPr algn="ctr"/>
            <a:endParaRPr lang="nl-NL" sz="1403">
              <a:solidFill>
                <a:prstClr val="white"/>
              </a:solidFill>
            </a:endParaRPr>
          </a:p>
        </p:txBody>
      </p:sp>
      <p:sp>
        <p:nvSpPr>
          <p:cNvPr id="7" name="Rechthoek 6"/>
          <p:cNvSpPr/>
          <p:nvPr userDrawn="1"/>
        </p:nvSpPr>
        <p:spPr>
          <a:xfrm>
            <a:off x="-2" y="0"/>
            <a:ext cx="9144002" cy="1079292"/>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srgbClr val="4472C4">
                  <a:lumMod val="50000"/>
                </a:srgbClr>
              </a:solidFill>
              <a:latin typeface="Verdana Standaard" charset="0"/>
            </a:endParaRPr>
          </a:p>
        </p:txBody>
      </p:sp>
      <p:sp>
        <p:nvSpPr>
          <p:cNvPr id="3" name="Tijdelijke aanduiding voor afbeelding 2"/>
          <p:cNvSpPr>
            <a:spLocks noGrp="1"/>
          </p:cNvSpPr>
          <p:nvPr>
            <p:ph type="pic" sz="quarter" idx="10" hasCustomPrompt="1"/>
          </p:nvPr>
        </p:nvSpPr>
        <p:spPr>
          <a:xfrm>
            <a:off x="0" y="1885952"/>
            <a:ext cx="9144000" cy="2606279"/>
          </a:xfrm>
          <a:prstGeom prst="rect">
            <a:avLst/>
          </a:prstGeom>
        </p:spPr>
        <p:txBody>
          <a:bodyPr anchor="ctr"/>
          <a:lstStyle>
            <a:lvl1pPr marL="0" indent="0" algn="ctr">
              <a:buNone/>
              <a:defRPr sz="1350" i="0"/>
            </a:lvl1pPr>
          </a:lstStyle>
          <a:p>
            <a:r>
              <a:rPr lang="nl-NL" dirty="0"/>
              <a:t>Image</a:t>
            </a:r>
          </a:p>
        </p:txBody>
      </p:sp>
      <p:sp>
        <p:nvSpPr>
          <p:cNvPr id="23" name="Tijdelijke aanduiding voor tekst 22"/>
          <p:cNvSpPr>
            <a:spLocks noGrp="1"/>
          </p:cNvSpPr>
          <p:nvPr>
            <p:ph type="body" sz="quarter" idx="16" hasCustomPrompt="1"/>
          </p:nvPr>
        </p:nvSpPr>
        <p:spPr>
          <a:xfrm>
            <a:off x="704850" y="1171576"/>
            <a:ext cx="8439150" cy="714375"/>
          </a:xfrm>
          <a:prstGeom prst="rect">
            <a:avLst/>
          </a:prstGeom>
        </p:spPr>
        <p:txBody>
          <a:bodyPr anchor="ctr"/>
          <a:lstStyle>
            <a:lvl1pPr marL="0" indent="0">
              <a:buNone/>
              <a:defRPr sz="1800">
                <a:solidFill>
                  <a:srgbClr val="093B37"/>
                </a:solidFill>
                <a:latin typeface="Verdana"/>
                <a:cs typeface="Verdana"/>
              </a:defRPr>
            </a:lvl1pPr>
            <a:lvl3pPr marL="685800" indent="0" algn="l">
              <a:buNone/>
              <a:defRPr sz="1800">
                <a:solidFill>
                  <a:srgbClr val="093B37"/>
                </a:solidFill>
              </a:defRPr>
            </a:lvl3pPr>
          </a:lstStyle>
          <a:p>
            <a:pPr lvl="0"/>
            <a:r>
              <a:rPr lang="nl-NL" dirty="0"/>
              <a:t>Heading2</a:t>
            </a:r>
          </a:p>
        </p:txBody>
      </p:sp>
      <p:sp>
        <p:nvSpPr>
          <p:cNvPr id="24" name="Tijdelijke aanduiding voor tekst 17"/>
          <p:cNvSpPr>
            <a:spLocks noGrp="1"/>
          </p:cNvSpPr>
          <p:nvPr>
            <p:ph type="body" sz="quarter" idx="11" hasCustomPrompt="1"/>
          </p:nvPr>
        </p:nvSpPr>
        <p:spPr>
          <a:xfrm>
            <a:off x="704850" y="334311"/>
            <a:ext cx="8172450" cy="744983"/>
          </a:xfrm>
          <a:prstGeom prst="rect">
            <a:avLst/>
          </a:prstGeom>
        </p:spPr>
        <p:txBody>
          <a:bodyPr/>
          <a:lstStyle>
            <a:lvl1pPr marL="0" indent="0">
              <a:buNone/>
              <a:defRPr sz="2700" b="0">
                <a:solidFill>
                  <a:schemeClr val="bg1"/>
                </a:solidFill>
                <a:latin typeface="Verdana"/>
                <a:cs typeface="Verdana"/>
              </a:defRPr>
            </a:lvl1pPr>
            <a:lvl2pPr>
              <a:defRPr sz="2700" b="1">
                <a:solidFill>
                  <a:schemeClr val="bg1"/>
                </a:solidFill>
              </a:defRPr>
            </a:lvl2pPr>
            <a:lvl3pPr>
              <a:defRPr sz="2700" b="1">
                <a:solidFill>
                  <a:schemeClr val="bg1"/>
                </a:solidFill>
              </a:defRPr>
            </a:lvl3pPr>
            <a:lvl4pPr>
              <a:defRPr sz="2700" b="1">
                <a:solidFill>
                  <a:schemeClr val="bg1"/>
                </a:solidFill>
              </a:defRPr>
            </a:lvl4pPr>
            <a:lvl5pPr>
              <a:defRPr sz="2700" b="1">
                <a:solidFill>
                  <a:schemeClr val="bg1"/>
                </a:solidFill>
              </a:defRPr>
            </a:lvl5pPr>
          </a:lstStyle>
          <a:p>
            <a:pPr lvl="0"/>
            <a:r>
              <a:rPr lang="nl-NL" dirty="0" err="1"/>
              <a:t>Heading</a:t>
            </a:r>
            <a:endParaRPr lang="nl-NL" dirty="0"/>
          </a:p>
        </p:txBody>
      </p:sp>
    </p:spTree>
    <p:extLst>
      <p:ext uri="{BB962C8B-B14F-4D97-AF65-F5344CB8AC3E}">
        <p14:creationId xmlns:p14="http://schemas.microsoft.com/office/powerpoint/2010/main" val="4249037177"/>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ngle image slide">
    <p:spTree>
      <p:nvGrpSpPr>
        <p:cNvPr id="1" name=""/>
        <p:cNvGrpSpPr/>
        <p:nvPr/>
      </p:nvGrpSpPr>
      <p:grpSpPr>
        <a:xfrm>
          <a:off x="0" y="0"/>
          <a:ext cx="0" cy="0"/>
          <a:chOff x="0" y="0"/>
          <a:chExt cx="0" cy="0"/>
        </a:xfrm>
      </p:grpSpPr>
      <p:sp>
        <p:nvSpPr>
          <p:cNvPr id="3" name="Tijdelijke aanduiding voor afbeelding 2"/>
          <p:cNvSpPr>
            <a:spLocks noGrp="1"/>
          </p:cNvSpPr>
          <p:nvPr>
            <p:ph type="pic" sz="quarter" idx="10" hasCustomPrompt="1"/>
          </p:nvPr>
        </p:nvSpPr>
        <p:spPr>
          <a:xfrm>
            <a:off x="0" y="2"/>
            <a:ext cx="9144000" cy="4492229"/>
          </a:xfrm>
          <a:prstGeom prst="rect">
            <a:avLst/>
          </a:prstGeom>
        </p:spPr>
        <p:txBody>
          <a:bodyPr anchor="ctr"/>
          <a:lstStyle>
            <a:lvl1pPr marL="0" indent="0" algn="ctr">
              <a:buNone/>
              <a:defRPr sz="1350">
                <a:latin typeface="Verdana"/>
                <a:cs typeface="Verdana"/>
              </a:defRPr>
            </a:lvl1pPr>
          </a:lstStyle>
          <a:p>
            <a:r>
              <a:rPr lang="nl-NL" dirty="0"/>
              <a:t>Image</a:t>
            </a:r>
          </a:p>
        </p:txBody>
      </p:sp>
    </p:spTree>
    <p:extLst>
      <p:ext uri="{BB962C8B-B14F-4D97-AF65-F5344CB8AC3E}">
        <p14:creationId xmlns:p14="http://schemas.microsoft.com/office/powerpoint/2010/main" val="2436312860"/>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Rechthoek 7"/>
          <p:cNvSpPr/>
          <p:nvPr userDrawn="1"/>
        </p:nvSpPr>
        <p:spPr>
          <a:xfrm>
            <a:off x="0" y="0"/>
            <a:ext cx="9144000" cy="1079292"/>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srgbClr val="4472C4">
                  <a:lumMod val="50000"/>
                </a:srgbClr>
              </a:solidFill>
              <a:latin typeface="Verdana Standaard" charset="0"/>
            </a:endParaRPr>
          </a:p>
        </p:txBody>
      </p:sp>
      <p:sp>
        <p:nvSpPr>
          <p:cNvPr id="3" name="Tijdelijke aanduiding voor afbeelding 2"/>
          <p:cNvSpPr>
            <a:spLocks noGrp="1"/>
          </p:cNvSpPr>
          <p:nvPr>
            <p:ph type="pic" sz="quarter" idx="10" hasCustomPrompt="1"/>
          </p:nvPr>
        </p:nvSpPr>
        <p:spPr>
          <a:xfrm>
            <a:off x="0" y="1164266"/>
            <a:ext cx="9144000" cy="3327965"/>
          </a:xfrm>
          <a:prstGeom prst="rect">
            <a:avLst/>
          </a:prstGeom>
        </p:spPr>
        <p:txBody>
          <a:bodyPr anchor="ctr"/>
          <a:lstStyle>
            <a:lvl1pPr marL="0" indent="0" algn="ctr">
              <a:buNone/>
              <a:defRPr sz="1350"/>
            </a:lvl1pPr>
          </a:lstStyle>
          <a:p>
            <a:r>
              <a:rPr lang="nl-NL" dirty="0"/>
              <a:t>Image</a:t>
            </a:r>
          </a:p>
        </p:txBody>
      </p:sp>
      <p:sp>
        <p:nvSpPr>
          <p:cNvPr id="14" name="Tijdelijke aanduiding voor tekst 17"/>
          <p:cNvSpPr>
            <a:spLocks noGrp="1"/>
          </p:cNvSpPr>
          <p:nvPr>
            <p:ph type="body" sz="quarter" idx="11" hasCustomPrompt="1"/>
          </p:nvPr>
        </p:nvSpPr>
        <p:spPr>
          <a:xfrm>
            <a:off x="704850" y="334311"/>
            <a:ext cx="8172450" cy="744983"/>
          </a:xfrm>
          <a:prstGeom prst="rect">
            <a:avLst/>
          </a:prstGeom>
        </p:spPr>
        <p:txBody>
          <a:bodyPr/>
          <a:lstStyle>
            <a:lvl1pPr marL="0" indent="0">
              <a:buNone/>
              <a:defRPr sz="2700" b="0">
                <a:solidFill>
                  <a:schemeClr val="bg1"/>
                </a:solidFill>
                <a:latin typeface="Verdana"/>
                <a:cs typeface="Verdana"/>
              </a:defRPr>
            </a:lvl1pPr>
            <a:lvl2pPr>
              <a:defRPr sz="2700" b="1">
                <a:solidFill>
                  <a:schemeClr val="bg1"/>
                </a:solidFill>
              </a:defRPr>
            </a:lvl2pPr>
            <a:lvl3pPr>
              <a:defRPr sz="2700" b="1">
                <a:solidFill>
                  <a:schemeClr val="bg1"/>
                </a:solidFill>
              </a:defRPr>
            </a:lvl3pPr>
            <a:lvl4pPr>
              <a:defRPr sz="2700" b="1">
                <a:solidFill>
                  <a:schemeClr val="bg1"/>
                </a:solidFill>
              </a:defRPr>
            </a:lvl4pPr>
            <a:lvl5pPr>
              <a:defRPr sz="2700" b="1">
                <a:solidFill>
                  <a:schemeClr val="bg1"/>
                </a:solidFill>
              </a:defRPr>
            </a:lvl5pPr>
          </a:lstStyle>
          <a:p>
            <a:pPr lvl="0"/>
            <a:r>
              <a:rPr lang="nl-NL" dirty="0" err="1"/>
              <a:t>Heading</a:t>
            </a:r>
            <a:endParaRPr lang="nl-NL" dirty="0"/>
          </a:p>
        </p:txBody>
      </p:sp>
    </p:spTree>
    <p:extLst>
      <p:ext uri="{BB962C8B-B14F-4D97-AF65-F5344CB8AC3E}">
        <p14:creationId xmlns:p14="http://schemas.microsoft.com/office/powerpoint/2010/main" val="2502095769"/>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s with image slide">
    <p:spTree>
      <p:nvGrpSpPr>
        <p:cNvPr id="1" name=""/>
        <p:cNvGrpSpPr/>
        <p:nvPr/>
      </p:nvGrpSpPr>
      <p:grpSpPr>
        <a:xfrm>
          <a:off x="0" y="0"/>
          <a:ext cx="0" cy="0"/>
          <a:chOff x="0" y="0"/>
          <a:chExt cx="0" cy="0"/>
        </a:xfrm>
      </p:grpSpPr>
      <p:sp>
        <p:nvSpPr>
          <p:cNvPr id="8" name="Rechthoek 2"/>
          <p:cNvSpPr/>
          <p:nvPr userDrawn="1"/>
        </p:nvSpPr>
        <p:spPr>
          <a:xfrm>
            <a:off x="2" y="1"/>
            <a:ext cx="4723209" cy="1518911"/>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srgbClr val="4472C4">
                  <a:lumMod val="50000"/>
                </a:srgbClr>
              </a:solidFill>
              <a:latin typeface="Verdana Standaard" charset="0"/>
            </a:endParaRPr>
          </a:p>
        </p:txBody>
      </p:sp>
      <p:sp>
        <p:nvSpPr>
          <p:cNvPr id="9" name="Rechthoek 8"/>
          <p:cNvSpPr/>
          <p:nvPr userDrawn="1"/>
        </p:nvSpPr>
        <p:spPr>
          <a:xfrm>
            <a:off x="2" y="1586591"/>
            <a:ext cx="4723209" cy="2905638"/>
          </a:xfrm>
          <a:prstGeom prst="rect">
            <a:avLst/>
          </a:prstGeom>
          <a:solidFill>
            <a:srgbClr val="C1E3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prstClr val="white"/>
              </a:solidFill>
              <a:latin typeface="Verdana Standaard" charset="0"/>
            </a:endParaRPr>
          </a:p>
        </p:txBody>
      </p:sp>
      <p:sp>
        <p:nvSpPr>
          <p:cNvPr id="16" name="Tijdelijke aanduiding voor afbeelding 15"/>
          <p:cNvSpPr>
            <a:spLocks noGrp="1"/>
          </p:cNvSpPr>
          <p:nvPr>
            <p:ph type="pic" sz="quarter" idx="10" hasCustomPrompt="1"/>
          </p:nvPr>
        </p:nvSpPr>
        <p:spPr>
          <a:xfrm>
            <a:off x="4811548" y="2"/>
            <a:ext cx="4332452" cy="4492229"/>
          </a:xfrm>
          <a:prstGeom prst="rect">
            <a:avLst/>
          </a:prstGeom>
        </p:spPr>
        <p:txBody>
          <a:bodyPr anchor="ctr"/>
          <a:lstStyle>
            <a:lvl1pPr marL="0" indent="0" algn="ctr">
              <a:buNone/>
              <a:defRPr sz="1350">
                <a:latin typeface="Verdana"/>
                <a:cs typeface="Verdana"/>
              </a:defRPr>
            </a:lvl1pPr>
          </a:lstStyle>
          <a:p>
            <a:r>
              <a:rPr lang="nl-NL" dirty="0"/>
              <a:t>Image</a:t>
            </a:r>
          </a:p>
        </p:txBody>
      </p:sp>
      <p:sp>
        <p:nvSpPr>
          <p:cNvPr id="26" name="Tijdelijke aanduiding voor tekst 25"/>
          <p:cNvSpPr>
            <a:spLocks noGrp="1"/>
          </p:cNvSpPr>
          <p:nvPr>
            <p:ph type="body" sz="quarter" idx="13" hasCustomPrompt="1"/>
          </p:nvPr>
        </p:nvSpPr>
        <p:spPr>
          <a:xfrm>
            <a:off x="547133" y="1825230"/>
            <a:ext cx="3972483" cy="2641997"/>
          </a:xfrm>
          <a:prstGeom prst="rect">
            <a:avLst/>
          </a:prstGeom>
        </p:spPr>
        <p:txBody>
          <a:bodyPr/>
          <a:lstStyle>
            <a:lvl1pPr marL="342900" indent="-342900">
              <a:buFont typeface="Arial" charset="0"/>
              <a:buChar char="•"/>
              <a:defRPr>
                <a:solidFill>
                  <a:srgbClr val="093B37"/>
                </a:solidFill>
                <a:latin typeface="Verdana"/>
                <a:cs typeface="Verdana"/>
              </a:defRPr>
            </a:lvl1pPr>
          </a:lstStyle>
          <a:p>
            <a:pPr lvl="0"/>
            <a:r>
              <a:rPr lang="nl-NL" dirty="0" err="1"/>
              <a:t>Text</a:t>
            </a:r>
            <a:endParaRPr lang="nl-NL" dirty="0"/>
          </a:p>
          <a:p>
            <a:pPr lvl="0"/>
            <a:r>
              <a:rPr lang="nl-NL" dirty="0" err="1"/>
              <a:t>Text</a:t>
            </a:r>
            <a:endParaRPr lang="nl-NL" dirty="0"/>
          </a:p>
        </p:txBody>
      </p:sp>
      <p:sp>
        <p:nvSpPr>
          <p:cNvPr id="27" name="Tijdelijke aanduiding voor tekst 17"/>
          <p:cNvSpPr>
            <a:spLocks noGrp="1"/>
          </p:cNvSpPr>
          <p:nvPr>
            <p:ph type="body" sz="quarter" idx="14" hasCustomPrompt="1"/>
          </p:nvPr>
        </p:nvSpPr>
        <p:spPr>
          <a:xfrm>
            <a:off x="704853" y="334310"/>
            <a:ext cx="4018357" cy="1184601"/>
          </a:xfrm>
          <a:prstGeom prst="rect">
            <a:avLst/>
          </a:prstGeom>
        </p:spPr>
        <p:txBody>
          <a:bodyPr/>
          <a:lstStyle>
            <a:lvl1pPr marL="0" indent="0">
              <a:buNone/>
              <a:defRPr sz="2700" b="0">
                <a:solidFill>
                  <a:schemeClr val="bg1"/>
                </a:solidFill>
                <a:latin typeface="Verdana"/>
                <a:cs typeface="Verdana"/>
              </a:defRPr>
            </a:lvl1pPr>
            <a:lvl2pPr>
              <a:defRPr sz="2700" b="1">
                <a:solidFill>
                  <a:schemeClr val="bg1"/>
                </a:solidFill>
              </a:defRPr>
            </a:lvl2pPr>
            <a:lvl3pPr>
              <a:defRPr sz="2700" b="1">
                <a:solidFill>
                  <a:schemeClr val="bg1"/>
                </a:solidFill>
              </a:defRPr>
            </a:lvl3pPr>
            <a:lvl4pPr>
              <a:defRPr sz="2700" b="1">
                <a:solidFill>
                  <a:schemeClr val="bg1"/>
                </a:solidFill>
              </a:defRPr>
            </a:lvl4pPr>
            <a:lvl5pPr>
              <a:defRPr sz="2700" b="1">
                <a:solidFill>
                  <a:schemeClr val="bg1"/>
                </a:solidFill>
              </a:defRPr>
            </a:lvl5pPr>
          </a:lstStyle>
          <a:p>
            <a:pPr lvl="0"/>
            <a:r>
              <a:rPr lang="nl-NL" dirty="0" err="1"/>
              <a:t>Heading</a:t>
            </a:r>
            <a:endParaRPr lang="nl-NL" dirty="0"/>
          </a:p>
        </p:txBody>
      </p:sp>
    </p:spTree>
    <p:extLst>
      <p:ext uri="{BB962C8B-B14F-4D97-AF65-F5344CB8AC3E}">
        <p14:creationId xmlns:p14="http://schemas.microsoft.com/office/powerpoint/2010/main" val="2510804892"/>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with heading left slide">
    <p:spTree>
      <p:nvGrpSpPr>
        <p:cNvPr id="1" name=""/>
        <p:cNvGrpSpPr/>
        <p:nvPr/>
      </p:nvGrpSpPr>
      <p:grpSpPr>
        <a:xfrm>
          <a:off x="0" y="0"/>
          <a:ext cx="0" cy="0"/>
          <a:chOff x="0" y="0"/>
          <a:chExt cx="0" cy="0"/>
        </a:xfrm>
      </p:grpSpPr>
      <p:sp>
        <p:nvSpPr>
          <p:cNvPr id="8" name="Rechthoek 2"/>
          <p:cNvSpPr/>
          <p:nvPr userDrawn="1"/>
        </p:nvSpPr>
        <p:spPr>
          <a:xfrm>
            <a:off x="-7143" y="2"/>
            <a:ext cx="3132000" cy="4492229"/>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17" tIns="34258" rIns="68517" bIns="34258" rtlCol="0" anchor="ctr"/>
          <a:lstStyle/>
          <a:p>
            <a:pPr fontAlgn="base">
              <a:lnSpc>
                <a:spcPct val="95000"/>
              </a:lnSpc>
              <a:spcBef>
                <a:spcPct val="20000"/>
              </a:spcBef>
              <a:spcAft>
                <a:spcPct val="20000"/>
              </a:spcAft>
              <a:buClr>
                <a:srgbClr val="0F3277"/>
              </a:buClr>
              <a:buSzPct val="115000"/>
            </a:pPr>
            <a:endParaRPr lang="en-US" sz="1350" dirty="0">
              <a:solidFill>
                <a:srgbClr val="FFFFFF"/>
              </a:solidFill>
              <a:latin typeface="Verdana Standaard" charset="0"/>
            </a:endParaRPr>
          </a:p>
        </p:txBody>
      </p:sp>
      <p:sp>
        <p:nvSpPr>
          <p:cNvPr id="6" name="Tijdelijke aanduiding voor tekst 20"/>
          <p:cNvSpPr>
            <a:spLocks noGrp="1"/>
          </p:cNvSpPr>
          <p:nvPr>
            <p:ph type="body" sz="quarter" idx="15" hasCustomPrompt="1"/>
          </p:nvPr>
        </p:nvSpPr>
        <p:spPr>
          <a:xfrm>
            <a:off x="704852" y="419101"/>
            <a:ext cx="2420007" cy="1495426"/>
          </a:xfrm>
          <a:prstGeom prst="rect">
            <a:avLst/>
          </a:prstGeom>
        </p:spPr>
        <p:txBody>
          <a:bodyPr anchor="t"/>
          <a:lstStyle>
            <a:lvl1pPr marL="0" indent="0">
              <a:buFont typeface="Arial" charset="0"/>
              <a:buNone/>
              <a:defRPr sz="2700">
                <a:solidFill>
                  <a:schemeClr val="bg1"/>
                </a:solidFill>
                <a:latin typeface="Verdana"/>
                <a:cs typeface="Verdana"/>
              </a:defRPr>
            </a:lvl1pPr>
            <a:lvl3pPr marL="685800" indent="0" algn="l">
              <a:buNone/>
              <a:defRPr sz="2700">
                <a:solidFill>
                  <a:schemeClr val="bg1"/>
                </a:solidFill>
              </a:defRPr>
            </a:lvl3pPr>
          </a:lstStyle>
          <a:p>
            <a:pPr lvl="0"/>
            <a:r>
              <a:rPr lang="nl-NL" dirty="0" err="1"/>
              <a:t>Heading</a:t>
            </a:r>
            <a:endParaRPr lang="nl-NL" dirty="0"/>
          </a:p>
        </p:txBody>
      </p:sp>
      <p:sp>
        <p:nvSpPr>
          <p:cNvPr id="7" name="Tijdelijke aanduiding voor afbeelding 15"/>
          <p:cNvSpPr>
            <a:spLocks noGrp="1"/>
          </p:cNvSpPr>
          <p:nvPr>
            <p:ph type="pic" sz="quarter" idx="10" hasCustomPrompt="1"/>
          </p:nvPr>
        </p:nvSpPr>
        <p:spPr>
          <a:xfrm>
            <a:off x="3187304" y="2"/>
            <a:ext cx="5956697" cy="4492229"/>
          </a:xfrm>
          <a:prstGeom prst="rect">
            <a:avLst/>
          </a:prstGeom>
        </p:spPr>
        <p:txBody>
          <a:bodyPr anchor="ctr"/>
          <a:lstStyle>
            <a:lvl1pPr marL="0" indent="0" algn="ctr">
              <a:buNone/>
              <a:defRPr sz="1350">
                <a:latin typeface="Verdana"/>
                <a:cs typeface="Verdana"/>
              </a:defRPr>
            </a:lvl1pPr>
          </a:lstStyle>
          <a:p>
            <a:r>
              <a:rPr lang="nl-NL" dirty="0"/>
              <a:t>Image</a:t>
            </a:r>
          </a:p>
        </p:txBody>
      </p:sp>
    </p:spTree>
    <p:extLst>
      <p:ext uri="{BB962C8B-B14F-4D97-AF65-F5344CB8AC3E}">
        <p14:creationId xmlns:p14="http://schemas.microsoft.com/office/powerpoint/2010/main" val="774955904"/>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with title slide">
    <p:spTree>
      <p:nvGrpSpPr>
        <p:cNvPr id="1" name=""/>
        <p:cNvGrpSpPr/>
        <p:nvPr/>
      </p:nvGrpSpPr>
      <p:grpSpPr>
        <a:xfrm>
          <a:off x="0" y="0"/>
          <a:ext cx="0" cy="0"/>
          <a:chOff x="0" y="0"/>
          <a:chExt cx="0" cy="0"/>
        </a:xfrm>
      </p:grpSpPr>
      <p:sp>
        <p:nvSpPr>
          <p:cNvPr id="10" name="Rechthoek 2"/>
          <p:cNvSpPr/>
          <p:nvPr userDrawn="1"/>
        </p:nvSpPr>
        <p:spPr>
          <a:xfrm>
            <a:off x="16" y="0"/>
            <a:ext cx="9143987" cy="2362200"/>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17" tIns="34258" rIns="68517" bIns="34258" rtlCol="0" anchor="ctr"/>
          <a:lstStyle/>
          <a:p>
            <a:pPr fontAlgn="base">
              <a:lnSpc>
                <a:spcPct val="95000"/>
              </a:lnSpc>
              <a:spcBef>
                <a:spcPct val="20000"/>
              </a:spcBef>
              <a:spcAft>
                <a:spcPct val="20000"/>
              </a:spcAft>
              <a:buClr>
                <a:srgbClr val="0F3277"/>
              </a:buClr>
              <a:buSzPct val="115000"/>
            </a:pPr>
            <a:endParaRPr lang="en-US" sz="1350" dirty="0">
              <a:solidFill>
                <a:srgbClr val="FFFFFF"/>
              </a:solidFill>
              <a:latin typeface="Verdana Standaard" charset="0"/>
            </a:endParaRPr>
          </a:p>
        </p:txBody>
      </p:sp>
      <p:sp>
        <p:nvSpPr>
          <p:cNvPr id="15" name="Tijdelijke aanduiding voor afbeelding 2"/>
          <p:cNvSpPr>
            <a:spLocks noGrp="1"/>
          </p:cNvSpPr>
          <p:nvPr>
            <p:ph type="pic" idx="13" hasCustomPrompt="1"/>
          </p:nvPr>
        </p:nvSpPr>
        <p:spPr>
          <a:xfrm>
            <a:off x="0" y="2362202"/>
            <a:ext cx="9144000" cy="2130029"/>
          </a:xfrm>
          <a:prstGeom prst="rect">
            <a:avLst/>
          </a:prstGeom>
        </p:spPr>
        <p:txBody>
          <a:bodyPr anchor="ctr"/>
          <a:lstStyle>
            <a:lvl1pPr marL="0" indent="0" algn="ctr">
              <a:buNone/>
              <a:defRPr sz="1350">
                <a:latin typeface="Verdana"/>
                <a:cs typeface="Verdana"/>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dirty="0"/>
              <a:t>Image</a:t>
            </a:r>
          </a:p>
        </p:txBody>
      </p:sp>
      <p:sp>
        <p:nvSpPr>
          <p:cNvPr id="6" name="Tijdelijke aanduiding voor tekst 20"/>
          <p:cNvSpPr>
            <a:spLocks noGrp="1"/>
          </p:cNvSpPr>
          <p:nvPr>
            <p:ph type="body" sz="quarter" idx="15" hasCustomPrompt="1"/>
          </p:nvPr>
        </p:nvSpPr>
        <p:spPr>
          <a:xfrm>
            <a:off x="723900" y="1493047"/>
            <a:ext cx="8420100" cy="1078706"/>
          </a:xfrm>
          <a:prstGeom prst="rect">
            <a:avLst/>
          </a:prstGeom>
        </p:spPr>
        <p:txBody>
          <a:bodyPr anchor="ctr"/>
          <a:lstStyle>
            <a:lvl1pPr marL="0" indent="0" algn="l">
              <a:buFont typeface="Arial" charset="0"/>
              <a:buNone/>
              <a:defRPr sz="7200" b="1">
                <a:solidFill>
                  <a:schemeClr val="bg1"/>
                </a:solidFill>
                <a:latin typeface="Verdana"/>
                <a:cs typeface="Verdana"/>
              </a:defRPr>
            </a:lvl1pPr>
            <a:lvl3pPr marL="685800" indent="0" algn="l">
              <a:buNone/>
              <a:defRPr sz="2700">
                <a:solidFill>
                  <a:schemeClr val="bg1"/>
                </a:solidFill>
              </a:defRPr>
            </a:lvl3pPr>
          </a:lstStyle>
          <a:p>
            <a:pPr lvl="0"/>
            <a:r>
              <a:rPr lang="nl-NL" dirty="0" err="1"/>
              <a:t>Heading</a:t>
            </a:r>
            <a:endParaRPr lang="nl-NL" dirty="0"/>
          </a:p>
        </p:txBody>
      </p:sp>
    </p:spTree>
    <p:extLst>
      <p:ext uri="{BB962C8B-B14F-4D97-AF65-F5344CB8AC3E}">
        <p14:creationId xmlns:p14="http://schemas.microsoft.com/office/powerpoint/2010/main" val="2656611144"/>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eresting fact slide">
    <p:spTree>
      <p:nvGrpSpPr>
        <p:cNvPr id="1" name=""/>
        <p:cNvGrpSpPr/>
        <p:nvPr/>
      </p:nvGrpSpPr>
      <p:grpSpPr>
        <a:xfrm>
          <a:off x="0" y="0"/>
          <a:ext cx="0" cy="0"/>
          <a:chOff x="0" y="0"/>
          <a:chExt cx="0" cy="0"/>
        </a:xfrm>
      </p:grpSpPr>
      <p:sp>
        <p:nvSpPr>
          <p:cNvPr id="6" name="Rechthoek 2"/>
          <p:cNvSpPr/>
          <p:nvPr userDrawn="1"/>
        </p:nvSpPr>
        <p:spPr>
          <a:xfrm>
            <a:off x="16" y="2"/>
            <a:ext cx="9143987" cy="2336006"/>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17" tIns="34258" rIns="68517" bIns="34258" rtlCol="0" anchor="ctr"/>
          <a:lstStyle/>
          <a:p>
            <a:pPr fontAlgn="base">
              <a:lnSpc>
                <a:spcPct val="95000"/>
              </a:lnSpc>
              <a:spcBef>
                <a:spcPct val="20000"/>
              </a:spcBef>
              <a:spcAft>
                <a:spcPct val="20000"/>
              </a:spcAft>
              <a:buClr>
                <a:srgbClr val="0F3277"/>
              </a:buClr>
              <a:buSzPct val="115000"/>
            </a:pPr>
            <a:endParaRPr lang="en-US" sz="1350" b="1" dirty="0">
              <a:solidFill>
                <a:srgbClr val="093B37"/>
              </a:solidFill>
            </a:endParaRPr>
          </a:p>
        </p:txBody>
      </p:sp>
      <p:sp>
        <p:nvSpPr>
          <p:cNvPr id="3" name="Tijdelijke aanduiding voor tekst 2"/>
          <p:cNvSpPr>
            <a:spLocks noGrp="1"/>
          </p:cNvSpPr>
          <p:nvPr>
            <p:ph type="body" sz="quarter" idx="10" hasCustomPrompt="1"/>
          </p:nvPr>
        </p:nvSpPr>
        <p:spPr>
          <a:xfrm>
            <a:off x="0" y="1495428"/>
            <a:ext cx="9144000" cy="859631"/>
          </a:xfrm>
          <a:prstGeom prst="rect">
            <a:avLst/>
          </a:prstGeom>
        </p:spPr>
        <p:txBody>
          <a:bodyPr/>
          <a:lstStyle>
            <a:lvl1pPr marL="0" indent="0" algn="ctr">
              <a:buNone/>
              <a:defRPr sz="7200" b="1">
                <a:solidFill>
                  <a:schemeClr val="bg1"/>
                </a:solidFill>
                <a:latin typeface="Verdana"/>
                <a:cs typeface="Verdana"/>
              </a:defRPr>
            </a:lvl1pPr>
          </a:lstStyle>
          <a:p>
            <a:pPr lvl="0"/>
            <a:r>
              <a:rPr lang="nl-NL" dirty="0"/>
              <a:t>TEXT</a:t>
            </a:r>
          </a:p>
        </p:txBody>
      </p:sp>
      <p:sp>
        <p:nvSpPr>
          <p:cNvPr id="7" name="Tijdelijke aanduiding voor tekst 6"/>
          <p:cNvSpPr>
            <a:spLocks noGrp="1"/>
          </p:cNvSpPr>
          <p:nvPr>
            <p:ph type="body" sz="quarter" idx="11" hasCustomPrompt="1"/>
          </p:nvPr>
        </p:nvSpPr>
        <p:spPr>
          <a:xfrm>
            <a:off x="0" y="2355056"/>
            <a:ext cx="9144000" cy="742950"/>
          </a:xfrm>
          <a:prstGeom prst="rect">
            <a:avLst/>
          </a:prstGeom>
        </p:spPr>
        <p:txBody>
          <a:bodyPr/>
          <a:lstStyle>
            <a:lvl1pPr marL="0" indent="0" algn="ctr">
              <a:buNone/>
              <a:defRPr sz="2700" b="1">
                <a:solidFill>
                  <a:srgbClr val="093B37"/>
                </a:solidFill>
                <a:latin typeface="Verdana"/>
                <a:cs typeface="Verdana"/>
              </a:defRPr>
            </a:lvl1pPr>
          </a:lstStyle>
          <a:p>
            <a:pPr lvl="0"/>
            <a:r>
              <a:rPr lang="nl-NL" dirty="0" err="1"/>
              <a:t>Heading</a:t>
            </a:r>
            <a:endParaRPr lang="nl-NL" dirty="0"/>
          </a:p>
        </p:txBody>
      </p:sp>
    </p:spTree>
    <p:extLst>
      <p:ext uri="{BB962C8B-B14F-4D97-AF65-F5344CB8AC3E}">
        <p14:creationId xmlns:p14="http://schemas.microsoft.com/office/powerpoint/2010/main" val="914562869"/>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eresting numbers slide">
    <p:spTree>
      <p:nvGrpSpPr>
        <p:cNvPr id="1" name=""/>
        <p:cNvGrpSpPr/>
        <p:nvPr/>
      </p:nvGrpSpPr>
      <p:grpSpPr>
        <a:xfrm>
          <a:off x="0" y="0"/>
          <a:ext cx="0" cy="0"/>
          <a:chOff x="0" y="0"/>
          <a:chExt cx="0" cy="0"/>
        </a:xfrm>
      </p:grpSpPr>
      <p:sp>
        <p:nvSpPr>
          <p:cNvPr id="17" name="Rechthoek 16"/>
          <p:cNvSpPr/>
          <p:nvPr userDrawn="1"/>
        </p:nvSpPr>
        <p:spPr>
          <a:xfrm>
            <a:off x="0" y="2"/>
            <a:ext cx="9144000" cy="4492229"/>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dirty="0">
              <a:solidFill>
                <a:srgbClr val="053081"/>
              </a:solidFill>
              <a:latin typeface="Verdana Standaard" charset="0"/>
            </a:endParaRPr>
          </a:p>
        </p:txBody>
      </p:sp>
      <p:sp>
        <p:nvSpPr>
          <p:cNvPr id="11" name="Tijdelijke aanduiding voor tekst 10"/>
          <p:cNvSpPr>
            <a:spLocks noGrp="1"/>
          </p:cNvSpPr>
          <p:nvPr>
            <p:ph type="body" sz="quarter" idx="11" hasCustomPrompt="1"/>
          </p:nvPr>
        </p:nvSpPr>
        <p:spPr>
          <a:xfrm>
            <a:off x="485775" y="73097"/>
            <a:ext cx="5810250" cy="1029890"/>
          </a:xfrm>
          <a:prstGeom prst="rect">
            <a:avLst/>
          </a:prstGeom>
        </p:spPr>
        <p:txBody>
          <a:bodyPr/>
          <a:lstStyle>
            <a:lvl1pPr marL="0" indent="0">
              <a:lnSpc>
                <a:spcPct val="100000"/>
              </a:lnSpc>
              <a:buFontTx/>
              <a:buNone/>
              <a:defRPr sz="7200" b="1" baseline="0">
                <a:solidFill>
                  <a:schemeClr val="bg1"/>
                </a:solidFill>
                <a:latin typeface="Verdana"/>
                <a:cs typeface="Verdana"/>
              </a:defRPr>
            </a:lvl1pPr>
            <a:lvl2pPr marL="342900" indent="0">
              <a:lnSpc>
                <a:spcPct val="100000"/>
              </a:lnSpc>
              <a:buFontTx/>
              <a:buNone/>
              <a:defRPr>
                <a:solidFill>
                  <a:schemeClr val="bg1"/>
                </a:solidFill>
              </a:defRPr>
            </a:lvl2pPr>
            <a:lvl3pPr marL="685800" indent="0">
              <a:buFontTx/>
              <a:buNone/>
              <a:defRPr/>
            </a:lvl3pPr>
            <a:lvl4pPr marL="1028700" indent="0">
              <a:buFontTx/>
              <a:buNone/>
              <a:defRPr/>
            </a:lvl4pPr>
            <a:lvl5pPr marL="1371600" indent="0">
              <a:buFontTx/>
              <a:buNone/>
              <a:defRPr/>
            </a:lvl5pPr>
          </a:lstStyle>
          <a:p>
            <a:pPr lvl="0"/>
            <a:r>
              <a:rPr lang="nl-NL" dirty="0"/>
              <a:t>00%</a:t>
            </a:r>
          </a:p>
        </p:txBody>
      </p:sp>
      <p:sp>
        <p:nvSpPr>
          <p:cNvPr id="13" name="Tijdelijke aanduiding voor tekst 12"/>
          <p:cNvSpPr>
            <a:spLocks noGrp="1"/>
          </p:cNvSpPr>
          <p:nvPr>
            <p:ph type="body" sz="quarter" idx="12" hasCustomPrompt="1"/>
          </p:nvPr>
        </p:nvSpPr>
        <p:spPr>
          <a:xfrm>
            <a:off x="485775" y="1143468"/>
            <a:ext cx="5810250" cy="366713"/>
          </a:xfrm>
          <a:prstGeom prst="rect">
            <a:avLst/>
          </a:prstGeom>
        </p:spPr>
        <p:txBody>
          <a:bodyPr/>
          <a:lstStyle>
            <a:lvl1pPr marL="0" indent="0">
              <a:buFontTx/>
              <a:buNone/>
              <a:defRPr sz="1350">
                <a:solidFill>
                  <a:schemeClr val="bg1"/>
                </a:solidFill>
                <a:latin typeface="Verdana"/>
                <a:cs typeface="Verdana"/>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l-NL" dirty="0" err="1"/>
              <a:t>Text</a:t>
            </a:r>
            <a:r>
              <a:rPr lang="mr-IN" dirty="0"/>
              <a:t>…</a:t>
            </a:r>
            <a:endParaRPr lang="nl-NL" dirty="0"/>
          </a:p>
        </p:txBody>
      </p:sp>
      <p:sp>
        <p:nvSpPr>
          <p:cNvPr id="25" name="Tijdelijke aanduiding voor tekst 10"/>
          <p:cNvSpPr>
            <a:spLocks noGrp="1"/>
          </p:cNvSpPr>
          <p:nvPr>
            <p:ph type="body" sz="quarter" idx="13" hasCustomPrompt="1"/>
          </p:nvPr>
        </p:nvSpPr>
        <p:spPr>
          <a:xfrm>
            <a:off x="485775" y="1520897"/>
            <a:ext cx="5810250" cy="1029890"/>
          </a:xfrm>
          <a:prstGeom prst="rect">
            <a:avLst/>
          </a:prstGeom>
        </p:spPr>
        <p:txBody>
          <a:bodyPr/>
          <a:lstStyle>
            <a:lvl1pPr marL="0" indent="0">
              <a:lnSpc>
                <a:spcPct val="100000"/>
              </a:lnSpc>
              <a:buFontTx/>
              <a:buNone/>
              <a:defRPr sz="7200" b="1" baseline="0">
                <a:solidFill>
                  <a:schemeClr val="bg1"/>
                </a:solidFill>
                <a:latin typeface="Verdana"/>
                <a:cs typeface="Verdana"/>
              </a:defRPr>
            </a:lvl1pPr>
            <a:lvl2pPr marL="342900" indent="0">
              <a:lnSpc>
                <a:spcPct val="100000"/>
              </a:lnSpc>
              <a:buFontTx/>
              <a:buNone/>
              <a:defRPr>
                <a:solidFill>
                  <a:schemeClr val="bg1"/>
                </a:solidFill>
              </a:defRPr>
            </a:lvl2pPr>
            <a:lvl3pPr marL="685800" indent="0">
              <a:buFontTx/>
              <a:buNone/>
              <a:defRPr/>
            </a:lvl3pPr>
            <a:lvl4pPr marL="1028700" indent="0">
              <a:buFontTx/>
              <a:buNone/>
              <a:defRPr/>
            </a:lvl4pPr>
            <a:lvl5pPr marL="1371600" indent="0">
              <a:buFontTx/>
              <a:buNone/>
              <a:defRPr/>
            </a:lvl5pPr>
          </a:lstStyle>
          <a:p>
            <a:pPr lvl="0"/>
            <a:r>
              <a:rPr lang="nl-NL" dirty="0"/>
              <a:t>00%</a:t>
            </a:r>
          </a:p>
        </p:txBody>
      </p:sp>
      <p:sp>
        <p:nvSpPr>
          <p:cNvPr id="26" name="Tijdelijke aanduiding voor tekst 12"/>
          <p:cNvSpPr>
            <a:spLocks noGrp="1"/>
          </p:cNvSpPr>
          <p:nvPr>
            <p:ph type="body" sz="quarter" idx="14" hasCustomPrompt="1"/>
          </p:nvPr>
        </p:nvSpPr>
        <p:spPr>
          <a:xfrm>
            <a:off x="485775" y="2591268"/>
            <a:ext cx="5810250" cy="366713"/>
          </a:xfrm>
          <a:prstGeom prst="rect">
            <a:avLst/>
          </a:prstGeom>
        </p:spPr>
        <p:txBody>
          <a:bodyPr/>
          <a:lstStyle>
            <a:lvl1pPr marL="0" indent="0">
              <a:buFontTx/>
              <a:buNone/>
              <a:defRPr sz="1350">
                <a:solidFill>
                  <a:schemeClr val="bg1"/>
                </a:solidFill>
                <a:latin typeface="Verdana"/>
                <a:cs typeface="Verdana"/>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l-NL" dirty="0" err="1"/>
              <a:t>Text</a:t>
            </a:r>
            <a:r>
              <a:rPr lang="mr-IN" dirty="0"/>
              <a:t>…</a:t>
            </a:r>
            <a:endParaRPr lang="nl-NL" dirty="0"/>
          </a:p>
        </p:txBody>
      </p:sp>
      <p:sp>
        <p:nvSpPr>
          <p:cNvPr id="27" name="Tijdelijke aanduiding voor tekst 10"/>
          <p:cNvSpPr>
            <a:spLocks noGrp="1"/>
          </p:cNvSpPr>
          <p:nvPr>
            <p:ph type="body" sz="quarter" idx="15" hasCustomPrompt="1"/>
          </p:nvPr>
        </p:nvSpPr>
        <p:spPr>
          <a:xfrm>
            <a:off x="485775" y="2981868"/>
            <a:ext cx="5810250" cy="851149"/>
          </a:xfrm>
          <a:prstGeom prst="rect">
            <a:avLst/>
          </a:prstGeom>
        </p:spPr>
        <p:txBody>
          <a:bodyPr anchor="t"/>
          <a:lstStyle>
            <a:lvl1pPr marL="0" indent="0">
              <a:lnSpc>
                <a:spcPct val="100000"/>
              </a:lnSpc>
              <a:buFontTx/>
              <a:buNone/>
              <a:defRPr sz="7200" b="1" baseline="0">
                <a:solidFill>
                  <a:schemeClr val="bg1"/>
                </a:solidFill>
                <a:latin typeface="Verdana"/>
                <a:cs typeface="Verdana"/>
              </a:defRPr>
            </a:lvl1pPr>
            <a:lvl2pPr marL="342900" indent="0">
              <a:lnSpc>
                <a:spcPct val="100000"/>
              </a:lnSpc>
              <a:buFontTx/>
              <a:buNone/>
              <a:defRPr>
                <a:solidFill>
                  <a:schemeClr val="bg1"/>
                </a:solidFill>
              </a:defRPr>
            </a:lvl2pPr>
            <a:lvl3pPr marL="685800" indent="0">
              <a:buFontTx/>
              <a:buNone/>
              <a:defRPr/>
            </a:lvl3pPr>
            <a:lvl4pPr marL="1028700" indent="0">
              <a:buFontTx/>
              <a:buNone/>
              <a:defRPr/>
            </a:lvl4pPr>
            <a:lvl5pPr marL="1371600" indent="0">
              <a:buFontTx/>
              <a:buNone/>
              <a:defRPr/>
            </a:lvl5pPr>
          </a:lstStyle>
          <a:p>
            <a:pPr lvl="0"/>
            <a:r>
              <a:rPr lang="nl-NL" dirty="0"/>
              <a:t>00%</a:t>
            </a:r>
          </a:p>
        </p:txBody>
      </p:sp>
      <p:sp>
        <p:nvSpPr>
          <p:cNvPr id="28" name="Tijdelijke aanduiding voor tekst 12"/>
          <p:cNvSpPr>
            <a:spLocks noGrp="1"/>
          </p:cNvSpPr>
          <p:nvPr>
            <p:ph type="body" sz="quarter" idx="16" hasCustomPrompt="1"/>
          </p:nvPr>
        </p:nvSpPr>
        <p:spPr>
          <a:xfrm>
            <a:off x="485775" y="3994691"/>
            <a:ext cx="5810250" cy="303068"/>
          </a:xfrm>
          <a:prstGeom prst="rect">
            <a:avLst/>
          </a:prstGeom>
        </p:spPr>
        <p:txBody>
          <a:bodyPr/>
          <a:lstStyle>
            <a:lvl1pPr marL="0" indent="0">
              <a:buFontTx/>
              <a:buNone/>
              <a:defRPr sz="1350">
                <a:solidFill>
                  <a:schemeClr val="bg1"/>
                </a:solidFill>
                <a:latin typeface="Verdana "/>
                <a:cs typeface="Verdana "/>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nl-NL" dirty="0" err="1"/>
              <a:t>Text</a:t>
            </a:r>
            <a:r>
              <a:rPr lang="mr-IN" dirty="0"/>
              <a:t>…</a:t>
            </a:r>
            <a:endParaRPr lang="nl-NL" dirty="0"/>
          </a:p>
        </p:txBody>
      </p:sp>
    </p:spTree>
    <p:extLst>
      <p:ext uri="{BB962C8B-B14F-4D97-AF65-F5344CB8AC3E}">
        <p14:creationId xmlns:p14="http://schemas.microsoft.com/office/powerpoint/2010/main" val="559703271"/>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and questions slide">
    <p:spTree>
      <p:nvGrpSpPr>
        <p:cNvPr id="1" name=""/>
        <p:cNvGrpSpPr/>
        <p:nvPr/>
      </p:nvGrpSpPr>
      <p:grpSpPr>
        <a:xfrm>
          <a:off x="0" y="0"/>
          <a:ext cx="0" cy="0"/>
          <a:chOff x="0" y="0"/>
          <a:chExt cx="0" cy="0"/>
        </a:xfrm>
      </p:grpSpPr>
      <p:sp>
        <p:nvSpPr>
          <p:cNvPr id="5" name="Rechthoek 2"/>
          <p:cNvSpPr/>
          <p:nvPr userDrawn="1"/>
        </p:nvSpPr>
        <p:spPr>
          <a:xfrm>
            <a:off x="1" y="2"/>
            <a:ext cx="9144000" cy="2336006"/>
          </a:xfrm>
          <a:prstGeom prst="rect">
            <a:avLst/>
          </a:prstGeom>
          <a:solidFill>
            <a:srgbClr val="093B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17" tIns="34258" rIns="68517" bIns="34258" rtlCol="0" anchor="ctr"/>
          <a:lstStyle/>
          <a:p>
            <a:pPr fontAlgn="base">
              <a:lnSpc>
                <a:spcPct val="95000"/>
              </a:lnSpc>
              <a:spcBef>
                <a:spcPct val="20000"/>
              </a:spcBef>
              <a:spcAft>
                <a:spcPct val="20000"/>
              </a:spcAft>
              <a:buClr>
                <a:srgbClr val="0F3277"/>
              </a:buClr>
              <a:buSzPct val="115000"/>
            </a:pPr>
            <a:endParaRPr lang="en-US" sz="1350" dirty="0">
              <a:solidFill>
                <a:srgbClr val="093B37"/>
              </a:solidFill>
              <a:latin typeface="Verdana Standaard" charset="0"/>
            </a:endParaRPr>
          </a:p>
        </p:txBody>
      </p:sp>
      <p:pic>
        <p:nvPicPr>
          <p:cNvPr id="8" name="Shape 296" descr="photo-1434030216411-0b793f4b4173.jpg"/>
          <p:cNvPicPr preferRelativeResize="0"/>
          <p:nvPr userDrawn="1"/>
        </p:nvPicPr>
        <p:blipFill>
          <a:blip r:embed="rId2">
            <a:alphaModFix/>
          </a:blip>
          <a:stretch>
            <a:fillRect/>
          </a:stretch>
        </p:blipFill>
        <p:spPr>
          <a:xfrm>
            <a:off x="525016" y="1804769"/>
            <a:ext cx="1045349" cy="1045349"/>
          </a:xfrm>
          <a:prstGeom prst="ellipse">
            <a:avLst/>
          </a:prstGeom>
          <a:noFill/>
          <a:ln>
            <a:noFill/>
          </a:ln>
        </p:spPr>
      </p:pic>
      <p:sp>
        <p:nvSpPr>
          <p:cNvPr id="3" name="Tijdelijke aanduiding voor tekst 2"/>
          <p:cNvSpPr>
            <a:spLocks noGrp="1"/>
          </p:cNvSpPr>
          <p:nvPr>
            <p:ph type="body" sz="quarter" idx="10" hasCustomPrompt="1"/>
          </p:nvPr>
        </p:nvSpPr>
        <p:spPr>
          <a:xfrm>
            <a:off x="1814515" y="1490354"/>
            <a:ext cx="6772275" cy="1033772"/>
          </a:xfrm>
          <a:prstGeom prst="rect">
            <a:avLst/>
          </a:prstGeom>
        </p:spPr>
        <p:txBody>
          <a:bodyPr/>
          <a:lstStyle>
            <a:lvl1pPr marL="0" indent="0">
              <a:buNone/>
              <a:defRPr sz="7200" b="1">
                <a:solidFill>
                  <a:schemeClr val="bg1"/>
                </a:solidFill>
              </a:defRPr>
            </a:lvl1pPr>
          </a:lstStyle>
          <a:p>
            <a:pPr lvl="0"/>
            <a:r>
              <a:rPr lang="nl-NL" dirty="0" err="1"/>
              <a:t>Thanks</a:t>
            </a:r>
            <a:endParaRPr lang="nl-NL" dirty="0"/>
          </a:p>
        </p:txBody>
      </p:sp>
    </p:spTree>
    <p:extLst>
      <p:ext uri="{BB962C8B-B14F-4D97-AF65-F5344CB8AC3E}">
        <p14:creationId xmlns:p14="http://schemas.microsoft.com/office/powerpoint/2010/main" val="783021498"/>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6154D25-BC2E-47D5-A65B-FA213582889A}" type="datetimeFigureOut">
              <a:rPr lang="en-GB" smtClean="0">
                <a:solidFill>
                  <a:prstClr val="black"/>
                </a:solidFill>
              </a:rPr>
              <a:pPr/>
              <a:t>27/04/2021</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A4BD863A-F98E-436E-BD5F-B3F1512BBF90}"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055237274"/>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6154D25-BC2E-47D5-A65B-FA213582889A}" type="datetimeFigureOut">
              <a:rPr lang="en-GB" smtClean="0">
                <a:solidFill>
                  <a:prstClr val="black"/>
                </a:solidFill>
              </a:rPr>
              <a:pPr/>
              <a:t>27/04/2021</a:t>
            </a:fld>
            <a:endParaRPr lang="en-GB">
              <a:solidFill>
                <a:prstClr val="black"/>
              </a:solidFill>
            </a:endParaRPr>
          </a:p>
        </p:txBody>
      </p:sp>
      <p:sp>
        <p:nvSpPr>
          <p:cNvPr id="5" name="Footer Placeholder 4"/>
          <p:cNvSpPr>
            <a:spLocks noGrp="1"/>
          </p:cNvSpPr>
          <p:nvPr>
            <p:ph type="ftr" sz="quarter" idx="11"/>
          </p:nvPr>
        </p:nvSpPr>
        <p:spPr/>
        <p:txBody>
          <a:bodyPr/>
          <a:lstStyle/>
          <a:p>
            <a:endParaRPr lang="en-GB">
              <a:solidFill>
                <a:prstClr val="black"/>
              </a:solidFill>
            </a:endParaRPr>
          </a:p>
        </p:txBody>
      </p:sp>
      <p:sp>
        <p:nvSpPr>
          <p:cNvPr id="6" name="Slide Number Placeholder 5"/>
          <p:cNvSpPr>
            <a:spLocks noGrp="1"/>
          </p:cNvSpPr>
          <p:nvPr>
            <p:ph type="sldNum" sz="quarter" idx="12"/>
          </p:nvPr>
        </p:nvSpPr>
        <p:spPr/>
        <p:txBody>
          <a:bodyPr/>
          <a:lstStyle/>
          <a:p>
            <a:fld id="{A4BD863A-F98E-436E-BD5F-B3F1512BBF90}"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733448305"/>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Empty">
    <p:spTree>
      <p:nvGrpSpPr>
        <p:cNvPr id="1" name=""/>
        <p:cNvGrpSpPr/>
        <p:nvPr/>
      </p:nvGrpSpPr>
      <p:grpSpPr>
        <a:xfrm>
          <a:off x="0" y="0"/>
          <a:ext cx="0" cy="0"/>
          <a:chOff x="0" y="0"/>
          <a:chExt cx="0" cy="0"/>
        </a:xfrm>
      </p:grpSpPr>
      <p:sp>
        <p:nvSpPr>
          <p:cNvPr id="90" name="Slide Number"/>
          <p:cNvSpPr txBox="1">
            <a:spLocks noGrp="1"/>
          </p:cNvSpPr>
          <p:nvPr>
            <p:ph type="sldNum" sz="quarter" idx="2"/>
          </p:nvPr>
        </p:nvSpPr>
        <p:spPr>
          <a:xfrm>
            <a:off x="395537" y="4730414"/>
            <a:ext cx="282129" cy="276999"/>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572211811"/>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11" name="Rectangle 10"/>
          <p:cNvSpPr/>
          <p:nvPr userDrawn="1"/>
        </p:nvSpPr>
        <p:spPr>
          <a:xfrm>
            <a:off x="0" y="804826"/>
            <a:ext cx="9144000" cy="4338675"/>
          </a:xfrm>
          <a:prstGeom prst="rect">
            <a:avLst/>
          </a:prstGeom>
          <a:gradFill flip="none" rotWithShape="1">
            <a:gsLst>
              <a:gs pos="47000">
                <a:srgbClr val="0D6CB4"/>
              </a:gs>
              <a:gs pos="100000">
                <a:schemeClr val="accent2"/>
              </a:gs>
              <a:gs pos="77000">
                <a:srgbClr val="227DC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50">
              <a:solidFill>
                <a:schemeClr val="accent4"/>
              </a:solidFill>
            </a:endParaRPr>
          </a:p>
        </p:txBody>
      </p:sp>
      <p:sp>
        <p:nvSpPr>
          <p:cNvPr id="6" name="Title 1"/>
          <p:cNvSpPr>
            <a:spLocks noGrp="1"/>
          </p:cNvSpPr>
          <p:nvPr>
            <p:ph type="ctrTitle"/>
          </p:nvPr>
        </p:nvSpPr>
        <p:spPr>
          <a:xfrm>
            <a:off x="803512" y="1494430"/>
            <a:ext cx="7717699" cy="1612142"/>
          </a:xfrm>
          <a:prstGeom prst="rect">
            <a:avLst/>
          </a:prstGeom>
        </p:spPr>
        <p:txBody>
          <a:bodyPr wrap="square" anchor="t">
            <a:noAutofit/>
          </a:bodyPr>
          <a:lstStyle>
            <a:lvl1pPr algn="l">
              <a:defRPr sz="4500" b="0">
                <a:solidFill>
                  <a:schemeClr val="bg1"/>
                </a:solidFill>
              </a:defRPr>
            </a:lvl1pPr>
          </a:lstStyle>
          <a:p>
            <a:r>
              <a:rPr lang="en-GB" noProof="0" dirty="0"/>
              <a:t>Click to edit Master title style</a:t>
            </a:r>
          </a:p>
        </p:txBody>
      </p:sp>
      <p:cxnSp>
        <p:nvCxnSpPr>
          <p:cNvPr id="7" name="Straight Connector 6"/>
          <p:cNvCxnSpPr/>
          <p:nvPr userDrawn="1"/>
        </p:nvCxnSpPr>
        <p:spPr>
          <a:xfrm>
            <a:off x="628650" y="1484194"/>
            <a:ext cx="0" cy="365930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Subtitle 2"/>
          <p:cNvSpPr>
            <a:spLocks noGrp="1"/>
          </p:cNvSpPr>
          <p:nvPr>
            <p:ph type="subTitle" idx="1"/>
          </p:nvPr>
        </p:nvSpPr>
        <p:spPr>
          <a:xfrm>
            <a:off x="803513" y="3313537"/>
            <a:ext cx="7717699" cy="673316"/>
          </a:xfrm>
          <a:prstGeom prst="rect">
            <a:avLst/>
          </a:prstGeom>
        </p:spPr>
        <p:txBody>
          <a:bodyPr>
            <a:noAutofit/>
          </a:bodyPr>
          <a:lstStyle>
            <a:lvl1pPr marL="0" indent="0" algn="l">
              <a:buNone/>
              <a:defRPr sz="2100" i="0">
                <a:solidFill>
                  <a:schemeClr val="accent5"/>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Click to edit Master subtitle style</a:t>
            </a:r>
          </a:p>
        </p:txBody>
      </p:sp>
      <p:sp>
        <p:nvSpPr>
          <p:cNvPr id="19" name="Text Placeholder 18"/>
          <p:cNvSpPr>
            <a:spLocks noGrp="1"/>
          </p:cNvSpPr>
          <p:nvPr>
            <p:ph type="body" sz="quarter" idx="13" hasCustomPrompt="1"/>
          </p:nvPr>
        </p:nvSpPr>
        <p:spPr>
          <a:xfrm>
            <a:off x="4570810" y="4043795"/>
            <a:ext cx="3950402" cy="658091"/>
          </a:xfrm>
          <a:prstGeom prst="rect">
            <a:avLst/>
          </a:prstGeom>
        </p:spPr>
        <p:txBody>
          <a:bodyPr>
            <a:noAutofit/>
          </a:bodyPr>
          <a:lstStyle>
            <a:lvl1pPr marL="0" indent="0" algn="r">
              <a:spcAft>
                <a:spcPts val="600"/>
              </a:spcAft>
              <a:buFontTx/>
              <a:buNone/>
              <a:defRPr sz="1650" i="1" baseline="0">
                <a:solidFill>
                  <a:schemeClr val="bg1"/>
                </a:solidFill>
              </a:defRPr>
            </a:lvl1pPr>
          </a:lstStyle>
          <a:p>
            <a:pPr lvl="0"/>
            <a:r>
              <a:rPr lang="en-GB" noProof="0" dirty="0"/>
              <a:t>Speaker</a:t>
            </a:r>
            <a:br>
              <a:rPr lang="en-GB" noProof="0" dirty="0"/>
            </a:br>
            <a:r>
              <a:rPr lang="en-GB" noProof="0" dirty="0"/>
              <a:t>Venue and date</a:t>
            </a:r>
          </a:p>
        </p:txBody>
      </p:sp>
      <p:pic>
        <p:nvPicPr>
          <p:cNvPr id="8" name="Picture 7" descr="Foot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310416" y="4792501"/>
            <a:ext cx="523169" cy="350999"/>
          </a:xfrm>
          <a:prstGeom prst="rect">
            <a:avLst/>
          </a:prstGeom>
        </p:spPr>
      </p:pic>
      <p:pic>
        <p:nvPicPr>
          <p:cNvPr id="13" name="Picture 12" descr="EC-JRC-logo_vertical_EN_pos_transparent-background.png"/>
          <p:cNvPicPr>
            <a:picLocks noChangeAspect="1"/>
          </p:cNvPicPr>
          <p:nvPr userDrawn="1"/>
        </p:nvPicPr>
        <p:blipFill rotWithShape="1">
          <a:blip r:embed="rId3" cstate="print">
            <a:extLst>
              <a:ext uri="{28A0092B-C50C-407E-A947-70E740481C1C}">
                <a14:useLocalDpi xmlns:a14="http://schemas.microsoft.com/office/drawing/2010/main" val="0"/>
              </a:ext>
            </a:extLst>
          </a:blip>
          <a:srcRect l="3733" t="5040" r="4159" b="4382"/>
          <a:stretch/>
        </p:blipFill>
        <p:spPr>
          <a:xfrm>
            <a:off x="4030335" y="198680"/>
            <a:ext cx="1256210" cy="864000"/>
          </a:xfrm>
          <a:prstGeom prst="rect">
            <a:avLst/>
          </a:prstGeom>
        </p:spPr>
      </p:pic>
    </p:spTree>
    <p:extLst>
      <p:ext uri="{BB962C8B-B14F-4D97-AF65-F5344CB8AC3E}">
        <p14:creationId xmlns:p14="http://schemas.microsoft.com/office/powerpoint/2010/main" val="16991383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hapter cover (option 1)">
    <p:spTree>
      <p:nvGrpSpPr>
        <p:cNvPr id="1" name=""/>
        <p:cNvGrpSpPr/>
        <p:nvPr/>
      </p:nvGrpSpPr>
      <p:grpSpPr>
        <a:xfrm>
          <a:off x="0" y="0"/>
          <a:ext cx="0" cy="0"/>
          <a:chOff x="0" y="0"/>
          <a:chExt cx="0" cy="0"/>
        </a:xfrm>
      </p:grpSpPr>
      <p:sp>
        <p:nvSpPr>
          <p:cNvPr id="11" name="Rectangle 10"/>
          <p:cNvSpPr/>
          <p:nvPr userDrawn="1"/>
        </p:nvSpPr>
        <p:spPr>
          <a:xfrm>
            <a:off x="0" y="1"/>
            <a:ext cx="9144000" cy="5143500"/>
          </a:xfrm>
          <a:prstGeom prst="rect">
            <a:avLst/>
          </a:prstGeom>
          <a:gradFill flip="none" rotWithShape="1">
            <a:gsLst>
              <a:gs pos="47000">
                <a:srgbClr val="0D6CB4"/>
              </a:gs>
              <a:gs pos="100000">
                <a:schemeClr val="accent2"/>
              </a:gs>
              <a:gs pos="77000">
                <a:srgbClr val="227DC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50">
              <a:solidFill>
                <a:schemeClr val="accent4"/>
              </a:solidFill>
            </a:endParaRPr>
          </a:p>
        </p:txBody>
      </p:sp>
      <p:sp>
        <p:nvSpPr>
          <p:cNvPr id="2" name="Title 1"/>
          <p:cNvSpPr>
            <a:spLocks noGrp="1"/>
          </p:cNvSpPr>
          <p:nvPr>
            <p:ph type="ctrTitle"/>
          </p:nvPr>
        </p:nvSpPr>
        <p:spPr>
          <a:xfrm>
            <a:off x="802642" y="841772"/>
            <a:ext cx="7711243" cy="1790700"/>
          </a:xfrm>
          <a:prstGeom prst="rect">
            <a:avLst/>
          </a:prstGeom>
        </p:spPr>
        <p:txBody>
          <a:bodyPr anchor="b">
            <a:noAutofit/>
          </a:bodyPr>
          <a:lstStyle>
            <a:lvl1pPr algn="l">
              <a:defRPr sz="4500">
                <a:solidFill>
                  <a:srgbClr val="FFD129"/>
                </a:solidFill>
              </a:defRPr>
            </a:lvl1pPr>
          </a:lstStyle>
          <a:p>
            <a:r>
              <a:rPr lang="en-GB" noProof="0" dirty="0"/>
              <a:t>Click to edit Master title style</a:t>
            </a:r>
          </a:p>
        </p:txBody>
      </p:sp>
      <p:sp>
        <p:nvSpPr>
          <p:cNvPr id="3" name="Subtitle 2"/>
          <p:cNvSpPr>
            <a:spLocks noGrp="1"/>
          </p:cNvSpPr>
          <p:nvPr>
            <p:ph type="subTitle" idx="1"/>
          </p:nvPr>
        </p:nvSpPr>
        <p:spPr>
          <a:xfrm>
            <a:off x="802642" y="2701528"/>
            <a:ext cx="7711243" cy="1241822"/>
          </a:xfrm>
          <a:prstGeom prst="rect">
            <a:avLst/>
          </a:prstGeom>
        </p:spPr>
        <p:txBody>
          <a:bodyPr>
            <a:noAutofit/>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a:t>Click to edit Master subtitle style</a:t>
            </a:r>
          </a:p>
        </p:txBody>
      </p:sp>
      <p:cxnSp>
        <p:nvCxnSpPr>
          <p:cNvPr id="7" name="Straight Connector 6"/>
          <p:cNvCxnSpPr/>
          <p:nvPr userDrawn="1"/>
        </p:nvCxnSpPr>
        <p:spPr>
          <a:xfrm>
            <a:off x="628650" y="0"/>
            <a:ext cx="0" cy="2608660"/>
          </a:xfrm>
          <a:prstGeom prst="line">
            <a:avLst/>
          </a:prstGeom>
          <a:ln w="28575">
            <a:solidFill>
              <a:srgbClr val="FFD129"/>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459447" y="4645442"/>
            <a:ext cx="1288884" cy="338365"/>
          </a:xfrm>
          <a:prstGeom prst="rect">
            <a:avLst/>
          </a:prstGeom>
        </p:spPr>
      </p:pic>
    </p:spTree>
    <p:extLst>
      <p:ext uri="{BB962C8B-B14F-4D97-AF65-F5344CB8AC3E}">
        <p14:creationId xmlns:p14="http://schemas.microsoft.com/office/powerpoint/2010/main" val="21196146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cover (option 2)">
    <p:spTree>
      <p:nvGrpSpPr>
        <p:cNvPr id="1" name=""/>
        <p:cNvGrpSpPr/>
        <p:nvPr/>
      </p:nvGrpSpPr>
      <p:grpSpPr>
        <a:xfrm>
          <a:off x="0" y="0"/>
          <a:ext cx="0" cy="0"/>
          <a:chOff x="0" y="0"/>
          <a:chExt cx="0" cy="0"/>
        </a:xfrm>
      </p:grpSpPr>
      <p:sp>
        <p:nvSpPr>
          <p:cNvPr id="13" name="Rectangle 12"/>
          <p:cNvSpPr/>
          <p:nvPr userDrawn="1"/>
        </p:nvSpPr>
        <p:spPr>
          <a:xfrm>
            <a:off x="0" y="0"/>
            <a:ext cx="914400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50"/>
          </a:p>
        </p:txBody>
      </p:sp>
      <p:sp>
        <p:nvSpPr>
          <p:cNvPr id="11" name="Title 1"/>
          <p:cNvSpPr>
            <a:spLocks noGrp="1"/>
          </p:cNvSpPr>
          <p:nvPr>
            <p:ph type="ctrTitle"/>
          </p:nvPr>
        </p:nvSpPr>
        <p:spPr>
          <a:xfrm>
            <a:off x="807760" y="841772"/>
            <a:ext cx="7713452" cy="1790700"/>
          </a:xfrm>
          <a:prstGeom prst="rect">
            <a:avLst/>
          </a:prstGeom>
        </p:spPr>
        <p:txBody>
          <a:bodyPr anchor="b">
            <a:noAutofit/>
          </a:bodyPr>
          <a:lstStyle>
            <a:lvl1pPr algn="l">
              <a:defRPr sz="4500">
                <a:solidFill>
                  <a:schemeClr val="accent2">
                    <a:lumMod val="75000"/>
                  </a:schemeClr>
                </a:solidFill>
              </a:defRPr>
            </a:lvl1pPr>
          </a:lstStyle>
          <a:p>
            <a:r>
              <a:rPr lang="en-GB" noProof="0" dirty="0"/>
              <a:t>Click to edit Master title style</a:t>
            </a:r>
          </a:p>
        </p:txBody>
      </p:sp>
      <p:sp>
        <p:nvSpPr>
          <p:cNvPr id="14" name="Subtitle 2"/>
          <p:cNvSpPr>
            <a:spLocks noGrp="1"/>
          </p:cNvSpPr>
          <p:nvPr>
            <p:ph type="subTitle" idx="1"/>
          </p:nvPr>
        </p:nvSpPr>
        <p:spPr>
          <a:xfrm>
            <a:off x="802642" y="2701528"/>
            <a:ext cx="7713452" cy="1241822"/>
          </a:xfrm>
          <a:prstGeom prst="rect">
            <a:avLst/>
          </a:prstGeom>
        </p:spPr>
        <p:txBody>
          <a:bodyPr>
            <a:noAutofit/>
          </a:bodyPr>
          <a:lstStyle>
            <a:lvl1pPr marL="0" indent="0" algn="l">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Click to edit Master subtitle style</a:t>
            </a:r>
          </a:p>
        </p:txBody>
      </p:sp>
      <p:cxnSp>
        <p:nvCxnSpPr>
          <p:cNvPr id="7" name="Straight Connector 6"/>
          <p:cNvCxnSpPr/>
          <p:nvPr userDrawn="1"/>
        </p:nvCxnSpPr>
        <p:spPr>
          <a:xfrm>
            <a:off x="628650" y="0"/>
            <a:ext cx="0" cy="260866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459447" y="4645442"/>
            <a:ext cx="1288884" cy="338365"/>
          </a:xfrm>
          <a:prstGeom prst="rect">
            <a:avLst/>
          </a:prstGeom>
        </p:spPr>
      </p:pic>
    </p:spTree>
    <p:extLst>
      <p:ext uri="{BB962C8B-B14F-4D97-AF65-F5344CB8AC3E}">
        <p14:creationId xmlns:p14="http://schemas.microsoft.com/office/powerpoint/2010/main" val="20486825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725365" y="1369219"/>
            <a:ext cx="7700597" cy="3127772"/>
          </a:xfrm>
          <a:prstGeom prst="rect">
            <a:avLst/>
          </a:prstGeom>
        </p:spPr>
        <p:txBody>
          <a:bodyPr>
            <a:noAutofit/>
          </a:bodyPr>
          <a:lstStyle>
            <a:lvl1pPr marL="0" indent="-257175">
              <a:lnSpc>
                <a:spcPct val="100000"/>
              </a:lnSpc>
              <a:spcBef>
                <a:spcPts val="0"/>
              </a:spcBef>
              <a:spcAft>
                <a:spcPts val="1350"/>
              </a:spcAft>
              <a:buClr>
                <a:schemeClr val="accent5"/>
              </a:buClr>
              <a:buFont typeface="Arial" pitchFamily="34" charset="0"/>
              <a:buNone/>
              <a:defRPr baseline="0"/>
            </a:lvl1pPr>
            <a:lvl2pPr>
              <a:lnSpc>
                <a:spcPct val="100000"/>
              </a:lnSpc>
              <a:spcAft>
                <a:spcPts val="1350"/>
              </a:spcAft>
              <a:buClr>
                <a:schemeClr val="accent5"/>
              </a:buClr>
              <a:buNone/>
              <a:defRPr/>
            </a:lvl2pPr>
            <a:lvl3pPr>
              <a:lnSpc>
                <a:spcPct val="100000"/>
              </a:lnSpc>
              <a:spcAft>
                <a:spcPts val="1350"/>
              </a:spcAft>
              <a:buClr>
                <a:schemeClr val="accent5"/>
              </a:buClr>
              <a:buNone/>
              <a:defRPr/>
            </a:lvl3pPr>
            <a:lvl4pPr>
              <a:lnSpc>
                <a:spcPct val="100000"/>
              </a:lnSpc>
              <a:spcAft>
                <a:spcPts val="1350"/>
              </a:spcAft>
              <a:buClr>
                <a:schemeClr val="accent5"/>
              </a:buClr>
              <a:buNone/>
              <a:defRPr/>
            </a:lvl4pPr>
            <a:lvl5pPr>
              <a:lnSpc>
                <a:spcPct val="100000"/>
              </a:lnSpc>
              <a:spcAft>
                <a:spcPts val="1350"/>
              </a:spcAft>
              <a:buClr>
                <a:schemeClr val="accent5"/>
              </a:buClr>
              <a:buNone/>
              <a:defRPr/>
            </a:lvl5pPr>
          </a:lstStyle>
          <a:p>
            <a:pPr lvl="0"/>
            <a:r>
              <a:rPr lang="en-GB" noProof="0" dirty="0"/>
              <a:t>Insert text</a:t>
            </a:r>
          </a:p>
        </p:txBody>
      </p:sp>
      <p:cxnSp>
        <p:nvCxnSpPr>
          <p:cNvPr id="7" name="Straight Connector 6"/>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spTree>
    <p:extLst>
      <p:ext uri="{BB962C8B-B14F-4D97-AF65-F5344CB8AC3E}">
        <p14:creationId xmlns:p14="http://schemas.microsoft.com/office/powerpoint/2010/main" val="176216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Objec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74394" y="1369219"/>
            <a:ext cx="3751568" cy="3127772"/>
          </a:xfrm>
          <a:prstGeom prst="rect">
            <a:avLst/>
          </a:prstGeom>
          <a:noFill/>
        </p:spPr>
        <p:txBody>
          <a:bodyPr>
            <a:noAutofit/>
          </a:bodyPr>
          <a:lstStyle>
            <a:lvl1pPr marL="0" indent="0">
              <a:buClr>
                <a:schemeClr val="accent5"/>
              </a:buClr>
              <a:buFont typeface="Arial"/>
              <a:buNone/>
              <a:defRPr/>
            </a:lvl1pPr>
          </a:lstStyle>
          <a:p>
            <a:pPr lvl="0"/>
            <a:endParaRPr lang="en-GB" noProof="0" dirty="0"/>
          </a:p>
        </p:txBody>
      </p:sp>
      <p:cxnSp>
        <p:nvCxnSpPr>
          <p:cNvPr id="8" name="Straight Connector 7"/>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sp>
        <p:nvSpPr>
          <p:cNvPr id="18" name="Content Placeholder 2"/>
          <p:cNvSpPr>
            <a:spLocks noGrp="1"/>
          </p:cNvSpPr>
          <p:nvPr>
            <p:ph idx="10" hasCustomPrompt="1"/>
          </p:nvPr>
        </p:nvSpPr>
        <p:spPr>
          <a:xfrm>
            <a:off x="725366" y="1369219"/>
            <a:ext cx="3753000" cy="3127772"/>
          </a:xfrm>
          <a:prstGeom prst="rect">
            <a:avLst/>
          </a:prstGeom>
        </p:spPr>
        <p:txBody>
          <a:bodyPr>
            <a:noAutofit/>
          </a:bodyPr>
          <a:lstStyle>
            <a:lvl1pPr marL="0" marR="0" indent="-257175" algn="l" defTabSz="685800" rtl="0" eaLnBrk="1" fontAlgn="auto" latinLnBrk="0" hangingPunct="1">
              <a:lnSpc>
                <a:spcPct val="100000"/>
              </a:lnSpc>
              <a:spcBef>
                <a:spcPts val="0"/>
              </a:spcBef>
              <a:spcAft>
                <a:spcPts val="1350"/>
              </a:spcAft>
              <a:buClr>
                <a:schemeClr val="accent5"/>
              </a:buClr>
              <a:buSzTx/>
              <a:buFont typeface="Arial"/>
              <a:buNone/>
              <a:tabLst/>
              <a:defRPr baseline="0"/>
            </a:lvl1pPr>
            <a:lvl2pPr>
              <a:lnSpc>
                <a:spcPct val="100000"/>
              </a:lnSpc>
              <a:spcAft>
                <a:spcPts val="1350"/>
              </a:spcAft>
              <a:buClr>
                <a:schemeClr val="accent5"/>
              </a:buClr>
              <a:buNone/>
              <a:defRPr/>
            </a:lvl2pPr>
            <a:lvl3pPr>
              <a:lnSpc>
                <a:spcPct val="100000"/>
              </a:lnSpc>
              <a:spcAft>
                <a:spcPts val="1350"/>
              </a:spcAft>
              <a:buClr>
                <a:schemeClr val="accent5"/>
              </a:buClr>
              <a:buNone/>
              <a:defRPr/>
            </a:lvl3pPr>
            <a:lvl4pPr>
              <a:lnSpc>
                <a:spcPct val="100000"/>
              </a:lnSpc>
              <a:spcAft>
                <a:spcPts val="1350"/>
              </a:spcAft>
              <a:buClr>
                <a:schemeClr val="accent5"/>
              </a:buClr>
              <a:buNone/>
              <a:defRPr/>
            </a:lvl4pPr>
            <a:lvl5pPr>
              <a:lnSpc>
                <a:spcPct val="100000"/>
              </a:lnSpc>
              <a:spcAft>
                <a:spcPts val="1350"/>
              </a:spcAft>
              <a:buClr>
                <a:schemeClr val="accent5"/>
              </a:buClr>
              <a:buNone/>
              <a:defRPr/>
            </a:lvl5pPr>
          </a:lstStyle>
          <a:p>
            <a:pPr marL="0" marR="0" lvl="0" indent="-257175" algn="l" defTabSz="685800" rtl="0" eaLnBrk="1" fontAlgn="auto" latinLnBrk="0" hangingPunct="1">
              <a:lnSpc>
                <a:spcPct val="100000"/>
              </a:lnSpc>
              <a:spcBef>
                <a:spcPts val="0"/>
              </a:spcBef>
              <a:spcAft>
                <a:spcPts val="1350"/>
              </a:spcAft>
              <a:buClr>
                <a:schemeClr val="accent5"/>
              </a:buClr>
              <a:buSzTx/>
              <a:buFont typeface="Arial"/>
              <a:buNone/>
              <a:tabLst/>
              <a:defRPr/>
            </a:pPr>
            <a:r>
              <a:rPr lang="en-GB" noProof="0" dirty="0"/>
              <a:t>Insert text</a:t>
            </a:r>
          </a:p>
          <a:p>
            <a:pPr marL="0" marR="0" lvl="0" indent="-257175" algn="l" defTabSz="685800" rtl="0" eaLnBrk="1" fontAlgn="auto" latinLnBrk="0" hangingPunct="1">
              <a:lnSpc>
                <a:spcPct val="100000"/>
              </a:lnSpc>
              <a:spcBef>
                <a:spcPts val="0"/>
              </a:spcBef>
              <a:spcAft>
                <a:spcPts val="1350"/>
              </a:spcAft>
              <a:buClr>
                <a:schemeClr val="accent5"/>
              </a:buClr>
              <a:buSzTx/>
              <a:buFont typeface="Arial"/>
              <a:buNone/>
              <a:tabLst/>
              <a:defRPr/>
            </a:pPr>
            <a:endParaRPr lang="en-GB" noProof="0" dirty="0"/>
          </a:p>
          <a:p>
            <a:pPr lvl="0"/>
            <a:endParaRPr lang="en-GB" noProof="0" dirty="0"/>
          </a:p>
        </p:txBody>
      </p:sp>
    </p:spTree>
    <p:extLst>
      <p:ext uri="{BB962C8B-B14F-4D97-AF65-F5344CB8AC3E}">
        <p14:creationId xmlns:p14="http://schemas.microsoft.com/office/powerpoint/2010/main" val="4086429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8" name="Content Placeholder 2"/>
          <p:cNvSpPr>
            <a:spLocks noGrp="1"/>
          </p:cNvSpPr>
          <p:nvPr>
            <p:ph idx="11" hasCustomPrompt="1"/>
          </p:nvPr>
        </p:nvSpPr>
        <p:spPr>
          <a:xfrm>
            <a:off x="4674393" y="1369219"/>
            <a:ext cx="3753000" cy="3127772"/>
          </a:xfrm>
          <a:prstGeom prst="rect">
            <a:avLst/>
          </a:prstGeom>
        </p:spPr>
        <p:txBody>
          <a:bodyPr>
            <a:noAutofit/>
          </a:bodyPr>
          <a:lstStyle>
            <a:lvl1pPr marL="0" indent="-257175">
              <a:lnSpc>
                <a:spcPct val="100000"/>
              </a:lnSpc>
              <a:spcBef>
                <a:spcPts val="0"/>
              </a:spcBef>
              <a:spcAft>
                <a:spcPts val="1350"/>
              </a:spcAft>
              <a:buClr>
                <a:schemeClr val="accent5"/>
              </a:buClr>
              <a:buFont typeface="Arial"/>
              <a:buNone/>
              <a:defRPr strike="noStrike"/>
            </a:lvl1pPr>
            <a:lvl2pPr>
              <a:lnSpc>
                <a:spcPct val="100000"/>
              </a:lnSpc>
              <a:spcAft>
                <a:spcPts val="1350"/>
              </a:spcAft>
              <a:buClr>
                <a:schemeClr val="accent5"/>
              </a:buClr>
              <a:defRPr strike="noStrike"/>
            </a:lvl2pPr>
            <a:lvl3pPr>
              <a:lnSpc>
                <a:spcPct val="100000"/>
              </a:lnSpc>
              <a:spcAft>
                <a:spcPts val="1350"/>
              </a:spcAft>
              <a:buClr>
                <a:schemeClr val="accent5"/>
              </a:buClr>
              <a:defRPr strike="noStrike"/>
            </a:lvl3pPr>
            <a:lvl4pPr>
              <a:lnSpc>
                <a:spcPct val="100000"/>
              </a:lnSpc>
              <a:spcAft>
                <a:spcPts val="1350"/>
              </a:spcAft>
              <a:buClr>
                <a:schemeClr val="accent5"/>
              </a:buClr>
              <a:defRPr strike="noStrike"/>
            </a:lvl4pPr>
            <a:lvl5pPr>
              <a:lnSpc>
                <a:spcPct val="100000"/>
              </a:lnSpc>
              <a:spcAft>
                <a:spcPts val="1350"/>
              </a:spcAft>
              <a:buClr>
                <a:schemeClr val="accent5"/>
              </a:buClr>
              <a:defRPr strike="noStrike"/>
            </a:lvl5pPr>
          </a:lstStyle>
          <a:p>
            <a:pPr lvl="0"/>
            <a:r>
              <a:rPr lang="en-GB" noProof="0" dirty="0"/>
              <a:t>Insert text</a:t>
            </a:r>
          </a:p>
        </p:txBody>
      </p:sp>
      <p:cxnSp>
        <p:nvCxnSpPr>
          <p:cNvPr id="9" name="Straight Connector 8"/>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sp>
        <p:nvSpPr>
          <p:cNvPr id="12" name="Content Placeholder 2"/>
          <p:cNvSpPr>
            <a:spLocks noGrp="1"/>
          </p:cNvSpPr>
          <p:nvPr>
            <p:ph idx="10" hasCustomPrompt="1"/>
          </p:nvPr>
        </p:nvSpPr>
        <p:spPr>
          <a:xfrm>
            <a:off x="725366" y="1369219"/>
            <a:ext cx="3753000" cy="3127772"/>
          </a:xfrm>
          <a:prstGeom prst="rect">
            <a:avLst/>
          </a:prstGeom>
        </p:spPr>
        <p:txBody>
          <a:bodyPr>
            <a:noAutofit/>
          </a:bodyPr>
          <a:lstStyle>
            <a:lvl1pPr marL="0" indent="-257175">
              <a:lnSpc>
                <a:spcPct val="100000"/>
              </a:lnSpc>
              <a:spcBef>
                <a:spcPts val="0"/>
              </a:spcBef>
              <a:spcAft>
                <a:spcPts val="1350"/>
              </a:spcAft>
              <a:buClr>
                <a:schemeClr val="accent5"/>
              </a:buClr>
              <a:buFont typeface="Arial" pitchFamily="34" charset="0"/>
              <a:buNone/>
              <a:defRPr baseline="0"/>
            </a:lvl1pPr>
            <a:lvl2pPr>
              <a:lnSpc>
                <a:spcPct val="100000"/>
              </a:lnSpc>
              <a:spcAft>
                <a:spcPts val="1350"/>
              </a:spcAft>
              <a:buClr>
                <a:schemeClr val="accent5"/>
              </a:buClr>
              <a:defRPr/>
            </a:lvl2pPr>
            <a:lvl3pPr>
              <a:lnSpc>
                <a:spcPct val="100000"/>
              </a:lnSpc>
              <a:spcAft>
                <a:spcPts val="1350"/>
              </a:spcAft>
              <a:buClr>
                <a:schemeClr val="accent5"/>
              </a:buClr>
              <a:defRPr/>
            </a:lvl3pPr>
            <a:lvl4pPr>
              <a:lnSpc>
                <a:spcPct val="100000"/>
              </a:lnSpc>
              <a:spcAft>
                <a:spcPts val="1350"/>
              </a:spcAft>
              <a:buClr>
                <a:schemeClr val="accent5"/>
              </a:buClr>
              <a:defRPr/>
            </a:lvl4pPr>
            <a:lvl5pPr>
              <a:lnSpc>
                <a:spcPct val="100000"/>
              </a:lnSpc>
              <a:spcAft>
                <a:spcPts val="1350"/>
              </a:spcAft>
              <a:buClr>
                <a:schemeClr val="accent5"/>
              </a:buClr>
              <a:defRPr/>
            </a:lvl5pPr>
          </a:lstStyle>
          <a:p>
            <a:pPr lvl="0"/>
            <a:r>
              <a:rPr lang="en-GB" noProof="0" dirty="0"/>
              <a:t>Insert text</a:t>
            </a:r>
          </a:p>
        </p:txBody>
      </p:sp>
    </p:spTree>
    <p:extLst>
      <p:ext uri="{BB962C8B-B14F-4D97-AF65-F5344CB8AC3E}">
        <p14:creationId xmlns:p14="http://schemas.microsoft.com/office/powerpoint/2010/main" val="13549691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8042" y="1369219"/>
            <a:ext cx="2422150" cy="3127772"/>
          </a:xfrm>
          <a:prstGeom prst="rect">
            <a:avLst/>
          </a:prstGeom>
        </p:spPr>
        <p:txBody>
          <a:bodyPr>
            <a:noAutofit/>
          </a:bodyPr>
          <a:lstStyle>
            <a:lvl1pPr marL="0" indent="-257175">
              <a:buClr>
                <a:schemeClr val="accent5"/>
              </a:buClr>
              <a:buFont typeface="Arial"/>
              <a:buNone/>
              <a:defRPr baseline="0"/>
            </a:lvl1pPr>
            <a:lvl2pPr>
              <a:buClr>
                <a:schemeClr val="accent5"/>
              </a:buClr>
              <a:buNone/>
              <a:defRPr/>
            </a:lvl2pPr>
            <a:lvl3pPr>
              <a:buClr>
                <a:schemeClr val="accent5"/>
              </a:buClr>
              <a:buNone/>
              <a:defRPr/>
            </a:lvl3pPr>
            <a:lvl4pPr>
              <a:buClr>
                <a:schemeClr val="accent5"/>
              </a:buClr>
              <a:buNone/>
              <a:defRPr/>
            </a:lvl4pPr>
            <a:lvl5pPr>
              <a:buClr>
                <a:schemeClr val="accent5"/>
              </a:buClr>
              <a:buNone/>
              <a:defRPr/>
            </a:lvl5pPr>
          </a:lstStyle>
          <a:p>
            <a:pPr lvl="0"/>
            <a:r>
              <a:rPr lang="en-GB" noProof="0" dirty="0"/>
              <a:t>Insert text</a:t>
            </a:r>
          </a:p>
        </p:txBody>
      </p:sp>
      <p:sp>
        <p:nvSpPr>
          <p:cNvPr id="9" name="Content Placeholder 2"/>
          <p:cNvSpPr>
            <a:spLocks noGrp="1"/>
          </p:cNvSpPr>
          <p:nvPr>
            <p:ph sz="half" idx="13" hasCustomPrompt="1"/>
          </p:nvPr>
        </p:nvSpPr>
        <p:spPr>
          <a:xfrm>
            <a:off x="3357002" y="1369219"/>
            <a:ext cx="2429997" cy="3127772"/>
          </a:xfrm>
          <a:prstGeom prst="rect">
            <a:avLst/>
          </a:prstGeom>
        </p:spPr>
        <p:txBody>
          <a:bodyPr>
            <a:noAutofit/>
          </a:bodyPr>
          <a:lstStyle>
            <a:lvl1pPr marL="0" marR="0" indent="-257175" algn="l" defTabSz="685800" rtl="0" eaLnBrk="1" fontAlgn="auto" latinLnBrk="0" hangingPunct="1">
              <a:lnSpc>
                <a:spcPct val="100000"/>
              </a:lnSpc>
              <a:spcBef>
                <a:spcPts val="0"/>
              </a:spcBef>
              <a:spcAft>
                <a:spcPts val="1350"/>
              </a:spcAft>
              <a:buClr>
                <a:schemeClr val="accent5"/>
              </a:buClr>
              <a:buSzTx/>
              <a:buFont typeface="Arial"/>
              <a:buNone/>
              <a:tabLst/>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marL="257175" marR="0" lvl="0" indent="-257175" algn="l" defTabSz="685800" rtl="0" eaLnBrk="1" fontAlgn="auto" latinLnBrk="0" hangingPunct="1">
              <a:lnSpc>
                <a:spcPct val="100000"/>
              </a:lnSpc>
              <a:spcBef>
                <a:spcPts val="0"/>
              </a:spcBef>
              <a:spcAft>
                <a:spcPts val="1350"/>
              </a:spcAft>
              <a:buClr>
                <a:schemeClr val="accent5"/>
              </a:buClr>
              <a:buSzTx/>
              <a:buFont typeface="Arial"/>
              <a:buNone/>
              <a:tabLst/>
              <a:defRPr/>
            </a:pPr>
            <a:r>
              <a:rPr lang="en-GB" noProof="0" dirty="0"/>
              <a:t>Insert text</a:t>
            </a:r>
          </a:p>
        </p:txBody>
      </p:sp>
      <p:sp>
        <p:nvSpPr>
          <p:cNvPr id="7" name="Content Placeholder 2"/>
          <p:cNvSpPr>
            <a:spLocks noGrp="1"/>
          </p:cNvSpPr>
          <p:nvPr>
            <p:ph sz="half" idx="15" hasCustomPrompt="1"/>
          </p:nvPr>
        </p:nvSpPr>
        <p:spPr>
          <a:xfrm>
            <a:off x="5993072" y="1369219"/>
            <a:ext cx="2429999" cy="3127772"/>
          </a:xfrm>
          <a:prstGeom prst="rect">
            <a:avLst/>
          </a:prstGeom>
        </p:spPr>
        <p:txBody>
          <a:bodyPr>
            <a:noAutofit/>
          </a:bodyPr>
          <a:lstStyle>
            <a:lvl1pPr marL="0" marR="0" indent="-257175" algn="l" defTabSz="685800" rtl="0" eaLnBrk="1" fontAlgn="auto" latinLnBrk="0" hangingPunct="1">
              <a:lnSpc>
                <a:spcPct val="100000"/>
              </a:lnSpc>
              <a:spcBef>
                <a:spcPts val="0"/>
              </a:spcBef>
              <a:spcAft>
                <a:spcPts val="1350"/>
              </a:spcAft>
              <a:buClr>
                <a:schemeClr val="accent5"/>
              </a:buClr>
              <a:buSzTx/>
              <a:buFont typeface="Arial"/>
              <a:buNone/>
              <a:tabLst/>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marL="257175" marR="0" lvl="0" indent="-257175" algn="l" defTabSz="685800" rtl="0" eaLnBrk="1" fontAlgn="auto" latinLnBrk="0" hangingPunct="1">
              <a:lnSpc>
                <a:spcPct val="100000"/>
              </a:lnSpc>
              <a:spcBef>
                <a:spcPts val="0"/>
              </a:spcBef>
              <a:spcAft>
                <a:spcPts val="1350"/>
              </a:spcAft>
              <a:buClr>
                <a:schemeClr val="accent5"/>
              </a:buClr>
              <a:buSzTx/>
              <a:buFont typeface="Arial"/>
              <a:buNone/>
              <a:tabLst/>
              <a:defRPr/>
            </a:pPr>
            <a:r>
              <a:rPr lang="en-GB" noProof="0" dirty="0"/>
              <a:t>Insert text</a:t>
            </a:r>
          </a:p>
        </p:txBody>
      </p:sp>
      <p:cxnSp>
        <p:nvCxnSpPr>
          <p:cNvPr id="8" name="Straight Connector 7"/>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spTree>
    <p:extLst>
      <p:ext uri="{BB962C8B-B14F-4D97-AF65-F5344CB8AC3E}">
        <p14:creationId xmlns:p14="http://schemas.microsoft.com/office/powerpoint/2010/main" val="33752627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8042" y="1260872"/>
            <a:ext cx="3752999" cy="617934"/>
          </a:xfrm>
          <a:prstGeom prst="rect">
            <a:avLst/>
          </a:prstGeom>
        </p:spPr>
        <p:txBody>
          <a:bodyPr wrap="square" anchor="b">
            <a:noAutofit/>
          </a:bodyPr>
          <a:lstStyle>
            <a:lvl1pPr marL="0" indent="0">
              <a:buNone/>
              <a:defRPr sz="210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noProof="0" dirty="0"/>
              <a:t>Edit Master text styles</a:t>
            </a:r>
          </a:p>
        </p:txBody>
      </p:sp>
      <p:sp>
        <p:nvSpPr>
          <p:cNvPr id="4" name="Content Placeholder 3"/>
          <p:cNvSpPr>
            <a:spLocks noGrp="1"/>
          </p:cNvSpPr>
          <p:nvPr>
            <p:ph sz="half" idx="2" hasCustomPrompt="1"/>
          </p:nvPr>
        </p:nvSpPr>
        <p:spPr>
          <a:xfrm>
            <a:off x="728042" y="1948296"/>
            <a:ext cx="3752999" cy="2548696"/>
          </a:xfrm>
          <a:prstGeom prst="rect">
            <a:avLst/>
          </a:prstGeom>
        </p:spPr>
        <p:txBody>
          <a:bodyPr wrap="square">
            <a:noAutofit/>
          </a:bodyPr>
          <a:lstStyle>
            <a:lvl1pPr marL="0" indent="-257175">
              <a:buClr>
                <a:schemeClr val="accent5"/>
              </a:buClr>
              <a:buFont typeface="Arial"/>
              <a:buNone/>
              <a:defRPr/>
            </a:lvl1pPr>
            <a:lvl2pPr>
              <a:buClr>
                <a:schemeClr val="accent5"/>
              </a:buClr>
              <a:buNone/>
              <a:defRPr/>
            </a:lvl2pPr>
            <a:lvl3pPr>
              <a:buClr>
                <a:schemeClr val="accent5"/>
              </a:buClr>
              <a:buNone/>
              <a:defRPr/>
            </a:lvl3pPr>
            <a:lvl4pPr>
              <a:buClr>
                <a:schemeClr val="accent5"/>
              </a:buClr>
              <a:buNone/>
              <a:defRPr/>
            </a:lvl4pPr>
            <a:lvl5pPr>
              <a:buClr>
                <a:schemeClr val="accent5"/>
              </a:buClr>
              <a:buNone/>
              <a:defRPr/>
            </a:lvl5pPr>
          </a:lstStyle>
          <a:p>
            <a:pPr lvl="0"/>
            <a:r>
              <a:rPr lang="en-GB" noProof="0" dirty="0"/>
              <a:t>Insert text</a:t>
            </a:r>
          </a:p>
        </p:txBody>
      </p:sp>
      <p:sp>
        <p:nvSpPr>
          <p:cNvPr id="5" name="Text Placeholder 4"/>
          <p:cNvSpPr>
            <a:spLocks noGrp="1"/>
          </p:cNvSpPr>
          <p:nvPr>
            <p:ph type="body" sz="quarter" idx="3"/>
          </p:nvPr>
        </p:nvSpPr>
        <p:spPr>
          <a:xfrm>
            <a:off x="4674577" y="1260872"/>
            <a:ext cx="3752999" cy="617934"/>
          </a:xfrm>
          <a:prstGeom prst="rect">
            <a:avLst/>
          </a:prstGeom>
          <a:noFill/>
        </p:spPr>
        <p:txBody>
          <a:bodyPr wrap="square" anchor="b">
            <a:noAutofit/>
          </a:bodyPr>
          <a:lstStyle>
            <a:lvl1pPr marL="0" indent="0">
              <a:buNone/>
              <a:defRPr sz="2100" b="1">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noProof="0" dirty="0"/>
              <a:t>Edit Master text styles</a:t>
            </a:r>
          </a:p>
        </p:txBody>
      </p:sp>
      <p:sp>
        <p:nvSpPr>
          <p:cNvPr id="6" name="Content Placeholder 5"/>
          <p:cNvSpPr>
            <a:spLocks noGrp="1"/>
          </p:cNvSpPr>
          <p:nvPr>
            <p:ph sz="quarter" idx="4" hasCustomPrompt="1"/>
          </p:nvPr>
        </p:nvSpPr>
        <p:spPr>
          <a:xfrm>
            <a:off x="4674577" y="1948296"/>
            <a:ext cx="3752999" cy="2548696"/>
          </a:xfrm>
          <a:prstGeom prst="rect">
            <a:avLst/>
          </a:prstGeom>
        </p:spPr>
        <p:txBody>
          <a:bodyPr wrap="square">
            <a:noAutofit/>
          </a:bodyPr>
          <a:lstStyle>
            <a:lvl1pPr marL="0" indent="-257175">
              <a:buClr>
                <a:schemeClr val="accent5"/>
              </a:buClr>
              <a:buFont typeface="Arial"/>
              <a:buNone/>
              <a:defRPr/>
            </a:lvl1pPr>
            <a:lvl2pPr>
              <a:buClr>
                <a:schemeClr val="accent5"/>
              </a:buClr>
              <a:defRPr/>
            </a:lvl2pPr>
            <a:lvl3pPr>
              <a:buClr>
                <a:schemeClr val="accent5"/>
              </a:buClr>
              <a:defRPr/>
            </a:lvl3pPr>
            <a:lvl4pPr>
              <a:buClr>
                <a:schemeClr val="accent5"/>
              </a:buClr>
              <a:defRPr/>
            </a:lvl4pPr>
            <a:lvl5pPr>
              <a:buClr>
                <a:schemeClr val="accent5"/>
              </a:buClr>
              <a:defRPr/>
            </a:lvl5pPr>
          </a:lstStyle>
          <a:p>
            <a:pPr lvl="0"/>
            <a:r>
              <a:rPr lang="en-GB" noProof="0" dirty="0"/>
              <a:t>Insert text</a:t>
            </a:r>
          </a:p>
        </p:txBody>
      </p:sp>
      <p:cxnSp>
        <p:nvCxnSpPr>
          <p:cNvPr id="9" name="Straight Connector 8"/>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spTree>
    <p:extLst>
      <p:ext uri="{BB962C8B-B14F-4D97-AF65-F5344CB8AC3E}">
        <p14:creationId xmlns:p14="http://schemas.microsoft.com/office/powerpoint/2010/main" val="20025771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_photo">
    <p:spTree>
      <p:nvGrpSpPr>
        <p:cNvPr id="1" name=""/>
        <p:cNvGrpSpPr/>
        <p:nvPr/>
      </p:nvGrpSpPr>
      <p:grpSpPr>
        <a:xfrm>
          <a:off x="0" y="0"/>
          <a:ext cx="0" cy="0"/>
          <a:chOff x="0" y="0"/>
          <a:chExt cx="0" cy="0"/>
        </a:xfrm>
      </p:grpSpPr>
      <p:sp>
        <p:nvSpPr>
          <p:cNvPr id="6" name="Picture Placeholder 2"/>
          <p:cNvSpPr>
            <a:spLocks noGrp="1"/>
          </p:cNvSpPr>
          <p:nvPr>
            <p:ph type="pic" sz="quarter" idx="13"/>
          </p:nvPr>
        </p:nvSpPr>
        <p:spPr>
          <a:xfrm>
            <a:off x="0" y="1312905"/>
            <a:ext cx="9144000" cy="3184086"/>
          </a:xfrm>
          <a:prstGeom prst="rect">
            <a:avLst/>
          </a:prstGeom>
          <a:solidFill>
            <a:schemeClr val="bg2"/>
          </a:solidFill>
        </p:spPr>
        <p:txBody>
          <a:bodyPr/>
          <a:lstStyle>
            <a:lvl1pPr marL="0" indent="0">
              <a:buNone/>
              <a:defRPr/>
            </a:lvl1pPr>
          </a:lstStyle>
          <a:p>
            <a:endParaRPr lang="en-GB" noProof="0"/>
          </a:p>
        </p:txBody>
      </p:sp>
      <p:sp>
        <p:nvSpPr>
          <p:cNvPr id="10"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cxnSp>
        <p:nvCxnSpPr>
          <p:cNvPr id="5" name="Straight Connector 4"/>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3148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44726" y="-44726"/>
            <a:ext cx="4616726" cy="5237922"/>
          </a:xfrm>
          <a:prstGeom prst="rect">
            <a:avLst/>
          </a:prstGeom>
          <a:solidFill>
            <a:schemeClr val="bg2"/>
          </a:solidFill>
          <a:ln w="28575">
            <a:solidFill>
              <a:schemeClr val="accent5"/>
            </a:solidFill>
          </a:ln>
        </p:spPr>
        <p:txBody>
          <a:bodyPr/>
          <a:lstStyle>
            <a:lvl1pPr marL="0" indent="0">
              <a:buNone/>
              <a:defRPr/>
            </a:lvl1pPr>
          </a:lstStyle>
          <a:p>
            <a:endParaRPr lang="en-GB" noProof="0"/>
          </a:p>
        </p:txBody>
      </p:sp>
      <p:sp>
        <p:nvSpPr>
          <p:cNvPr id="10" name="Rectangle 9"/>
          <p:cNvSpPr/>
          <p:nvPr userDrawn="1"/>
        </p:nvSpPr>
        <p:spPr>
          <a:xfrm>
            <a:off x="2410536" y="1494430"/>
            <a:ext cx="6412742" cy="2712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45712" y="557852"/>
            <a:ext cx="408692" cy="408692"/>
          </a:xfrm>
          <a:prstGeom prst="rect">
            <a:avLst/>
          </a:prstGeom>
        </p:spPr>
      </p:pic>
      <p:sp>
        <p:nvSpPr>
          <p:cNvPr id="3" name="Content Placeholder 2"/>
          <p:cNvSpPr>
            <a:spLocks noGrp="1"/>
          </p:cNvSpPr>
          <p:nvPr>
            <p:ph idx="1" hasCustomPrompt="1"/>
          </p:nvPr>
        </p:nvSpPr>
        <p:spPr>
          <a:xfrm>
            <a:off x="2410536" y="1494429"/>
            <a:ext cx="6008099" cy="2712493"/>
          </a:xfrm>
          <a:prstGeom prst="rect">
            <a:avLst/>
          </a:prstGeom>
          <a:solidFill>
            <a:schemeClr val="bg1"/>
          </a:solidFill>
        </p:spPr>
        <p:txBody>
          <a:bodyPr lIns="360000" tIns="360000" rIns="360000" bIns="360000" anchor="ctr" anchorCtr="0">
            <a:noAutofit/>
          </a:bodyPr>
          <a:lstStyle>
            <a:lvl1pPr marL="0" indent="0">
              <a:buFontTx/>
              <a:buNone/>
              <a:defRPr i="1" baseline="0">
                <a:solidFill>
                  <a:schemeClr val="tx2"/>
                </a:solidFill>
              </a:defRPr>
            </a:lvl1pPr>
          </a:lstStyle>
          <a:p>
            <a:pPr lvl="0"/>
            <a:r>
              <a:rPr lang="en-GB" noProof="0" dirty="0"/>
              <a:t>Insert text</a:t>
            </a:r>
          </a:p>
        </p:txBody>
      </p:sp>
    </p:spTree>
    <p:extLst>
      <p:ext uri="{BB962C8B-B14F-4D97-AF65-F5344CB8AC3E}">
        <p14:creationId xmlns:p14="http://schemas.microsoft.com/office/powerpoint/2010/main" val="3224400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and Content (half pag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96961" y="1369219"/>
            <a:ext cx="3437639" cy="3127772"/>
          </a:xfrm>
          <a:prstGeom prst="rect">
            <a:avLst/>
          </a:prstGeom>
        </p:spPr>
        <p:txBody>
          <a:bodyPr>
            <a:noAutofit/>
          </a:bodyPr>
          <a:lstStyle>
            <a:lvl1pPr marL="0" indent="-257175">
              <a:buClr>
                <a:schemeClr val="accent5"/>
              </a:buClr>
              <a:buFont typeface="Arial"/>
              <a:buNone/>
              <a:defRPr/>
            </a:lvl1pPr>
            <a:lvl2pPr>
              <a:buClr>
                <a:schemeClr val="accent5"/>
              </a:buClr>
              <a:buNone/>
              <a:defRPr/>
            </a:lvl2pPr>
            <a:lvl3pPr>
              <a:buClr>
                <a:schemeClr val="accent5"/>
              </a:buClr>
              <a:buNone/>
              <a:defRPr/>
            </a:lvl3pPr>
            <a:lvl4pPr>
              <a:buClr>
                <a:schemeClr val="accent5"/>
              </a:buClr>
              <a:buNone/>
              <a:defRPr/>
            </a:lvl4pPr>
            <a:lvl5pPr>
              <a:buClr>
                <a:schemeClr val="accent5"/>
              </a:buClr>
              <a:buNone/>
              <a:defRPr/>
            </a:lvl5pPr>
          </a:lstStyle>
          <a:p>
            <a:pPr lvl="0"/>
            <a:r>
              <a:rPr lang="en-GB" noProof="0" dirty="0"/>
              <a:t>Insert text</a:t>
            </a:r>
          </a:p>
        </p:txBody>
      </p:sp>
      <p:sp>
        <p:nvSpPr>
          <p:cNvPr id="6" name="Slide Number Placeholder 5"/>
          <p:cNvSpPr>
            <a:spLocks noGrp="1"/>
          </p:cNvSpPr>
          <p:nvPr>
            <p:ph type="sldNum" sz="quarter" idx="12"/>
          </p:nvPr>
        </p:nvSpPr>
        <p:spPr>
          <a:xfrm>
            <a:off x="628650" y="4598465"/>
            <a:ext cx="2057400" cy="273844"/>
          </a:xfrm>
          <a:prstGeom prst="rect">
            <a:avLst/>
          </a:prstGeom>
        </p:spPr>
        <p:txBody>
          <a:bodyPr/>
          <a:lstStyle/>
          <a:p>
            <a:fld id="{F46C79FD-C571-418B-AB0F-5EE936C85276}" type="slidenum">
              <a:rPr lang="en-GB" smtClean="0"/>
              <a:pPr/>
              <a:t>‹#›</a:t>
            </a:fld>
            <a:endParaRPr lang="en-GB"/>
          </a:p>
        </p:txBody>
      </p:sp>
      <p:sp>
        <p:nvSpPr>
          <p:cNvPr id="10" name="Title Placeholder 1"/>
          <p:cNvSpPr>
            <a:spLocks noGrp="1"/>
          </p:cNvSpPr>
          <p:nvPr>
            <p:ph type="title"/>
          </p:nvPr>
        </p:nvSpPr>
        <p:spPr>
          <a:xfrm>
            <a:off x="4996961" y="440074"/>
            <a:ext cx="3436328"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sp>
        <p:nvSpPr>
          <p:cNvPr id="7" name="Picture Placeholder 4"/>
          <p:cNvSpPr>
            <a:spLocks noGrp="1"/>
          </p:cNvSpPr>
          <p:nvPr>
            <p:ph type="pic" sz="quarter" idx="13"/>
          </p:nvPr>
        </p:nvSpPr>
        <p:spPr>
          <a:xfrm>
            <a:off x="-34787" y="-34787"/>
            <a:ext cx="4606787" cy="5223013"/>
          </a:xfrm>
          <a:prstGeom prst="rect">
            <a:avLst/>
          </a:prstGeom>
          <a:solidFill>
            <a:schemeClr val="bg2"/>
          </a:solidFill>
          <a:ln w="28575">
            <a:solidFill>
              <a:schemeClr val="accent5"/>
            </a:solidFill>
          </a:ln>
        </p:spPr>
        <p:txBody>
          <a:bodyPr/>
          <a:lstStyle>
            <a:lvl1pPr marL="0" indent="0">
              <a:buNone/>
              <a:defRPr/>
            </a:lvl1pPr>
          </a:lstStyle>
          <a:p>
            <a:endParaRPr lang="en-GB" noProof="0"/>
          </a:p>
        </p:txBody>
      </p:sp>
    </p:spTree>
    <p:extLst>
      <p:ext uri="{BB962C8B-B14F-4D97-AF65-F5344CB8AC3E}">
        <p14:creationId xmlns:p14="http://schemas.microsoft.com/office/powerpoint/2010/main" val="2208274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orizontal Picture and Content">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47460" y="-46623"/>
            <a:ext cx="9238920" cy="2601704"/>
          </a:xfrm>
          <a:prstGeom prst="rect">
            <a:avLst/>
          </a:prstGeom>
          <a:solidFill>
            <a:schemeClr val="bg2"/>
          </a:solidFill>
          <a:ln w="28575" cmpd="sng">
            <a:solidFill>
              <a:schemeClr val="accent5"/>
            </a:solidFill>
          </a:ln>
        </p:spPr>
        <p:txBody>
          <a:bodyPr/>
          <a:lstStyle>
            <a:lvl1pPr marL="0" indent="0">
              <a:buClr>
                <a:schemeClr val="accent2"/>
              </a:buClr>
              <a:buFont typeface="Arial"/>
              <a:buNone/>
              <a:defRPr/>
            </a:lvl1pPr>
          </a:lstStyle>
          <a:p>
            <a:endParaRPr lang="en-GB" noProof="0"/>
          </a:p>
        </p:txBody>
      </p:sp>
      <p:sp>
        <p:nvSpPr>
          <p:cNvPr id="2" name="Title 1"/>
          <p:cNvSpPr>
            <a:spLocks noGrp="1"/>
          </p:cNvSpPr>
          <p:nvPr>
            <p:ph type="title"/>
          </p:nvPr>
        </p:nvSpPr>
        <p:spPr>
          <a:xfrm>
            <a:off x="718039" y="2098159"/>
            <a:ext cx="7715250" cy="487056"/>
          </a:xfrm>
          <a:prstGeom prst="rect">
            <a:avLst/>
          </a:prstGeom>
          <a:solidFill>
            <a:schemeClr val="bg1"/>
          </a:solidFill>
        </p:spPr>
        <p:txBody>
          <a:bodyPr wrap="square" anchor="b">
            <a:spAutoFit/>
          </a:bodyPr>
          <a:lstStyle>
            <a:lvl1pPr>
              <a:defRPr sz="2850"/>
            </a:lvl1pPr>
          </a:lstStyle>
          <a:p>
            <a:r>
              <a:rPr lang="en-GB" noProof="0" dirty="0"/>
              <a:t>Click to edit Master title style</a:t>
            </a:r>
          </a:p>
        </p:txBody>
      </p:sp>
      <p:sp>
        <p:nvSpPr>
          <p:cNvPr id="6" name="Text Placeholder 5"/>
          <p:cNvSpPr>
            <a:spLocks noGrp="1"/>
          </p:cNvSpPr>
          <p:nvPr>
            <p:ph type="body" sz="quarter" idx="14" hasCustomPrompt="1"/>
          </p:nvPr>
        </p:nvSpPr>
        <p:spPr>
          <a:xfrm>
            <a:off x="718039" y="2722960"/>
            <a:ext cx="7715250" cy="1774031"/>
          </a:xfrm>
          <a:prstGeom prst="rect">
            <a:avLst/>
          </a:prstGeom>
        </p:spPr>
        <p:txBody>
          <a:bodyPr/>
          <a:lstStyle>
            <a:lvl1pPr marL="0" indent="-257175" algn="l">
              <a:buClr>
                <a:schemeClr val="accent5"/>
              </a:buClr>
              <a:buFont typeface="Arial"/>
              <a:buNone/>
              <a:defRPr/>
            </a:lvl1pPr>
            <a:lvl2pPr marL="600075" indent="-257175">
              <a:buClr>
                <a:schemeClr val="accent5"/>
              </a:buClr>
              <a:buFont typeface="Arial"/>
              <a:buNone/>
              <a:defRPr/>
            </a:lvl2pPr>
            <a:lvl3pPr marL="900113" indent="-214313">
              <a:buClr>
                <a:schemeClr val="accent5"/>
              </a:buClr>
              <a:buFont typeface="Arial"/>
              <a:buNone/>
              <a:defRPr/>
            </a:lvl3pPr>
            <a:lvl4pPr marL="1243013" indent="-214313">
              <a:buClr>
                <a:schemeClr val="accent5"/>
              </a:buClr>
              <a:buFont typeface="Arial"/>
              <a:buNone/>
              <a:defRPr/>
            </a:lvl4pPr>
            <a:lvl5pPr marL="1585913" indent="-214313">
              <a:buClr>
                <a:schemeClr val="accent5"/>
              </a:buClr>
              <a:buFont typeface="Arial"/>
              <a:buNone/>
              <a:defRPr/>
            </a:lvl5pPr>
          </a:lstStyle>
          <a:p>
            <a:pPr lvl="0"/>
            <a:r>
              <a:rPr lang="en-GB" noProof="0" dirty="0"/>
              <a:t>Insert text</a:t>
            </a:r>
          </a:p>
        </p:txBody>
      </p:sp>
    </p:spTree>
    <p:extLst>
      <p:ext uri="{BB962C8B-B14F-4D97-AF65-F5344CB8AC3E}">
        <p14:creationId xmlns:p14="http://schemas.microsoft.com/office/powerpoint/2010/main" val="11937831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cxnSp>
        <p:nvCxnSpPr>
          <p:cNvPr id="10" name="Straight Connector 9"/>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Picture Placeholder 2">
            <a:extLst>
              <a:ext uri="{FF2B5EF4-FFF2-40B4-BE49-F238E27FC236}">
                <a16:creationId xmlns:a16="http://schemas.microsoft.com/office/drawing/2014/main" id="{BF77687C-AC6F-634F-AC60-81131BCE7FCF}"/>
              </a:ext>
            </a:extLst>
          </p:cNvPr>
          <p:cNvSpPr>
            <a:spLocks noGrp="1"/>
          </p:cNvSpPr>
          <p:nvPr>
            <p:ph type="pic" sz="quarter" idx="19"/>
          </p:nvPr>
        </p:nvSpPr>
        <p:spPr>
          <a:xfrm>
            <a:off x="628651" y="1312905"/>
            <a:ext cx="2562287" cy="2642364"/>
          </a:xfrm>
          <a:prstGeom prst="rect">
            <a:avLst/>
          </a:prstGeom>
          <a:solidFill>
            <a:schemeClr val="bg2"/>
          </a:solidFill>
        </p:spPr>
        <p:txBody>
          <a:bodyPr/>
          <a:lstStyle>
            <a:lvl1pPr marL="0" indent="0">
              <a:buNone/>
              <a:defRPr/>
            </a:lvl1pPr>
          </a:lstStyle>
          <a:p>
            <a:endParaRPr lang="en-GB" noProof="0" dirty="0"/>
          </a:p>
        </p:txBody>
      </p:sp>
      <p:sp>
        <p:nvSpPr>
          <p:cNvPr id="17" name="Text Placeholder 4">
            <a:extLst>
              <a:ext uri="{FF2B5EF4-FFF2-40B4-BE49-F238E27FC236}">
                <a16:creationId xmlns:a16="http://schemas.microsoft.com/office/drawing/2014/main" id="{A1F17483-D7EC-5F47-B284-CA9DDB1A8905}"/>
              </a:ext>
            </a:extLst>
          </p:cNvPr>
          <p:cNvSpPr>
            <a:spLocks noGrp="1"/>
          </p:cNvSpPr>
          <p:nvPr>
            <p:ph type="body" sz="quarter" idx="16"/>
          </p:nvPr>
        </p:nvSpPr>
        <p:spPr>
          <a:xfrm>
            <a:off x="883794" y="3248470"/>
            <a:ext cx="2052000" cy="1143176"/>
          </a:xfrm>
          <a:prstGeom prst="rect">
            <a:avLst/>
          </a:prstGeom>
          <a:solidFill>
            <a:schemeClr val="bg1"/>
          </a:solidFill>
        </p:spPr>
        <p:txBody>
          <a:bodyPr/>
          <a:lstStyle>
            <a:lvl1pPr marL="0" indent="0">
              <a:buNone/>
              <a:defRPr sz="1050"/>
            </a:lvl1pPr>
          </a:lstStyle>
          <a:p>
            <a:endParaRPr lang="en-GB" dirty="0"/>
          </a:p>
        </p:txBody>
      </p:sp>
      <p:sp>
        <p:nvSpPr>
          <p:cNvPr id="18" name="Picture Placeholder 2">
            <a:extLst>
              <a:ext uri="{FF2B5EF4-FFF2-40B4-BE49-F238E27FC236}">
                <a16:creationId xmlns:a16="http://schemas.microsoft.com/office/drawing/2014/main" id="{E020C457-3C2E-CA42-88B4-5E3F06B1AE96}"/>
              </a:ext>
            </a:extLst>
          </p:cNvPr>
          <p:cNvSpPr>
            <a:spLocks noGrp="1"/>
          </p:cNvSpPr>
          <p:nvPr>
            <p:ph type="pic" sz="quarter" idx="20"/>
          </p:nvPr>
        </p:nvSpPr>
        <p:spPr>
          <a:xfrm>
            <a:off x="3253735" y="1312905"/>
            <a:ext cx="2562287" cy="2642364"/>
          </a:xfrm>
          <a:prstGeom prst="rect">
            <a:avLst/>
          </a:prstGeom>
          <a:solidFill>
            <a:schemeClr val="bg2"/>
          </a:solidFill>
        </p:spPr>
        <p:txBody>
          <a:bodyPr/>
          <a:lstStyle>
            <a:lvl1pPr marL="0" indent="0">
              <a:buNone/>
              <a:defRPr/>
            </a:lvl1pPr>
          </a:lstStyle>
          <a:p>
            <a:endParaRPr lang="en-GB" noProof="0" dirty="0"/>
          </a:p>
        </p:txBody>
      </p:sp>
      <p:sp>
        <p:nvSpPr>
          <p:cNvPr id="19" name="Text Placeholder 4">
            <a:extLst>
              <a:ext uri="{FF2B5EF4-FFF2-40B4-BE49-F238E27FC236}">
                <a16:creationId xmlns:a16="http://schemas.microsoft.com/office/drawing/2014/main" id="{B33CC6E2-D391-D44C-9F83-EE43AEFB9DA4}"/>
              </a:ext>
            </a:extLst>
          </p:cNvPr>
          <p:cNvSpPr>
            <a:spLocks noGrp="1"/>
          </p:cNvSpPr>
          <p:nvPr>
            <p:ph type="body" sz="quarter" idx="21"/>
          </p:nvPr>
        </p:nvSpPr>
        <p:spPr>
          <a:xfrm>
            <a:off x="3508878" y="3248470"/>
            <a:ext cx="2052000" cy="1143176"/>
          </a:xfrm>
          <a:prstGeom prst="rect">
            <a:avLst/>
          </a:prstGeom>
          <a:solidFill>
            <a:schemeClr val="bg1"/>
          </a:solidFill>
        </p:spPr>
        <p:txBody>
          <a:bodyPr/>
          <a:lstStyle>
            <a:lvl1pPr marL="0" indent="0">
              <a:buNone/>
              <a:defRPr sz="1050"/>
            </a:lvl1pPr>
          </a:lstStyle>
          <a:p>
            <a:endParaRPr lang="en-GB" dirty="0"/>
          </a:p>
        </p:txBody>
      </p:sp>
      <p:sp>
        <p:nvSpPr>
          <p:cNvPr id="21" name="Picture Placeholder 2">
            <a:extLst>
              <a:ext uri="{FF2B5EF4-FFF2-40B4-BE49-F238E27FC236}">
                <a16:creationId xmlns:a16="http://schemas.microsoft.com/office/drawing/2014/main" id="{82EE2749-4448-E94D-A3B6-E8FD4C9B9E33}"/>
              </a:ext>
            </a:extLst>
          </p:cNvPr>
          <p:cNvSpPr>
            <a:spLocks noGrp="1"/>
          </p:cNvSpPr>
          <p:nvPr>
            <p:ph type="pic" sz="quarter" idx="22"/>
          </p:nvPr>
        </p:nvSpPr>
        <p:spPr>
          <a:xfrm>
            <a:off x="5881337" y="1312905"/>
            <a:ext cx="2562287" cy="2642364"/>
          </a:xfrm>
          <a:prstGeom prst="rect">
            <a:avLst/>
          </a:prstGeom>
          <a:solidFill>
            <a:schemeClr val="bg2"/>
          </a:solidFill>
        </p:spPr>
        <p:txBody>
          <a:bodyPr/>
          <a:lstStyle>
            <a:lvl1pPr marL="0" indent="0">
              <a:buNone/>
              <a:defRPr/>
            </a:lvl1pPr>
          </a:lstStyle>
          <a:p>
            <a:endParaRPr lang="en-GB" noProof="0" dirty="0"/>
          </a:p>
        </p:txBody>
      </p:sp>
      <p:sp>
        <p:nvSpPr>
          <p:cNvPr id="22" name="Text Placeholder 4">
            <a:extLst>
              <a:ext uri="{FF2B5EF4-FFF2-40B4-BE49-F238E27FC236}">
                <a16:creationId xmlns:a16="http://schemas.microsoft.com/office/drawing/2014/main" id="{292FCF7F-70FF-AF43-824A-E78383E715EC}"/>
              </a:ext>
            </a:extLst>
          </p:cNvPr>
          <p:cNvSpPr>
            <a:spLocks noGrp="1"/>
          </p:cNvSpPr>
          <p:nvPr>
            <p:ph type="body" sz="quarter" idx="23"/>
          </p:nvPr>
        </p:nvSpPr>
        <p:spPr>
          <a:xfrm>
            <a:off x="6136481" y="3248470"/>
            <a:ext cx="2052000" cy="1143176"/>
          </a:xfrm>
          <a:prstGeom prst="rect">
            <a:avLst/>
          </a:prstGeom>
          <a:solidFill>
            <a:schemeClr val="bg1"/>
          </a:solidFill>
        </p:spPr>
        <p:txBody>
          <a:bodyPr/>
          <a:lstStyle>
            <a:lvl1pPr marL="0" indent="0">
              <a:buNone/>
              <a:defRPr sz="1050"/>
            </a:lvl1pPr>
          </a:lstStyle>
          <a:p>
            <a:endParaRPr lang="en-GB" dirty="0"/>
          </a:p>
        </p:txBody>
      </p:sp>
    </p:spTree>
    <p:extLst>
      <p:ext uri="{BB962C8B-B14F-4D97-AF65-F5344CB8AC3E}">
        <p14:creationId xmlns:p14="http://schemas.microsoft.com/office/powerpoint/2010/main" val="24651847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21" name="Title Placeholder 1"/>
          <p:cNvSpPr>
            <a:spLocks noGrp="1"/>
          </p:cNvSpPr>
          <p:nvPr>
            <p:ph type="title"/>
          </p:nvPr>
        </p:nvSpPr>
        <p:spPr>
          <a:xfrm>
            <a:off x="728042" y="431415"/>
            <a:ext cx="7697920" cy="586768"/>
          </a:xfrm>
          <a:prstGeom prst="rect">
            <a:avLst/>
          </a:prstGeom>
        </p:spPr>
        <p:txBody>
          <a:bodyPr vert="horz" lIns="91440" tIns="45720" rIns="91440" bIns="0" rtlCol="0" anchor="b" anchorCtr="0">
            <a:noAutofit/>
          </a:bodyPr>
          <a:lstStyle>
            <a:lvl1pPr>
              <a:defRPr sz="2850"/>
            </a:lvl1pPr>
          </a:lstStyle>
          <a:p>
            <a:r>
              <a:rPr lang="en-GB" noProof="0" dirty="0"/>
              <a:t>Click to edit Master title style</a:t>
            </a:r>
          </a:p>
        </p:txBody>
      </p:sp>
      <p:cxnSp>
        <p:nvCxnSpPr>
          <p:cNvPr id="15" name="Straight Connector 14"/>
          <p:cNvCxnSpPr/>
          <p:nvPr userDrawn="1"/>
        </p:nvCxnSpPr>
        <p:spPr>
          <a:xfrm flipH="1">
            <a:off x="628651" y="0"/>
            <a:ext cx="1" cy="102393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6" name="Picture Placeholder 2">
            <a:extLst>
              <a:ext uri="{FF2B5EF4-FFF2-40B4-BE49-F238E27FC236}">
                <a16:creationId xmlns:a16="http://schemas.microsoft.com/office/drawing/2014/main" id="{5F365213-848B-024E-A456-0D200676FA24}"/>
              </a:ext>
            </a:extLst>
          </p:cNvPr>
          <p:cNvSpPr>
            <a:spLocks noGrp="1"/>
          </p:cNvSpPr>
          <p:nvPr>
            <p:ph type="pic" sz="quarter" idx="13"/>
          </p:nvPr>
        </p:nvSpPr>
        <p:spPr>
          <a:xfrm>
            <a:off x="2049806" y="1312905"/>
            <a:ext cx="2497500" cy="1566000"/>
          </a:xfrm>
          <a:prstGeom prst="rect">
            <a:avLst/>
          </a:prstGeom>
          <a:solidFill>
            <a:schemeClr val="bg2"/>
          </a:solidFill>
        </p:spPr>
        <p:txBody>
          <a:bodyPr/>
          <a:lstStyle>
            <a:lvl1pPr marL="0" indent="0">
              <a:buNone/>
              <a:defRPr/>
            </a:lvl1pPr>
          </a:lstStyle>
          <a:p>
            <a:endParaRPr lang="en-GB" noProof="0" dirty="0"/>
          </a:p>
        </p:txBody>
      </p:sp>
      <p:sp>
        <p:nvSpPr>
          <p:cNvPr id="27" name="Picture Placeholder 2">
            <a:extLst>
              <a:ext uri="{FF2B5EF4-FFF2-40B4-BE49-F238E27FC236}">
                <a16:creationId xmlns:a16="http://schemas.microsoft.com/office/drawing/2014/main" id="{1F0C252E-54B1-624A-B251-93ACB24B44EB}"/>
              </a:ext>
            </a:extLst>
          </p:cNvPr>
          <p:cNvSpPr>
            <a:spLocks noGrp="1"/>
          </p:cNvSpPr>
          <p:nvPr>
            <p:ph type="pic" sz="quarter" idx="14"/>
          </p:nvPr>
        </p:nvSpPr>
        <p:spPr>
          <a:xfrm>
            <a:off x="2049806" y="2930991"/>
            <a:ext cx="2497500" cy="1566000"/>
          </a:xfrm>
          <a:prstGeom prst="rect">
            <a:avLst/>
          </a:prstGeom>
          <a:solidFill>
            <a:schemeClr val="bg2"/>
          </a:solidFill>
        </p:spPr>
        <p:txBody>
          <a:bodyPr/>
          <a:lstStyle>
            <a:lvl1pPr marL="0" indent="0">
              <a:buNone/>
              <a:defRPr/>
            </a:lvl1pPr>
          </a:lstStyle>
          <a:p>
            <a:endParaRPr lang="en-GB" noProof="0" dirty="0"/>
          </a:p>
        </p:txBody>
      </p:sp>
      <p:sp>
        <p:nvSpPr>
          <p:cNvPr id="28" name="Picture Placeholder 2">
            <a:extLst>
              <a:ext uri="{FF2B5EF4-FFF2-40B4-BE49-F238E27FC236}">
                <a16:creationId xmlns:a16="http://schemas.microsoft.com/office/drawing/2014/main" id="{EC7BFE4B-D881-0841-972F-3BB3E43AAF62}"/>
              </a:ext>
            </a:extLst>
          </p:cNvPr>
          <p:cNvSpPr>
            <a:spLocks noGrp="1"/>
          </p:cNvSpPr>
          <p:nvPr>
            <p:ph type="pic" sz="quarter" idx="15"/>
          </p:nvPr>
        </p:nvSpPr>
        <p:spPr>
          <a:xfrm>
            <a:off x="4595543" y="1312905"/>
            <a:ext cx="2497500" cy="1566000"/>
          </a:xfrm>
          <a:prstGeom prst="rect">
            <a:avLst/>
          </a:prstGeom>
          <a:solidFill>
            <a:schemeClr val="bg2"/>
          </a:solidFill>
        </p:spPr>
        <p:txBody>
          <a:bodyPr/>
          <a:lstStyle>
            <a:lvl1pPr marL="0" indent="0">
              <a:buNone/>
              <a:defRPr/>
            </a:lvl1pPr>
          </a:lstStyle>
          <a:p>
            <a:endParaRPr lang="en-GB" noProof="0" dirty="0"/>
          </a:p>
        </p:txBody>
      </p:sp>
      <p:sp>
        <p:nvSpPr>
          <p:cNvPr id="29" name="Text Placeholder 12">
            <a:extLst>
              <a:ext uri="{FF2B5EF4-FFF2-40B4-BE49-F238E27FC236}">
                <a16:creationId xmlns:a16="http://schemas.microsoft.com/office/drawing/2014/main" id="{26D230BA-B3D4-3543-AD14-9F6C784D2F43}"/>
              </a:ext>
            </a:extLst>
          </p:cNvPr>
          <p:cNvSpPr>
            <a:spLocks noGrp="1"/>
          </p:cNvSpPr>
          <p:nvPr>
            <p:ph type="body" sz="quarter" idx="16"/>
          </p:nvPr>
        </p:nvSpPr>
        <p:spPr>
          <a:xfrm>
            <a:off x="7161830" y="2930991"/>
            <a:ext cx="1215000" cy="1566000"/>
          </a:xfrm>
          <a:prstGeom prst="rect">
            <a:avLst/>
          </a:prstGeom>
          <a:noFill/>
        </p:spPr>
        <p:txBody>
          <a:bodyPr tIns="90000"/>
          <a:lstStyle>
            <a:lvl1pPr marL="0" indent="0" algn="l">
              <a:lnSpc>
                <a:spcPts val="1260"/>
              </a:lnSpc>
              <a:spcAft>
                <a:spcPts val="0"/>
              </a:spcAft>
              <a:buNone/>
              <a:defRPr sz="1050"/>
            </a:lvl1pPr>
          </a:lstStyle>
          <a:p>
            <a:pPr lvl="0"/>
            <a:r>
              <a:rPr lang="en-GB" noProof="0" dirty="0"/>
              <a:t>Edit Master text styles</a:t>
            </a:r>
          </a:p>
        </p:txBody>
      </p:sp>
      <p:sp>
        <p:nvSpPr>
          <p:cNvPr id="30" name="Text Placeholder 12">
            <a:extLst>
              <a:ext uri="{FF2B5EF4-FFF2-40B4-BE49-F238E27FC236}">
                <a16:creationId xmlns:a16="http://schemas.microsoft.com/office/drawing/2014/main" id="{6151C0D4-98EF-D447-A8C6-142CA23E3F17}"/>
              </a:ext>
            </a:extLst>
          </p:cNvPr>
          <p:cNvSpPr>
            <a:spLocks noGrp="1"/>
          </p:cNvSpPr>
          <p:nvPr>
            <p:ph type="body" sz="quarter" idx="18"/>
          </p:nvPr>
        </p:nvSpPr>
        <p:spPr>
          <a:xfrm>
            <a:off x="728042" y="1312905"/>
            <a:ext cx="1247946" cy="1566000"/>
          </a:xfrm>
          <a:prstGeom prst="rect">
            <a:avLst/>
          </a:prstGeom>
          <a:noFill/>
        </p:spPr>
        <p:txBody>
          <a:bodyPr tIns="90000"/>
          <a:lstStyle>
            <a:lvl1pPr marL="0" indent="0" algn="r">
              <a:lnSpc>
                <a:spcPts val="1260"/>
              </a:lnSpc>
              <a:spcAft>
                <a:spcPts val="0"/>
              </a:spcAft>
              <a:buNone/>
              <a:defRPr sz="1050"/>
            </a:lvl1pPr>
          </a:lstStyle>
          <a:p>
            <a:pPr lvl="0"/>
            <a:r>
              <a:rPr lang="en-GB" noProof="0" dirty="0"/>
              <a:t>Edit Master text styles</a:t>
            </a:r>
          </a:p>
        </p:txBody>
      </p:sp>
      <p:sp>
        <p:nvSpPr>
          <p:cNvPr id="31" name="Picture Placeholder 2">
            <a:extLst>
              <a:ext uri="{FF2B5EF4-FFF2-40B4-BE49-F238E27FC236}">
                <a16:creationId xmlns:a16="http://schemas.microsoft.com/office/drawing/2014/main" id="{3298D3D7-E8BE-DE4C-9995-3011560B905D}"/>
              </a:ext>
            </a:extLst>
          </p:cNvPr>
          <p:cNvSpPr>
            <a:spLocks noGrp="1"/>
          </p:cNvSpPr>
          <p:nvPr>
            <p:ph type="pic" sz="quarter" idx="19"/>
          </p:nvPr>
        </p:nvSpPr>
        <p:spPr>
          <a:xfrm>
            <a:off x="4595545" y="2930991"/>
            <a:ext cx="2497500" cy="1566000"/>
          </a:xfrm>
          <a:prstGeom prst="rect">
            <a:avLst/>
          </a:prstGeom>
          <a:solidFill>
            <a:schemeClr val="bg2"/>
          </a:solidFill>
        </p:spPr>
        <p:txBody>
          <a:bodyPr/>
          <a:lstStyle>
            <a:lvl1pPr marL="0" indent="0">
              <a:buNone/>
              <a:defRPr/>
            </a:lvl1pPr>
          </a:lstStyle>
          <a:p>
            <a:endParaRPr lang="en-GB" noProof="0"/>
          </a:p>
        </p:txBody>
      </p:sp>
      <p:sp>
        <p:nvSpPr>
          <p:cNvPr id="32" name="Text Placeholder 12">
            <a:extLst>
              <a:ext uri="{FF2B5EF4-FFF2-40B4-BE49-F238E27FC236}">
                <a16:creationId xmlns:a16="http://schemas.microsoft.com/office/drawing/2014/main" id="{5AA5AF97-B62D-1649-9296-29B8A162A14E}"/>
              </a:ext>
            </a:extLst>
          </p:cNvPr>
          <p:cNvSpPr>
            <a:spLocks noGrp="1"/>
          </p:cNvSpPr>
          <p:nvPr>
            <p:ph type="body" sz="quarter" idx="20"/>
          </p:nvPr>
        </p:nvSpPr>
        <p:spPr>
          <a:xfrm>
            <a:off x="733988" y="2922985"/>
            <a:ext cx="1242000" cy="1574006"/>
          </a:xfrm>
          <a:prstGeom prst="rect">
            <a:avLst/>
          </a:prstGeom>
          <a:noFill/>
        </p:spPr>
        <p:txBody>
          <a:bodyPr tIns="90000"/>
          <a:lstStyle>
            <a:lvl1pPr marL="0" indent="0" algn="r">
              <a:lnSpc>
                <a:spcPts val="1260"/>
              </a:lnSpc>
              <a:spcAft>
                <a:spcPts val="0"/>
              </a:spcAft>
              <a:buNone/>
              <a:defRPr sz="1050"/>
            </a:lvl1pPr>
          </a:lstStyle>
          <a:p>
            <a:pPr lvl="0"/>
            <a:r>
              <a:rPr lang="en-GB" noProof="0" dirty="0"/>
              <a:t>Edit Master text styles</a:t>
            </a:r>
          </a:p>
        </p:txBody>
      </p:sp>
      <p:sp>
        <p:nvSpPr>
          <p:cNvPr id="33" name="Text Placeholder 12">
            <a:extLst>
              <a:ext uri="{FF2B5EF4-FFF2-40B4-BE49-F238E27FC236}">
                <a16:creationId xmlns:a16="http://schemas.microsoft.com/office/drawing/2014/main" id="{018AC41E-3877-BF47-AA29-7A9F0F0A096F}"/>
              </a:ext>
            </a:extLst>
          </p:cNvPr>
          <p:cNvSpPr>
            <a:spLocks noGrp="1"/>
          </p:cNvSpPr>
          <p:nvPr>
            <p:ph type="body" sz="quarter" idx="21"/>
          </p:nvPr>
        </p:nvSpPr>
        <p:spPr>
          <a:xfrm>
            <a:off x="7161830" y="1312905"/>
            <a:ext cx="1215000" cy="1566000"/>
          </a:xfrm>
          <a:prstGeom prst="rect">
            <a:avLst/>
          </a:prstGeom>
          <a:noFill/>
        </p:spPr>
        <p:txBody>
          <a:bodyPr tIns="90000"/>
          <a:lstStyle>
            <a:lvl1pPr marL="0" indent="0" algn="l">
              <a:lnSpc>
                <a:spcPts val="1260"/>
              </a:lnSpc>
              <a:spcAft>
                <a:spcPts val="0"/>
              </a:spcAft>
              <a:buNone/>
              <a:defRPr sz="1050"/>
            </a:lvl1pPr>
          </a:lstStyle>
          <a:p>
            <a:pPr lvl="0"/>
            <a:r>
              <a:rPr lang="en-GB" noProof="0" dirty="0"/>
              <a:t>Edit Master text styles</a:t>
            </a:r>
          </a:p>
        </p:txBody>
      </p:sp>
    </p:spTree>
    <p:extLst>
      <p:ext uri="{BB962C8B-B14F-4D97-AF65-F5344CB8AC3E}">
        <p14:creationId xmlns:p14="http://schemas.microsoft.com/office/powerpoint/2010/main" val="30321033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1664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st slide (option 1)">
    <p:spTree>
      <p:nvGrpSpPr>
        <p:cNvPr id="1" name=""/>
        <p:cNvGrpSpPr/>
        <p:nvPr/>
      </p:nvGrpSpPr>
      <p:grpSpPr>
        <a:xfrm>
          <a:off x="0" y="0"/>
          <a:ext cx="0" cy="0"/>
          <a:chOff x="0" y="0"/>
          <a:chExt cx="0" cy="0"/>
        </a:xfrm>
      </p:grpSpPr>
      <p:sp>
        <p:nvSpPr>
          <p:cNvPr id="7" name="Rectangle 6"/>
          <p:cNvSpPr/>
          <p:nvPr userDrawn="1"/>
        </p:nvSpPr>
        <p:spPr>
          <a:xfrm>
            <a:off x="0" y="1"/>
            <a:ext cx="9144000" cy="2572940"/>
          </a:xfrm>
          <a:prstGeom prst="rect">
            <a:avLst/>
          </a:prstGeom>
          <a:gradFill flip="none" rotWithShape="1">
            <a:gsLst>
              <a:gs pos="47000">
                <a:srgbClr val="0D6CB4"/>
              </a:gs>
              <a:gs pos="100000">
                <a:schemeClr val="accent2"/>
              </a:gs>
              <a:gs pos="77000">
                <a:srgbClr val="227DC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50">
              <a:solidFill>
                <a:schemeClr val="accent4"/>
              </a:solidFill>
            </a:endParaRPr>
          </a:p>
        </p:txBody>
      </p:sp>
      <p:sp>
        <p:nvSpPr>
          <p:cNvPr id="11" name="Title 1"/>
          <p:cNvSpPr>
            <a:spLocks noGrp="1"/>
          </p:cNvSpPr>
          <p:nvPr>
            <p:ph type="ctrTitle"/>
          </p:nvPr>
        </p:nvSpPr>
        <p:spPr>
          <a:xfrm>
            <a:off x="807760" y="841772"/>
            <a:ext cx="7515726" cy="930261"/>
          </a:xfrm>
          <a:prstGeom prst="rect">
            <a:avLst/>
          </a:prstGeom>
        </p:spPr>
        <p:txBody>
          <a:bodyPr anchor="b">
            <a:noAutofit/>
          </a:bodyPr>
          <a:lstStyle>
            <a:lvl1pPr algn="l">
              <a:defRPr sz="4500">
                <a:solidFill>
                  <a:schemeClr val="accent5"/>
                </a:solidFill>
              </a:defRPr>
            </a:lvl1pPr>
          </a:lstStyle>
          <a:p>
            <a:r>
              <a:rPr lang="en-GB" noProof="0" dirty="0"/>
              <a:t>Click to edit Master title style</a:t>
            </a:r>
          </a:p>
        </p:txBody>
      </p:sp>
      <p:cxnSp>
        <p:nvCxnSpPr>
          <p:cNvPr id="13" name="Straight Connector 12"/>
          <p:cNvCxnSpPr/>
          <p:nvPr userDrawn="1"/>
        </p:nvCxnSpPr>
        <p:spPr>
          <a:xfrm>
            <a:off x="628650" y="1"/>
            <a:ext cx="0" cy="1772033"/>
          </a:xfrm>
          <a:prstGeom prst="line">
            <a:avLst/>
          </a:prstGeom>
          <a:ln w="28575">
            <a:solidFill>
              <a:srgbClr val="F8CC29"/>
            </a:solidFill>
          </a:ln>
        </p:spPr>
        <p:style>
          <a:lnRef idx="1">
            <a:schemeClr val="accent1"/>
          </a:lnRef>
          <a:fillRef idx="0">
            <a:schemeClr val="accent1"/>
          </a:fillRef>
          <a:effectRef idx="0">
            <a:schemeClr val="accent1"/>
          </a:effectRef>
          <a:fontRef idx="minor">
            <a:schemeClr val="tx1"/>
          </a:fontRef>
        </p:style>
      </p:cxnSp>
      <p:sp>
        <p:nvSpPr>
          <p:cNvPr id="6" name="Subtitle 2"/>
          <p:cNvSpPr>
            <a:spLocks noGrp="1"/>
          </p:cNvSpPr>
          <p:nvPr>
            <p:ph type="subTitle" idx="1"/>
          </p:nvPr>
        </p:nvSpPr>
        <p:spPr>
          <a:xfrm>
            <a:off x="813289" y="2891758"/>
            <a:ext cx="7502769" cy="1443971"/>
          </a:xfrm>
          <a:prstGeom prst="rect">
            <a:avLst/>
          </a:prstGeo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Click to edit Master subtitle style</a:t>
            </a:r>
          </a:p>
        </p:txBody>
      </p:sp>
    </p:spTree>
    <p:extLst>
      <p:ext uri="{BB962C8B-B14F-4D97-AF65-F5344CB8AC3E}">
        <p14:creationId xmlns:p14="http://schemas.microsoft.com/office/powerpoint/2010/main" val="15555536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st slide (option 2)">
    <p:spTree>
      <p:nvGrpSpPr>
        <p:cNvPr id="1" name=""/>
        <p:cNvGrpSpPr/>
        <p:nvPr/>
      </p:nvGrpSpPr>
      <p:grpSpPr>
        <a:xfrm>
          <a:off x="0" y="0"/>
          <a:ext cx="0" cy="0"/>
          <a:chOff x="0" y="0"/>
          <a:chExt cx="0" cy="0"/>
        </a:xfrm>
      </p:grpSpPr>
      <p:sp>
        <p:nvSpPr>
          <p:cNvPr id="10" name="Rectangle 9"/>
          <p:cNvSpPr/>
          <p:nvPr userDrawn="1"/>
        </p:nvSpPr>
        <p:spPr>
          <a:xfrm>
            <a:off x="0" y="1"/>
            <a:ext cx="9144000" cy="257413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350"/>
          </a:p>
        </p:txBody>
      </p:sp>
      <p:cxnSp>
        <p:nvCxnSpPr>
          <p:cNvPr id="13" name="Straight Connector 12"/>
          <p:cNvCxnSpPr/>
          <p:nvPr userDrawn="1"/>
        </p:nvCxnSpPr>
        <p:spPr>
          <a:xfrm>
            <a:off x="628650" y="1"/>
            <a:ext cx="0" cy="1772033"/>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ctrTitle"/>
          </p:nvPr>
        </p:nvSpPr>
        <p:spPr>
          <a:xfrm>
            <a:off x="807760" y="841772"/>
            <a:ext cx="7515726" cy="930261"/>
          </a:xfrm>
          <a:prstGeom prst="rect">
            <a:avLst/>
          </a:prstGeom>
        </p:spPr>
        <p:txBody>
          <a:bodyPr anchor="b">
            <a:noAutofit/>
          </a:bodyPr>
          <a:lstStyle>
            <a:lvl1pPr algn="l">
              <a:defRPr sz="4500">
                <a:solidFill>
                  <a:schemeClr val="accent2">
                    <a:lumMod val="75000"/>
                  </a:schemeClr>
                </a:solidFill>
              </a:defRPr>
            </a:lvl1pPr>
          </a:lstStyle>
          <a:p>
            <a:r>
              <a:rPr lang="en-GB" noProof="0" dirty="0"/>
              <a:t>Click to edit Master title style</a:t>
            </a:r>
          </a:p>
        </p:txBody>
      </p:sp>
      <p:sp>
        <p:nvSpPr>
          <p:cNvPr id="9" name="Subtitle 2"/>
          <p:cNvSpPr>
            <a:spLocks noGrp="1"/>
          </p:cNvSpPr>
          <p:nvPr>
            <p:ph type="subTitle" idx="1"/>
          </p:nvPr>
        </p:nvSpPr>
        <p:spPr>
          <a:xfrm>
            <a:off x="813289" y="2891758"/>
            <a:ext cx="7502769" cy="1443971"/>
          </a:xfrm>
          <a:prstGeom prst="rect">
            <a:avLst/>
          </a:prstGeom>
        </p:spPr>
        <p:txBody>
          <a:bodyPr>
            <a:noAutofit/>
          </a:bodyPr>
          <a:lstStyle>
            <a:lvl1pPr marL="0" indent="0" algn="l">
              <a:buNone/>
              <a:defRPr sz="10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noProof="0" dirty="0"/>
              <a:t>Click to edit Master subtitle style</a:t>
            </a:r>
          </a:p>
        </p:txBody>
      </p:sp>
    </p:spTree>
    <p:extLst>
      <p:ext uri="{BB962C8B-B14F-4D97-AF65-F5344CB8AC3E}">
        <p14:creationId xmlns:p14="http://schemas.microsoft.com/office/powerpoint/2010/main" val="1026386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image" Target="../media/image8.png"/><Relationship Id="rId2" Type="http://schemas.openxmlformats.org/officeDocument/2006/relationships/slideLayout" Target="../slideLayouts/slideLayout9.xml"/><Relationship Id="rId16" Type="http://schemas.openxmlformats.org/officeDocument/2006/relationships/theme" Target="../theme/theme3.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4.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11.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93317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30E17047-C597-4B34-8FEE-7A0D1EA692A4}" type="datetimeFigureOut">
              <a:rPr lang="en-US" smtClean="0">
                <a:solidFill>
                  <a:prstClr val="black">
                    <a:tint val="75000"/>
                  </a:prstClr>
                </a:solidFill>
              </a:rPr>
              <a:pPr defTabSz="914400"/>
              <a:t>4/27/2021</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9331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493317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8768E1A-8455-4611-8763-3FA1B747F6B6}" type="slidenum">
              <a:rPr lang="en-US" smtClean="0">
                <a:solidFill>
                  <a:prstClr val="black">
                    <a:tint val="75000"/>
                  </a:prstClr>
                </a:solidFill>
              </a:rPr>
              <a:pPr defTabSz="914400"/>
              <a:t>‹#›</a:t>
            </a:fld>
            <a:endParaRPr lang="en-US">
              <a:solidFill>
                <a:prstClr val="black">
                  <a:tint val="75000"/>
                </a:prstClr>
              </a:solidFill>
            </a:endParaRPr>
          </a:p>
        </p:txBody>
      </p:sp>
      <p:pic>
        <p:nvPicPr>
          <p:cNvPr id="7" name="Picture 2"/>
          <p:cNvPicPr>
            <a:picLocks noChangeAspect="1" noChangeArrowheads="1"/>
          </p:cNvPicPr>
          <p:nvPr userDrawn="1"/>
        </p:nvPicPr>
        <p:blipFill>
          <a:blip r:embed="rId6" cstate="screen">
            <a:extLst>
              <a:ext uri="{28A0092B-C50C-407E-A947-70E740481C1C}">
                <a14:useLocalDpi xmlns:a14="http://schemas.microsoft.com/office/drawing/2010/main" val="0"/>
              </a:ext>
            </a:extLst>
          </a:blip>
          <a:srcRect/>
          <a:stretch>
            <a:fillRect/>
          </a:stretch>
        </p:blipFill>
        <p:spPr bwMode="auto">
          <a:xfrm>
            <a:off x="6837247" y="4610263"/>
            <a:ext cx="2037896" cy="409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498706"/>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93317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30E17047-C597-4B34-8FEE-7A0D1EA692A4}" type="datetimeFigureOut">
              <a:rPr lang="en-US" smtClean="0">
                <a:solidFill>
                  <a:prstClr val="black">
                    <a:tint val="75000"/>
                  </a:prstClr>
                </a:solidFill>
              </a:rPr>
              <a:pPr defTabSz="914400"/>
              <a:t>4/27/2021</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9331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493317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8768E1A-8455-4611-8763-3FA1B747F6B6}" type="slidenum">
              <a:rPr lang="en-US" smtClean="0">
                <a:solidFill>
                  <a:prstClr val="black">
                    <a:tint val="75000"/>
                  </a:prstClr>
                </a:solidFill>
              </a:rPr>
              <a:pPr defTabSz="914400"/>
              <a:t>‹#›</a:t>
            </a:fld>
            <a:endParaRPr lang="en-US">
              <a:solidFill>
                <a:prstClr val="black">
                  <a:tint val="75000"/>
                </a:prstClr>
              </a:solidFill>
            </a:endParaRPr>
          </a:p>
        </p:txBody>
      </p:sp>
      <p:pic>
        <p:nvPicPr>
          <p:cNvPr id="7" name="Picture 2"/>
          <p:cNvPicPr>
            <a:picLocks noChangeAspect="1" noChangeArrowheads="1"/>
          </p:cNvPicPr>
          <p:nvPr userDrawn="1"/>
        </p:nvPicPr>
        <p:blipFill>
          <a:blip r:embed="rId5" cstate="screen">
            <a:extLst>
              <a:ext uri="{28A0092B-C50C-407E-A947-70E740481C1C}">
                <a14:useLocalDpi xmlns:a14="http://schemas.microsoft.com/office/drawing/2010/main" val="0"/>
              </a:ext>
            </a:extLst>
          </a:blip>
          <a:srcRect/>
          <a:stretch>
            <a:fillRect/>
          </a:stretch>
        </p:blipFill>
        <p:spPr bwMode="auto">
          <a:xfrm>
            <a:off x="6837247" y="4610263"/>
            <a:ext cx="2037896" cy="409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6597871"/>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EC-JRC-logo_horizontal_EN_pos_transparent-background.png"/>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189839" y="4544425"/>
            <a:ext cx="1847422" cy="540060"/>
          </a:xfrm>
          <a:prstGeom prst="rect">
            <a:avLst/>
          </a:prstGeom>
        </p:spPr>
      </p:pic>
    </p:spTree>
    <p:extLst>
      <p:ext uri="{BB962C8B-B14F-4D97-AF65-F5344CB8AC3E}">
        <p14:creationId xmlns:p14="http://schemas.microsoft.com/office/powerpoint/2010/main" val="561229157"/>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2" r:id="rId13"/>
    <p:sldLayoutId id="2147483983" r:id="rId14"/>
    <p:sldLayoutId id="2147483984" r:id="rId15"/>
  </p:sldLayoutIdLst>
  <mc:AlternateContent xmlns:mc="http://schemas.openxmlformats.org/markup-compatibility/2006" xmlns:p14="http://schemas.microsoft.com/office/powerpoint/2010/main">
    <mc:Choice Requires="p14">
      <p:transition spd="slow" p14:dur="18750"/>
    </mc:Choice>
    <mc:Fallback xmlns="">
      <p:transition spd="slow"/>
    </mc:Fallback>
  </mc:AlternateContent>
  <p:txStyles>
    <p:titleStyle>
      <a:lvl1pPr algn="ctr" defTabSz="685800" rtl="0" eaLnBrk="1" latinLnBrk="0" hangingPunct="1">
        <a:lnSpc>
          <a:spcPct val="90000"/>
        </a:lnSpc>
        <a:spcBef>
          <a:spcPct val="0"/>
        </a:spcBef>
        <a:buNone/>
        <a:defRPr sz="2700" b="1" kern="1200">
          <a:solidFill>
            <a:schemeClr val="bg1"/>
          </a:solidFill>
          <a:latin typeface="Verdana" charset="0"/>
          <a:ea typeface="Verdana" charset="0"/>
          <a:cs typeface="Verdana" charset="0"/>
        </a:defRPr>
      </a:lvl1pPr>
    </p:titleStyle>
    <p:bodyStyle>
      <a:lvl1pPr marL="171450" indent="-171450" algn="l" defTabSz="685800" rtl="0" eaLnBrk="1" latinLnBrk="0" hangingPunct="1">
        <a:lnSpc>
          <a:spcPct val="90000"/>
        </a:lnSpc>
        <a:spcBef>
          <a:spcPts val="750"/>
        </a:spcBef>
        <a:buFont typeface="Arial"/>
        <a:buChar char="•"/>
        <a:defRPr sz="2100" b="0" i="0" kern="1200">
          <a:solidFill>
            <a:schemeClr val="tx1"/>
          </a:solidFill>
          <a:latin typeface="Verdana Standaard" charset="0"/>
          <a:ea typeface="+mn-ea"/>
          <a:cs typeface="+mn-cs"/>
        </a:defRPr>
      </a:lvl1pPr>
      <a:lvl2pPr marL="514350" indent="-171450" algn="l" defTabSz="685800" rtl="0" eaLnBrk="1" latinLnBrk="0" hangingPunct="1">
        <a:lnSpc>
          <a:spcPct val="90000"/>
        </a:lnSpc>
        <a:spcBef>
          <a:spcPts val="375"/>
        </a:spcBef>
        <a:buFont typeface="Arial"/>
        <a:buChar char="•"/>
        <a:defRPr sz="1800" b="0" i="0" kern="1200">
          <a:solidFill>
            <a:schemeClr val="tx1"/>
          </a:solidFill>
          <a:latin typeface="Verdana Standaard" charset="0"/>
          <a:ea typeface="+mn-ea"/>
          <a:cs typeface="+mn-cs"/>
        </a:defRPr>
      </a:lvl2pPr>
      <a:lvl3pPr marL="857250" indent="-171450" algn="l" defTabSz="685800" rtl="0" eaLnBrk="1" latinLnBrk="0" hangingPunct="1">
        <a:lnSpc>
          <a:spcPct val="90000"/>
        </a:lnSpc>
        <a:spcBef>
          <a:spcPts val="375"/>
        </a:spcBef>
        <a:buFont typeface="Arial"/>
        <a:buChar char="•"/>
        <a:defRPr sz="1500" b="0" i="0" kern="1200">
          <a:solidFill>
            <a:schemeClr val="tx1"/>
          </a:solidFill>
          <a:latin typeface="Verdana Standaard" charset="0"/>
          <a:ea typeface="+mn-ea"/>
          <a:cs typeface="+mn-cs"/>
        </a:defRPr>
      </a:lvl3pPr>
      <a:lvl4pPr marL="1200150" indent="-171450" algn="l" defTabSz="685800" rtl="0" eaLnBrk="1" latinLnBrk="0" hangingPunct="1">
        <a:lnSpc>
          <a:spcPct val="90000"/>
        </a:lnSpc>
        <a:spcBef>
          <a:spcPts val="375"/>
        </a:spcBef>
        <a:buFont typeface="Arial"/>
        <a:buChar char="•"/>
        <a:defRPr sz="1350" b="0" i="0" kern="1200">
          <a:solidFill>
            <a:schemeClr val="tx1"/>
          </a:solidFill>
          <a:latin typeface="Verdana Standaard" charset="0"/>
          <a:ea typeface="+mn-ea"/>
          <a:cs typeface="+mn-cs"/>
        </a:defRPr>
      </a:lvl4pPr>
      <a:lvl5pPr marL="1543050" indent="-171450" algn="l" defTabSz="685800" rtl="0" eaLnBrk="1" latinLnBrk="0" hangingPunct="1">
        <a:lnSpc>
          <a:spcPct val="90000"/>
        </a:lnSpc>
        <a:spcBef>
          <a:spcPts val="375"/>
        </a:spcBef>
        <a:buFont typeface="Arial"/>
        <a:buChar char="•"/>
        <a:defRPr sz="1350" b="0" i="0" kern="1200">
          <a:solidFill>
            <a:schemeClr val="tx1"/>
          </a:solidFill>
          <a:latin typeface="Verdana Standaard" charset="0"/>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EC-JRC-logo_horizontal_EN_pos_transparent-background.png"/>
          <p:cNvPicPr>
            <a:picLocks noChangeAspect="1"/>
          </p:cNvPicPr>
          <p:nvPr userDrawn="1"/>
        </p:nvPicPr>
        <p:blipFill rotWithShape="1">
          <a:blip r:embed="rId19" cstate="print">
            <a:extLst>
              <a:ext uri="{28A0092B-C50C-407E-A947-70E740481C1C}">
                <a14:useLocalDpi xmlns:a14="http://schemas.microsoft.com/office/drawing/2010/main" val="0"/>
              </a:ext>
            </a:extLst>
          </a:blip>
          <a:srcRect l="6902" t="10944" r="6669" b="9113"/>
          <a:stretch/>
        </p:blipFill>
        <p:spPr>
          <a:xfrm>
            <a:off x="7459447" y="4633385"/>
            <a:ext cx="1295998" cy="350421"/>
          </a:xfrm>
          <a:prstGeom prst="rect">
            <a:avLst/>
          </a:prstGeom>
        </p:spPr>
      </p:pic>
      <p:sp>
        <p:nvSpPr>
          <p:cNvPr id="11" name="TextBox 10"/>
          <p:cNvSpPr txBox="1"/>
          <p:nvPr userDrawn="1"/>
        </p:nvSpPr>
        <p:spPr>
          <a:xfrm>
            <a:off x="676994" y="4827254"/>
            <a:ext cx="333287" cy="230832"/>
          </a:xfrm>
          <a:prstGeom prst="rect">
            <a:avLst/>
          </a:prstGeom>
          <a:noFill/>
        </p:spPr>
        <p:txBody>
          <a:bodyPr wrap="square" lIns="0" rIns="0" rtlCol="0">
            <a:spAutoFit/>
          </a:bodyPr>
          <a:lstStyle/>
          <a:p>
            <a:pPr marL="0" indent="0" algn="l">
              <a:buClr>
                <a:schemeClr val="accent5"/>
              </a:buClr>
              <a:buFont typeface="Arial"/>
              <a:buNone/>
            </a:pPr>
            <a:fld id="{7CDCD853-BF31-41A2-A1D4-0871305F302F}" type="slidenum">
              <a:rPr lang="en-GB" sz="900" noProof="0" smtClean="0">
                <a:ln>
                  <a:noFill/>
                </a:ln>
                <a:solidFill>
                  <a:schemeClr val="bg1">
                    <a:lumMod val="65000"/>
                  </a:schemeClr>
                </a:solidFill>
              </a:rPr>
              <a:pPr marL="0" indent="0" algn="l">
                <a:buClr>
                  <a:schemeClr val="accent5"/>
                </a:buClr>
                <a:buFont typeface="Arial"/>
                <a:buNone/>
              </a:pPr>
              <a:t>‹#›</a:t>
            </a:fld>
            <a:endParaRPr lang="en-GB" sz="1200" noProof="0" dirty="0">
              <a:ln>
                <a:noFill/>
              </a:ln>
              <a:solidFill>
                <a:schemeClr val="bg1">
                  <a:lumMod val="65000"/>
                </a:schemeClr>
              </a:solidFill>
            </a:endParaRPr>
          </a:p>
        </p:txBody>
      </p:sp>
      <p:cxnSp>
        <p:nvCxnSpPr>
          <p:cNvPr id="12" name="Straight Connector 11"/>
          <p:cNvCxnSpPr/>
          <p:nvPr userDrawn="1"/>
        </p:nvCxnSpPr>
        <p:spPr>
          <a:xfrm>
            <a:off x="599740" y="4808596"/>
            <a:ext cx="1" cy="33490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329950"/>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 id="2147484000" r:id="rId14"/>
    <p:sldLayoutId id="2147484001" r:id="rId15"/>
    <p:sldLayoutId id="2147484002" r:id="rId16"/>
    <p:sldLayoutId id="2147484003" r:id="rId17"/>
  </p:sldLayoutIdLst>
  <p:hf hdr="0" ftr="0" dt="0"/>
  <p:txStyles>
    <p:titleStyle>
      <a:lvl1pPr algn="l" defTabSz="685800" rtl="0" eaLnBrk="1" latinLnBrk="0" hangingPunct="1">
        <a:lnSpc>
          <a:spcPct val="90000"/>
        </a:lnSpc>
        <a:spcBef>
          <a:spcPct val="0"/>
        </a:spcBef>
        <a:buNone/>
        <a:defRPr sz="3000" kern="1200">
          <a:solidFill>
            <a:schemeClr val="tx2"/>
          </a:solidFill>
          <a:latin typeface="+mj-lt"/>
          <a:ea typeface="+mj-ea"/>
          <a:cs typeface="+mj-cs"/>
        </a:defRPr>
      </a:lvl1pPr>
    </p:titleStyle>
    <p:bodyStyle>
      <a:lvl1pPr marL="171450" indent="-171450" algn="l" defTabSz="685800" rtl="0" eaLnBrk="1" latinLnBrk="0" hangingPunct="1">
        <a:lnSpc>
          <a:spcPct val="100000"/>
        </a:lnSpc>
        <a:spcBef>
          <a:spcPts val="0"/>
        </a:spcBef>
        <a:spcAft>
          <a:spcPts val="1350"/>
        </a:spcAft>
        <a:buClr>
          <a:srgbClr val="2B91C5"/>
        </a:buClr>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1350"/>
        </a:spcAft>
        <a:buClr>
          <a:srgbClr val="2B91C5"/>
        </a:buClr>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1350"/>
        </a:spcAft>
        <a:buClr>
          <a:srgbClr val="2B91C5"/>
        </a:buClr>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1350"/>
        </a:spcAft>
        <a:buClr>
          <a:srgbClr val="2B91C5"/>
        </a:buClr>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1350"/>
        </a:spcAft>
        <a:buClr>
          <a:srgbClr val="2B91C5"/>
        </a:buClr>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78">
          <p15:clr>
            <a:srgbClr val="F26B43"/>
          </p15:clr>
        </p15:guide>
        <p15:guide id="2" pos="50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28.xml"/><Relationship Id="rId6" Type="http://schemas.openxmlformats.org/officeDocument/2006/relationships/image" Target="../media/image22.jpeg"/><Relationship Id="rId11" Type="http://schemas.openxmlformats.org/officeDocument/2006/relationships/image" Target="../media/image27.jpe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157"/>
            <a:ext cx="9144000" cy="4600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23593"/>
          <a:stretch/>
        </p:blipFill>
        <p:spPr>
          <a:xfrm>
            <a:off x="5382773" y="1414937"/>
            <a:ext cx="2924654" cy="1608107"/>
          </a:xfrm>
          <a:prstGeom prst="rect">
            <a:avLst/>
          </a:prstGeom>
          <a:ln>
            <a:noFill/>
          </a:ln>
          <a:effectLst>
            <a:softEdge rad="112500"/>
          </a:effectLst>
        </p:spPr>
      </p:pic>
      <p:sp>
        <p:nvSpPr>
          <p:cNvPr id="5" name="Rechthoek 2"/>
          <p:cNvSpPr txBox="1"/>
          <p:nvPr/>
        </p:nvSpPr>
        <p:spPr>
          <a:xfrm>
            <a:off x="12932" y="252029"/>
            <a:ext cx="9131083" cy="866843"/>
          </a:xfrm>
          <a:prstGeom prst="rect">
            <a:avLst/>
          </a:prstGeom>
          <a:ln w="12700">
            <a:miter lim="400000"/>
          </a:ln>
          <a:extLst>
            <a:ext uri="{C572A759-6A51-4108-AA02-DFA0A04FC94B}">
              <ma14:wrappingTextBoxFlag xmlns:ma14="http://schemas.microsoft.com/office/mac/drawingml/2011/main" xmlns="" val="1"/>
            </a:ext>
          </a:extLst>
        </p:spPr>
        <p:txBody>
          <a:bodyPr lIns="32990" tIns="32990" rIns="32990" bIns="32990">
            <a:spAutoFit/>
          </a:bodyPr>
          <a:lstStyle/>
          <a:p>
            <a:pPr algn="ctr">
              <a:defRPr sz="2600" b="1">
                <a:solidFill>
                  <a:srgbClr val="093B37"/>
                </a:solidFill>
              </a:defRPr>
            </a:pPr>
            <a:r>
              <a:rPr dirty="0"/>
              <a:t>The European Commission’s science </a:t>
            </a:r>
            <a:endParaRPr dirty="0">
              <a:solidFill>
                <a:srgbClr val="0F5494"/>
              </a:solidFill>
            </a:endParaRPr>
          </a:p>
          <a:p>
            <a:pPr algn="ctr">
              <a:defRPr sz="2600" b="1">
                <a:solidFill>
                  <a:srgbClr val="093B37"/>
                </a:solidFill>
              </a:defRPr>
            </a:pPr>
            <a:r>
              <a:rPr dirty="0"/>
              <a:t>and knowledge service</a:t>
            </a:r>
          </a:p>
        </p:txBody>
      </p:sp>
      <p:sp>
        <p:nvSpPr>
          <p:cNvPr id="6" name="Rechthoek 3"/>
          <p:cNvSpPr txBox="1"/>
          <p:nvPr/>
        </p:nvSpPr>
        <p:spPr>
          <a:xfrm>
            <a:off x="2616869" y="1431058"/>
            <a:ext cx="3073689" cy="620622"/>
          </a:xfrm>
          <a:prstGeom prst="rect">
            <a:avLst/>
          </a:prstGeom>
          <a:ln w="12700">
            <a:miter lim="400000"/>
          </a:ln>
          <a:extLst>
            <a:ext uri="{C572A759-6A51-4108-AA02-DFA0A04FC94B}">
              <ma14:wrappingTextBoxFlag xmlns:ma14="http://schemas.microsoft.com/office/mac/drawingml/2011/main" xmlns="" val="1"/>
            </a:ext>
          </a:extLst>
        </p:spPr>
        <p:txBody>
          <a:bodyPr wrap="square" lIns="32990" tIns="32990" rIns="32990" bIns="32990">
            <a:spAutoFit/>
          </a:bodyPr>
          <a:lstStyle>
            <a:lvl1pPr>
              <a:defRPr sz="2300">
                <a:solidFill>
                  <a:srgbClr val="093B37"/>
                </a:solidFill>
              </a:defRPr>
            </a:lvl1pPr>
          </a:lstStyle>
          <a:p>
            <a:pPr algn="ctr"/>
            <a:r>
              <a:rPr lang="en-US" sz="1200" b="1" dirty="0"/>
              <a:t>Disaster Risk Management Knowledge Centre</a:t>
            </a:r>
          </a:p>
          <a:p>
            <a:pPr algn="ctr"/>
            <a:r>
              <a:rPr sz="1200" b="1" dirty="0"/>
              <a:t>Joint Research Centre</a:t>
            </a:r>
          </a:p>
        </p:txBody>
      </p:sp>
      <p:sp>
        <p:nvSpPr>
          <p:cNvPr id="7" name="Rechthoek 3"/>
          <p:cNvSpPr txBox="1"/>
          <p:nvPr/>
        </p:nvSpPr>
        <p:spPr>
          <a:xfrm>
            <a:off x="2384214" y="1975944"/>
            <a:ext cx="3644054" cy="1359286"/>
          </a:xfrm>
          <a:prstGeom prst="rect">
            <a:avLst/>
          </a:prstGeom>
          <a:ln w="12700">
            <a:noFill/>
            <a:miter lim="400000"/>
          </a:ln>
          <a:extLst>
            <a:ext uri="{C572A759-6A51-4108-AA02-DFA0A04FC94B}">
              <ma14:wrappingTextBoxFlag xmlns:ma14="http://schemas.microsoft.com/office/mac/drawingml/2011/main" xmlns="" val="1"/>
            </a:ext>
          </a:extLst>
        </p:spPr>
        <p:txBody>
          <a:bodyPr wrap="square" lIns="32990" tIns="32990" rIns="32990" bIns="32990">
            <a:spAutoFit/>
          </a:bodyPr>
          <a:lstStyle>
            <a:lvl1pPr>
              <a:defRPr sz="2300">
                <a:solidFill>
                  <a:srgbClr val="093B37"/>
                </a:solidFill>
              </a:defRPr>
            </a:lvl1pPr>
          </a:lstStyle>
          <a:p>
            <a:pPr algn="ctr"/>
            <a:r>
              <a:rPr lang="en-US" sz="2800" b="1" dirty="0">
                <a:effectLst>
                  <a:outerShdw blurRad="50800" dist="38100" dir="2700000" algn="tl" rotWithShape="0">
                    <a:prstClr val="black">
                      <a:alpha val="29000"/>
                    </a:prstClr>
                  </a:outerShdw>
                </a:effectLst>
              </a:rPr>
              <a:t>Risk Data Hub methodology on multi-hazard risk assessment</a:t>
            </a:r>
          </a:p>
        </p:txBody>
      </p:sp>
      <p:sp>
        <p:nvSpPr>
          <p:cNvPr id="8" name="Rechthoek 3"/>
          <p:cNvSpPr txBox="1"/>
          <p:nvPr/>
        </p:nvSpPr>
        <p:spPr>
          <a:xfrm>
            <a:off x="3348433" y="3368398"/>
            <a:ext cx="3073689" cy="220513"/>
          </a:xfrm>
          <a:prstGeom prst="rect">
            <a:avLst/>
          </a:prstGeom>
          <a:ln w="12700">
            <a:miter lim="400000"/>
          </a:ln>
          <a:extLst>
            <a:ext uri="{C572A759-6A51-4108-AA02-DFA0A04FC94B}">
              <ma14:wrappingTextBoxFlag xmlns:ma14="http://schemas.microsoft.com/office/mac/drawingml/2011/main" xmlns="" val="1"/>
            </a:ext>
          </a:extLst>
        </p:spPr>
        <p:txBody>
          <a:bodyPr wrap="square" lIns="32990" tIns="32990" rIns="32990" bIns="32990">
            <a:spAutoFit/>
          </a:bodyPr>
          <a:lstStyle>
            <a:lvl1pPr>
              <a:defRPr sz="2300">
                <a:solidFill>
                  <a:srgbClr val="093B37"/>
                </a:solidFill>
              </a:defRPr>
            </a:lvl1pPr>
          </a:lstStyle>
          <a:p>
            <a:pPr algn="ctr"/>
            <a:r>
              <a:rPr lang="en-US" sz="1000" b="1" dirty="0"/>
              <a:t>Tiberiu Antofie, &amp; DRMKC</a:t>
            </a:r>
            <a:endParaRPr sz="1000" b="1" dirty="0"/>
          </a:p>
        </p:txBody>
      </p:sp>
      <p:sp>
        <p:nvSpPr>
          <p:cNvPr id="9" name="Rechthoek 3"/>
          <p:cNvSpPr txBox="1"/>
          <p:nvPr/>
        </p:nvSpPr>
        <p:spPr>
          <a:xfrm>
            <a:off x="3771411" y="4615969"/>
            <a:ext cx="3073689" cy="220513"/>
          </a:xfrm>
          <a:prstGeom prst="rect">
            <a:avLst/>
          </a:prstGeom>
          <a:ln w="12700">
            <a:miter lim="400000"/>
          </a:ln>
          <a:extLst>
            <a:ext uri="{C572A759-6A51-4108-AA02-DFA0A04FC94B}">
              <ma14:wrappingTextBoxFlag xmlns:ma14="http://schemas.microsoft.com/office/mac/drawingml/2011/main" xmlns="" val="1"/>
            </a:ext>
          </a:extLst>
        </p:spPr>
        <p:txBody>
          <a:bodyPr wrap="square" lIns="32990" tIns="32990" rIns="32990" bIns="32990">
            <a:spAutoFit/>
          </a:bodyPr>
          <a:lstStyle>
            <a:lvl1pPr>
              <a:defRPr sz="2300">
                <a:solidFill>
                  <a:srgbClr val="093B37"/>
                </a:solidFill>
              </a:defRPr>
            </a:lvl1pPr>
          </a:lstStyle>
          <a:p>
            <a:pPr algn="ctr"/>
            <a:r>
              <a:rPr lang="en-US" sz="1000" b="1" dirty="0"/>
              <a:t>28</a:t>
            </a:r>
            <a:r>
              <a:rPr lang="en-US" sz="1000" b="1" baseline="30000" dirty="0"/>
              <a:t>th</a:t>
            </a:r>
            <a:r>
              <a:rPr lang="en-US" sz="1000" b="1" dirty="0"/>
              <a:t> April 2021</a:t>
            </a:r>
            <a:endParaRPr sz="1000" b="1" dirty="0"/>
          </a:p>
        </p:txBody>
      </p:sp>
    </p:spTree>
    <p:extLst>
      <p:ext uri="{BB962C8B-B14F-4D97-AF65-F5344CB8AC3E}">
        <p14:creationId xmlns:p14="http://schemas.microsoft.com/office/powerpoint/2010/main" val="267990868"/>
      </p:ext>
    </p:extLst>
  </p:cSld>
  <p:clrMapOvr>
    <a:masterClrMapping/>
  </p:clrMapOvr>
  <mc:AlternateContent xmlns:mc="http://schemas.openxmlformats.org/markup-compatibility/2006" xmlns:p14="http://schemas.microsoft.com/office/powerpoint/2010/main">
    <mc:Choice Requires="p14">
      <p:transition spd="slow" p14:dur="1875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1" descr="Related image">
            <a:extLst>
              <a:ext uri="{FF2B5EF4-FFF2-40B4-BE49-F238E27FC236}">
                <a16:creationId xmlns:a16="http://schemas.microsoft.com/office/drawing/2014/main" id="{EB6D25F8-6E5C-4789-9A8A-9F520211E79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670"/>
          <a:stretch/>
        </p:blipFill>
        <p:spPr bwMode="auto">
          <a:xfrm>
            <a:off x="3446229" y="1295377"/>
            <a:ext cx="1533748" cy="116743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6" name="Picture 45" descr="Chart, line chart&#10;&#10;Description automatically generated">
            <a:extLst>
              <a:ext uri="{FF2B5EF4-FFF2-40B4-BE49-F238E27FC236}">
                <a16:creationId xmlns:a16="http://schemas.microsoft.com/office/drawing/2014/main" id="{784980C4-3060-41E2-99FE-5103D2193F43}"/>
              </a:ext>
            </a:extLst>
          </p:cNvPr>
          <p:cNvPicPr>
            <a:picLocks noChangeAspect="1"/>
          </p:cNvPicPr>
          <p:nvPr/>
        </p:nvPicPr>
        <p:blipFill rotWithShape="1">
          <a:blip r:embed="rId3">
            <a:extLst>
              <a:ext uri="{28A0092B-C50C-407E-A947-70E740481C1C}">
                <a14:useLocalDpi xmlns:a14="http://schemas.microsoft.com/office/drawing/2010/main" val="0"/>
              </a:ext>
            </a:extLst>
          </a:blip>
          <a:srcRect t="5917" r="6437"/>
          <a:stretch/>
        </p:blipFill>
        <p:spPr>
          <a:xfrm>
            <a:off x="1517346" y="1166238"/>
            <a:ext cx="1835382" cy="1372649"/>
          </a:xfrm>
          <a:prstGeom prst="rect">
            <a:avLst/>
          </a:prstGeom>
          <a:effectLst>
            <a:outerShdw blurRad="50800" dist="38100" dir="5400000" algn="t" rotWithShape="0">
              <a:prstClr val="black">
                <a:alpha val="40000"/>
              </a:prstClr>
            </a:outerShdw>
          </a:effectLst>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35502" t="7529" r="32249" b="10484"/>
          <a:stretch/>
        </p:blipFill>
        <p:spPr>
          <a:xfrm>
            <a:off x="5690260" y="483300"/>
            <a:ext cx="756629" cy="975839"/>
          </a:xfrm>
          <a:prstGeom prst="rect">
            <a:avLst/>
          </a:prstGeom>
        </p:spPr>
      </p:pic>
      <p:sp>
        <p:nvSpPr>
          <p:cNvPr id="24" name="Rectangle 23"/>
          <p:cNvSpPr/>
          <p:nvPr/>
        </p:nvSpPr>
        <p:spPr>
          <a:xfrm rot="16200000">
            <a:off x="2678180" y="2369770"/>
            <a:ext cx="5039621" cy="300082"/>
          </a:xfrm>
          <a:prstGeom prst="rect">
            <a:avLst/>
          </a:prstGeom>
          <a:solidFill>
            <a:schemeClr val="accent5">
              <a:lumMod val="60000"/>
              <a:lumOff val="40000"/>
            </a:schemeClr>
          </a:solidFill>
          <a:ln>
            <a:solidFill>
              <a:schemeClr val="tx2">
                <a:lumMod val="60000"/>
                <a:lumOff val="40000"/>
              </a:schemeClr>
            </a:solidFill>
          </a:ln>
        </p:spPr>
        <p:txBody>
          <a:bodyPr wrap="square">
            <a:spAutoFit/>
          </a:bodyPr>
          <a:lstStyle/>
          <a:p>
            <a:pPr defTabSz="685800"/>
            <a:r>
              <a:rPr lang="en-GB" sz="1350" dirty="0">
                <a:solidFill>
                  <a:srgbClr val="4D4D4D"/>
                </a:solidFill>
                <a:latin typeface="Arial"/>
              </a:rPr>
              <a:t>Mapping multi-hazard theoretical analysis (</a:t>
            </a:r>
            <a:r>
              <a:rPr lang="en-GB" sz="825" dirty="0">
                <a:solidFill>
                  <a:srgbClr val="4D4D4D"/>
                </a:solidFill>
                <a:latin typeface="Arial"/>
              </a:rPr>
              <a:t>Gill et al 2014</a:t>
            </a:r>
            <a:r>
              <a:rPr lang="en-GB" sz="1350" dirty="0">
                <a:solidFill>
                  <a:srgbClr val="4D4D4D"/>
                </a:solidFill>
                <a:latin typeface="Arial"/>
              </a:rPr>
              <a:t>) :</a:t>
            </a:r>
          </a:p>
        </p:txBody>
      </p:sp>
      <p:sp>
        <p:nvSpPr>
          <p:cNvPr id="25" name="Rectangle 24"/>
          <p:cNvSpPr/>
          <p:nvPr/>
        </p:nvSpPr>
        <p:spPr>
          <a:xfrm>
            <a:off x="5295355" y="124162"/>
            <a:ext cx="2296141" cy="300082"/>
          </a:xfrm>
          <a:prstGeom prst="rect">
            <a:avLst/>
          </a:prstGeom>
        </p:spPr>
        <p:txBody>
          <a:bodyPr wrap="none">
            <a:spAutoFit/>
          </a:bodyPr>
          <a:lstStyle/>
          <a:p>
            <a:pPr marL="214313" indent="-214313" defTabSz="685800">
              <a:buFont typeface="Wingdings" panose="05000000000000000000" pitchFamily="2" charset="2"/>
              <a:buChar char="Ø"/>
            </a:pPr>
            <a:r>
              <a:rPr lang="en-GB" sz="1350" dirty="0">
                <a:solidFill>
                  <a:srgbClr val="4D4D4D"/>
                </a:solidFill>
                <a:latin typeface="Arial"/>
              </a:rPr>
              <a:t>Multi-hazard interaction:</a:t>
            </a:r>
          </a:p>
        </p:txBody>
      </p:sp>
      <p:sp>
        <p:nvSpPr>
          <p:cNvPr id="26" name="Rectangle 25"/>
          <p:cNvSpPr/>
          <p:nvPr/>
        </p:nvSpPr>
        <p:spPr>
          <a:xfrm>
            <a:off x="5319602" y="1425817"/>
            <a:ext cx="3334887" cy="300082"/>
          </a:xfrm>
          <a:prstGeom prst="rect">
            <a:avLst/>
          </a:prstGeom>
        </p:spPr>
        <p:txBody>
          <a:bodyPr wrap="none">
            <a:spAutoFit/>
          </a:bodyPr>
          <a:lstStyle/>
          <a:p>
            <a:pPr marL="214313" indent="-214313" defTabSz="685800">
              <a:buFont typeface="Wingdings" panose="05000000000000000000" pitchFamily="2" charset="2"/>
              <a:buChar char="Ø"/>
            </a:pPr>
            <a:r>
              <a:rPr lang="en-GB" sz="1350" dirty="0">
                <a:solidFill>
                  <a:srgbClr val="4D4D4D"/>
                </a:solidFill>
                <a:latin typeface="Arial"/>
              </a:rPr>
              <a:t>The forecasting of Secondary hazard :</a:t>
            </a:r>
          </a:p>
        </p:txBody>
      </p:sp>
      <p:sp>
        <p:nvSpPr>
          <p:cNvPr id="27" name="Rectangle 26"/>
          <p:cNvSpPr/>
          <p:nvPr/>
        </p:nvSpPr>
        <p:spPr>
          <a:xfrm>
            <a:off x="5381783" y="2612829"/>
            <a:ext cx="3931269" cy="300082"/>
          </a:xfrm>
          <a:prstGeom prst="rect">
            <a:avLst/>
          </a:prstGeom>
        </p:spPr>
        <p:txBody>
          <a:bodyPr wrap="none">
            <a:spAutoFit/>
          </a:bodyPr>
          <a:lstStyle/>
          <a:p>
            <a:pPr marL="214313" indent="-214313" defTabSz="685800">
              <a:buFont typeface="Wingdings" panose="05000000000000000000" pitchFamily="2" charset="2"/>
              <a:buChar char="Ø"/>
            </a:pPr>
            <a:r>
              <a:rPr lang="en-GB" sz="1350" dirty="0">
                <a:solidFill>
                  <a:srgbClr val="4D4D4D"/>
                </a:solidFill>
                <a:latin typeface="Arial"/>
              </a:rPr>
              <a:t>Temporary likelihood of triggering relationship:</a:t>
            </a:r>
          </a:p>
        </p:txBody>
      </p:sp>
      <p:sp>
        <p:nvSpPr>
          <p:cNvPr id="28" name="Rectangle 27"/>
          <p:cNvSpPr/>
          <p:nvPr/>
        </p:nvSpPr>
        <p:spPr>
          <a:xfrm>
            <a:off x="5346668" y="3840721"/>
            <a:ext cx="3610604" cy="300082"/>
          </a:xfrm>
          <a:prstGeom prst="rect">
            <a:avLst/>
          </a:prstGeom>
        </p:spPr>
        <p:txBody>
          <a:bodyPr wrap="none">
            <a:spAutoFit/>
          </a:bodyPr>
          <a:lstStyle/>
          <a:p>
            <a:pPr marL="214313" indent="-214313" defTabSz="685800">
              <a:buFont typeface="Wingdings" panose="05000000000000000000" pitchFamily="2" charset="2"/>
              <a:buChar char="Ø"/>
            </a:pPr>
            <a:r>
              <a:rPr lang="en-GB" sz="1350" dirty="0">
                <a:solidFill>
                  <a:srgbClr val="4D4D4D"/>
                </a:solidFill>
                <a:latin typeface="Arial"/>
              </a:rPr>
              <a:t>Validation against the RDH L&amp;D database</a:t>
            </a:r>
          </a:p>
        </p:txBody>
      </p:sp>
      <p:sp>
        <p:nvSpPr>
          <p:cNvPr id="29" name="Rectangle 28"/>
          <p:cNvSpPr/>
          <p:nvPr/>
        </p:nvSpPr>
        <p:spPr>
          <a:xfrm>
            <a:off x="24087" y="124162"/>
            <a:ext cx="4795275" cy="300082"/>
          </a:xfrm>
          <a:prstGeom prst="rect">
            <a:avLst/>
          </a:prstGeom>
          <a:solidFill>
            <a:schemeClr val="accent5">
              <a:lumMod val="60000"/>
              <a:lumOff val="40000"/>
            </a:schemeClr>
          </a:solidFill>
          <a:ln>
            <a:solidFill>
              <a:schemeClr val="tx2">
                <a:lumMod val="60000"/>
                <a:lumOff val="40000"/>
              </a:schemeClr>
            </a:solidFill>
          </a:ln>
        </p:spPr>
        <p:txBody>
          <a:bodyPr wrap="square">
            <a:spAutoFit/>
          </a:bodyPr>
          <a:lstStyle/>
          <a:p>
            <a:pPr defTabSz="685800"/>
            <a:r>
              <a:rPr lang="en-GB" sz="1350" dirty="0">
                <a:solidFill>
                  <a:srgbClr val="4D4D4D"/>
                </a:solidFill>
                <a:latin typeface="Arial"/>
              </a:rPr>
              <a:t>Methodologies:</a:t>
            </a:r>
          </a:p>
        </p:txBody>
      </p:sp>
      <p:pic>
        <p:nvPicPr>
          <p:cNvPr id="1026" name="Picture 2" descr="An example of a network of hazard interactions (a cascade system) (from Gill and Malamud, 2014) using a hazard interaction matrix. A 21 × 21 matrix with primary natural hazards on the vertical axis and secondary hazards on the horizontal axis. These hazards are coded, as explained in the key. This matrix shows cases where a primary hazard could trigger a secondary hazard (upper triangle shaded) and cases where a primary hazard could increase the probability of a secondary hazard being triggered (bottom triangle shaded). Where both triangles are shaded, this indicates that the primary hazard could both trigger and increase the probability of a secondary hazard. Also distinguished are those relationships where a primary hazard has the potential to trigger or increase the probability of multiple occurrences of the secondary hazard (dark grey) and few or single occurrences of the secondary hazard (light grey). Hazards are grouped into geophysical (green), hydrological (blue), shallow Earth processes (orange), atmospheric (red), biophysical (purple) and space/celestial (grey). Footnotes give further information about some of the relationships. This matrix can be used to present an example of a network of hazard interactions (cascade). In this network of hazard interactions example (illustrated using rectangles, circles and arrows overlaid on the matrix), a storm event (ST) triggers flooding (FL), which then triggers landslides (LA). These landslides (LA) may then trigger or increase the probability of further flooding (FL) through the blocking of a river or the increase in sediment within the fluvial system. "/>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5236"/>
          <a:stretch/>
        </p:blipFill>
        <p:spPr bwMode="auto">
          <a:xfrm>
            <a:off x="7647526" y="505565"/>
            <a:ext cx="1293764" cy="9058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1736"/>
          <a:stretch/>
        </p:blipFill>
        <p:spPr bwMode="auto">
          <a:xfrm>
            <a:off x="7737785" y="1736116"/>
            <a:ext cx="1132533" cy="8349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6915"/>
          <a:stretch/>
        </p:blipFill>
        <p:spPr bwMode="auto">
          <a:xfrm>
            <a:off x="7747266" y="2911196"/>
            <a:ext cx="1113571" cy="834544"/>
          </a:xfrm>
          <a:prstGeom prst="rect">
            <a:avLst/>
          </a:prstGeom>
          <a:noFill/>
          <a:extLst>
            <a:ext uri="{909E8E84-426E-40DD-AFC4-6F175D3DCCD1}">
              <a14:hiddenFill xmlns:a14="http://schemas.microsoft.com/office/drawing/2010/main">
                <a:solidFill>
                  <a:srgbClr val="FFFFFF"/>
                </a:solidFill>
              </a14:hiddenFill>
            </a:ext>
          </a:extLst>
        </p:spPr>
      </p:pic>
      <p:sp>
        <p:nvSpPr>
          <p:cNvPr id="13" name="Left Arrow 12"/>
          <p:cNvSpPr/>
          <p:nvPr/>
        </p:nvSpPr>
        <p:spPr>
          <a:xfrm>
            <a:off x="6829023" y="933743"/>
            <a:ext cx="598868" cy="222008"/>
          </a:xfrm>
          <a:prstGeom prst="left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srgbClr val="FFFFFF"/>
              </a:solidFill>
              <a:latin typeface="Arial"/>
            </a:endParaRPr>
          </a:p>
        </p:txBody>
      </p:sp>
      <p:pic>
        <p:nvPicPr>
          <p:cNvPr id="38" name="Picture 37"/>
          <p:cNvPicPr>
            <a:picLocks noChangeAspect="1"/>
          </p:cNvPicPr>
          <p:nvPr/>
        </p:nvPicPr>
        <p:blipFill rotWithShape="1">
          <a:blip r:embed="rId4" cstate="print">
            <a:extLst>
              <a:ext uri="{28A0092B-C50C-407E-A947-70E740481C1C}">
                <a14:useLocalDpi xmlns:a14="http://schemas.microsoft.com/office/drawing/2010/main" val="0"/>
              </a:ext>
            </a:extLst>
          </a:blip>
          <a:srcRect l="35502" t="7529" r="32249" b="10484"/>
          <a:stretch/>
        </p:blipFill>
        <p:spPr>
          <a:xfrm>
            <a:off x="5622970" y="1702816"/>
            <a:ext cx="756629" cy="975839"/>
          </a:xfrm>
          <a:prstGeom prst="rect">
            <a:avLst/>
          </a:prstGeom>
        </p:spPr>
      </p:pic>
      <p:pic>
        <p:nvPicPr>
          <p:cNvPr id="39" name="Picture 38"/>
          <p:cNvPicPr>
            <a:picLocks noChangeAspect="1"/>
          </p:cNvPicPr>
          <p:nvPr/>
        </p:nvPicPr>
        <p:blipFill rotWithShape="1">
          <a:blip r:embed="rId4" cstate="print">
            <a:extLst>
              <a:ext uri="{28A0092B-C50C-407E-A947-70E740481C1C}">
                <a14:useLocalDpi xmlns:a14="http://schemas.microsoft.com/office/drawing/2010/main" val="0"/>
              </a:ext>
            </a:extLst>
          </a:blip>
          <a:srcRect l="35502" t="7529" r="32249" b="10484"/>
          <a:stretch/>
        </p:blipFill>
        <p:spPr>
          <a:xfrm>
            <a:off x="5806500" y="2850536"/>
            <a:ext cx="756629" cy="975839"/>
          </a:xfrm>
          <a:prstGeom prst="rect">
            <a:avLst/>
          </a:prstGeom>
        </p:spPr>
      </p:pic>
      <p:sp>
        <p:nvSpPr>
          <p:cNvPr id="40" name="Left Arrow 39"/>
          <p:cNvSpPr/>
          <p:nvPr/>
        </p:nvSpPr>
        <p:spPr>
          <a:xfrm>
            <a:off x="6829022" y="3227452"/>
            <a:ext cx="598868" cy="222008"/>
          </a:xfrm>
          <a:prstGeom prst="left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srgbClr val="FFFFFF"/>
              </a:solidFill>
              <a:latin typeface="Arial"/>
            </a:endParaRPr>
          </a:p>
        </p:txBody>
      </p:sp>
      <p:sp>
        <p:nvSpPr>
          <p:cNvPr id="41" name="Left Arrow 40"/>
          <p:cNvSpPr/>
          <p:nvPr/>
        </p:nvSpPr>
        <p:spPr>
          <a:xfrm>
            <a:off x="6758188" y="2023262"/>
            <a:ext cx="598868" cy="222008"/>
          </a:xfrm>
          <a:prstGeom prst="leftArrow">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GB" sz="1350">
              <a:solidFill>
                <a:srgbClr val="FFFFFF"/>
              </a:solidFill>
              <a:latin typeface="Arial"/>
            </a:endParaRPr>
          </a:p>
        </p:txBody>
      </p:sp>
      <p:sp>
        <p:nvSpPr>
          <p:cNvPr id="42" name="Rectangle 41">
            <a:extLst>
              <a:ext uri="{FF2B5EF4-FFF2-40B4-BE49-F238E27FC236}">
                <a16:creationId xmlns:a16="http://schemas.microsoft.com/office/drawing/2014/main" id="{3CDD0EDA-1229-470B-82A1-D1D8E624E1B2}"/>
              </a:ext>
            </a:extLst>
          </p:cNvPr>
          <p:cNvSpPr>
            <a:spLocks noChangeArrowheads="1"/>
          </p:cNvSpPr>
          <p:nvPr/>
        </p:nvSpPr>
        <p:spPr bwMode="auto">
          <a:xfrm>
            <a:off x="1572639" y="648176"/>
            <a:ext cx="172701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GB" altLang="en-US" sz="1000" b="1" i="1" u="none" strike="noStrike" cap="none" normalizeH="0" baseline="0" dirty="0">
                <a:ln>
                  <a:noFill/>
                </a:ln>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K_mean clustering for spatial dependence</a:t>
            </a:r>
            <a:endParaRPr kumimoji="0" lang="en-GB" altLang="en-US" sz="1800" b="1" i="0" u="none" strike="noStrike" cap="none" normalizeH="0" baseline="0" dirty="0">
              <a:ln>
                <a:noFill/>
              </a:ln>
              <a:solidFill>
                <a:schemeClr val="tx1"/>
              </a:solidFill>
              <a:effectLst/>
              <a:latin typeface="Arial" panose="020B0604020202020204" pitchFamily="34" charset="0"/>
            </a:endParaRPr>
          </a:p>
        </p:txBody>
      </p:sp>
      <p:sp>
        <p:nvSpPr>
          <p:cNvPr id="43" name="Rectangle 42">
            <a:extLst>
              <a:ext uri="{FF2B5EF4-FFF2-40B4-BE49-F238E27FC236}">
                <a16:creationId xmlns:a16="http://schemas.microsoft.com/office/drawing/2014/main" id="{A5023619-CE6D-4600-9BCE-305B74FE5603}"/>
              </a:ext>
            </a:extLst>
          </p:cNvPr>
          <p:cNvSpPr>
            <a:spLocks noChangeArrowheads="1"/>
          </p:cNvSpPr>
          <p:nvPr/>
        </p:nvSpPr>
        <p:spPr bwMode="auto">
          <a:xfrm>
            <a:off x="-24804" y="646215"/>
            <a:ext cx="1584088"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GB" altLang="en-US" sz="1000" b="1" i="1" u="none" strike="noStrike" cap="none" normalizeH="0" baseline="0" dirty="0">
                <a:ln>
                  <a:noFill/>
                </a:ln>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Single hazard Exposure</a:t>
            </a:r>
            <a:endParaRPr kumimoji="0" lang="en-GB" altLang="en-US" sz="1800" b="1" i="0" u="none" strike="noStrike" cap="none" normalizeH="0" baseline="0" dirty="0">
              <a:ln>
                <a:noFill/>
              </a:ln>
              <a:solidFill>
                <a:schemeClr val="tx1"/>
              </a:solidFill>
              <a:effectLst/>
              <a:latin typeface="Arial" panose="020B0604020202020204" pitchFamily="34" charset="0"/>
            </a:endParaRPr>
          </a:p>
        </p:txBody>
      </p:sp>
      <p:sp>
        <p:nvSpPr>
          <p:cNvPr id="44" name="Rectangle 43">
            <a:extLst>
              <a:ext uri="{FF2B5EF4-FFF2-40B4-BE49-F238E27FC236}">
                <a16:creationId xmlns:a16="http://schemas.microsoft.com/office/drawing/2014/main" id="{4402B505-014C-4C2F-8A11-42D7A5991041}"/>
              </a:ext>
            </a:extLst>
          </p:cNvPr>
          <p:cNvSpPr>
            <a:spLocks noChangeArrowheads="1"/>
          </p:cNvSpPr>
          <p:nvPr/>
        </p:nvSpPr>
        <p:spPr bwMode="auto">
          <a:xfrm>
            <a:off x="3249183" y="653334"/>
            <a:ext cx="18437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GB" altLang="en-US" sz="1000" b="1" i="1" u="none" strike="noStrike" cap="none" normalizeH="0" baseline="0" dirty="0">
                <a:ln>
                  <a:noFill/>
                </a:ln>
                <a:solidFill>
                  <a:srgbClr val="44546A"/>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sz="1000" b="1" i="1" dirty="0">
                <a:solidFill>
                  <a:srgbClr val="44546A"/>
                </a:solidFill>
                <a:latin typeface="Calibri" panose="020F0502020204030204" pitchFamily="34" charset="0"/>
                <a:cs typeface="Times New Roman" panose="02020603050405020304" pitchFamily="18" charset="0"/>
              </a:rPr>
              <a:t>Spatial clustering of  values</a:t>
            </a:r>
          </a:p>
          <a:p>
            <a:pPr marL="0" marR="0" lvl="0" indent="0" algn="just" defTabSz="914400" rtl="0" eaLnBrk="0" fontAlgn="base" latinLnBrk="0" hangingPunct="0">
              <a:lnSpc>
                <a:spcPct val="100000"/>
              </a:lnSpc>
              <a:spcBef>
                <a:spcPct val="0"/>
              </a:spcBef>
              <a:spcAft>
                <a:spcPct val="0"/>
              </a:spcAft>
              <a:buClrTx/>
              <a:buSzTx/>
              <a:buFontTx/>
              <a:buNone/>
              <a:tabLst/>
            </a:pPr>
            <a:r>
              <a:rPr lang="en-US" sz="1000" b="1" i="1" dirty="0">
                <a:solidFill>
                  <a:srgbClr val="44546A"/>
                </a:solidFill>
                <a:latin typeface="Calibri" panose="020F0502020204030204" pitchFamily="34" charset="0"/>
                <a:cs typeface="Times New Roman" panose="02020603050405020304" pitchFamily="18" charset="0"/>
              </a:rPr>
              <a:t> (hotspot analysis local Gi*)</a:t>
            </a:r>
            <a:endParaRPr lang="en-GB" altLang="en-US" sz="1000" b="1" i="1" dirty="0">
              <a:solidFill>
                <a:srgbClr val="44546A"/>
              </a:solidFill>
              <a:latin typeface="Calibri" panose="020F0502020204030204" pitchFamily="34" charset="0"/>
              <a:cs typeface="Times New Roman" panose="02020603050405020304" pitchFamily="18" charset="0"/>
            </a:endParaRPr>
          </a:p>
        </p:txBody>
      </p:sp>
      <p:sp>
        <p:nvSpPr>
          <p:cNvPr id="53" name="Rectangle 52">
            <a:extLst>
              <a:ext uri="{FF2B5EF4-FFF2-40B4-BE49-F238E27FC236}">
                <a16:creationId xmlns:a16="http://schemas.microsoft.com/office/drawing/2014/main" id="{E39CBB47-B66A-41E5-8415-1CD0DADD36D4}"/>
              </a:ext>
            </a:extLst>
          </p:cNvPr>
          <p:cNvSpPr/>
          <p:nvPr/>
        </p:nvSpPr>
        <p:spPr>
          <a:xfrm>
            <a:off x="1729122" y="2739425"/>
            <a:ext cx="3258652" cy="507831"/>
          </a:xfrm>
          <a:prstGeom prst="rect">
            <a:avLst/>
          </a:prstGeom>
          <a:solidFill>
            <a:schemeClr val="accent5">
              <a:lumMod val="60000"/>
              <a:lumOff val="40000"/>
            </a:schemeClr>
          </a:solidFill>
          <a:ln>
            <a:solidFill>
              <a:schemeClr val="tx2">
                <a:lumMod val="60000"/>
                <a:lumOff val="40000"/>
              </a:schemeClr>
            </a:solidFill>
          </a:ln>
        </p:spPr>
        <p:txBody>
          <a:bodyPr wrap="square">
            <a:spAutoFit/>
          </a:bodyPr>
          <a:lstStyle/>
          <a:p>
            <a:pPr defTabSz="685800"/>
            <a:r>
              <a:rPr lang="en-GB" sz="1350" dirty="0">
                <a:solidFill>
                  <a:srgbClr val="4D4D4D"/>
                </a:solidFill>
                <a:latin typeface="Arial"/>
              </a:rPr>
              <a:t>Multi-hazard potential impact area in Europe:</a:t>
            </a:r>
          </a:p>
        </p:txBody>
      </p:sp>
      <p:grpSp>
        <p:nvGrpSpPr>
          <p:cNvPr id="20" name="Group 19">
            <a:extLst>
              <a:ext uri="{FF2B5EF4-FFF2-40B4-BE49-F238E27FC236}">
                <a16:creationId xmlns:a16="http://schemas.microsoft.com/office/drawing/2014/main" id="{7E3B56A6-FA20-4578-A8C0-60FE98A39B49}"/>
              </a:ext>
            </a:extLst>
          </p:cNvPr>
          <p:cNvGrpSpPr/>
          <p:nvPr/>
        </p:nvGrpSpPr>
        <p:grpSpPr>
          <a:xfrm>
            <a:off x="1749599" y="3265268"/>
            <a:ext cx="3271539" cy="1805003"/>
            <a:chOff x="1438391" y="3324985"/>
            <a:chExt cx="3271539" cy="1805003"/>
          </a:xfrm>
        </p:grpSpPr>
        <p:grpSp>
          <p:nvGrpSpPr>
            <p:cNvPr id="54" name="Group 53">
              <a:extLst>
                <a:ext uri="{FF2B5EF4-FFF2-40B4-BE49-F238E27FC236}">
                  <a16:creationId xmlns:a16="http://schemas.microsoft.com/office/drawing/2014/main" id="{0CA3635D-ACF6-493D-8ECA-9348F574748A}"/>
                </a:ext>
              </a:extLst>
            </p:cNvPr>
            <p:cNvGrpSpPr/>
            <p:nvPr/>
          </p:nvGrpSpPr>
          <p:grpSpPr>
            <a:xfrm>
              <a:off x="1493131" y="3340264"/>
              <a:ext cx="2989131" cy="1789724"/>
              <a:chOff x="156545" y="3042042"/>
              <a:chExt cx="3047420" cy="1922032"/>
            </a:xfrm>
          </p:grpSpPr>
          <p:pic>
            <p:nvPicPr>
              <p:cNvPr id="55" name="Picture 54" descr="Map&#10;&#10;Description automatically generated">
                <a:extLst>
                  <a:ext uri="{FF2B5EF4-FFF2-40B4-BE49-F238E27FC236}">
                    <a16:creationId xmlns:a16="http://schemas.microsoft.com/office/drawing/2014/main" id="{8CD835DE-0D54-4BA3-BAAA-E63A2978D11F}"/>
                  </a:ext>
                </a:extLst>
              </p:cNvPr>
              <p:cNvPicPr>
                <a:picLocks noChangeAspect="1"/>
              </p:cNvPicPr>
              <p:nvPr/>
            </p:nvPicPr>
            <p:blipFill rotWithShape="1">
              <a:blip r:embed="rId8">
                <a:extLst>
                  <a:ext uri="{28A0092B-C50C-407E-A947-70E740481C1C}">
                    <a14:useLocalDpi xmlns:a14="http://schemas.microsoft.com/office/drawing/2010/main" val="0"/>
                  </a:ext>
                </a:extLst>
              </a:blip>
              <a:srcRect l="33639" t="10099" r="31882" b="14043"/>
              <a:stretch/>
            </p:blipFill>
            <p:spPr>
              <a:xfrm>
                <a:off x="156545" y="3042042"/>
                <a:ext cx="1634217" cy="1851022"/>
              </a:xfrm>
              <a:prstGeom prst="rect">
                <a:avLst/>
              </a:prstGeom>
              <a:ln>
                <a:noFill/>
              </a:ln>
              <a:effectLst>
                <a:outerShdw blurRad="50800" dist="38100" dir="5400000" algn="t" rotWithShape="0">
                  <a:prstClr val="black">
                    <a:alpha val="40000"/>
                  </a:prstClr>
                </a:outerShdw>
              </a:effectLst>
            </p:spPr>
          </p:pic>
          <p:pic>
            <p:nvPicPr>
              <p:cNvPr id="56" name="Picture 55" descr="Map&#10;&#10;Description automatically generated">
                <a:extLst>
                  <a:ext uri="{FF2B5EF4-FFF2-40B4-BE49-F238E27FC236}">
                    <a16:creationId xmlns:a16="http://schemas.microsoft.com/office/drawing/2014/main" id="{B1DA2537-FD48-436E-82D9-231FB17B3272}"/>
                  </a:ext>
                </a:extLst>
              </p:cNvPr>
              <p:cNvPicPr>
                <a:picLocks noChangeAspect="1"/>
              </p:cNvPicPr>
              <p:nvPr/>
            </p:nvPicPr>
            <p:blipFill rotWithShape="1">
              <a:blip r:embed="rId8">
                <a:extLst>
                  <a:ext uri="{28A0092B-C50C-407E-A947-70E740481C1C}">
                    <a14:useLocalDpi xmlns:a14="http://schemas.microsoft.com/office/drawing/2010/main" val="0"/>
                  </a:ext>
                </a:extLst>
              </a:blip>
              <a:srcRect l="33639" t="10099" r="31882" b="14043"/>
              <a:stretch/>
            </p:blipFill>
            <p:spPr>
              <a:xfrm>
                <a:off x="496665" y="3091989"/>
                <a:ext cx="1634217" cy="1851022"/>
              </a:xfrm>
              <a:prstGeom prst="rect">
                <a:avLst/>
              </a:prstGeom>
              <a:ln>
                <a:noFill/>
              </a:ln>
              <a:effectLst>
                <a:outerShdw blurRad="50800" dist="38100" dir="5400000" algn="t" rotWithShape="0">
                  <a:prstClr val="black">
                    <a:alpha val="40000"/>
                  </a:prstClr>
                </a:outerShdw>
              </a:effectLst>
            </p:spPr>
          </p:pic>
          <p:pic>
            <p:nvPicPr>
              <p:cNvPr id="57" name="Picture 56" descr="Map&#10;&#10;Description automatically generated">
                <a:extLst>
                  <a:ext uri="{FF2B5EF4-FFF2-40B4-BE49-F238E27FC236}">
                    <a16:creationId xmlns:a16="http://schemas.microsoft.com/office/drawing/2014/main" id="{9A4A3EA8-D81D-4637-800D-88BBAAFFA001}"/>
                  </a:ext>
                </a:extLst>
              </p:cNvPr>
              <p:cNvPicPr>
                <a:picLocks noChangeAspect="1"/>
              </p:cNvPicPr>
              <p:nvPr/>
            </p:nvPicPr>
            <p:blipFill rotWithShape="1">
              <a:blip r:embed="rId8">
                <a:extLst>
                  <a:ext uri="{28A0092B-C50C-407E-A947-70E740481C1C}">
                    <a14:useLocalDpi xmlns:a14="http://schemas.microsoft.com/office/drawing/2010/main" val="0"/>
                  </a:ext>
                </a:extLst>
              </a:blip>
              <a:srcRect l="33639" t="10099" r="31882" b="14043"/>
              <a:stretch/>
            </p:blipFill>
            <p:spPr>
              <a:xfrm>
                <a:off x="1027775" y="3113052"/>
                <a:ext cx="1634217" cy="1851022"/>
              </a:xfrm>
              <a:prstGeom prst="rect">
                <a:avLst/>
              </a:prstGeom>
              <a:ln>
                <a:noFill/>
              </a:ln>
              <a:effectLst>
                <a:outerShdw blurRad="50800" dist="38100" dir="8100000" algn="tr" rotWithShape="0">
                  <a:prstClr val="black">
                    <a:alpha val="40000"/>
                  </a:prstClr>
                </a:outerShdw>
              </a:effectLst>
            </p:spPr>
          </p:pic>
          <p:pic>
            <p:nvPicPr>
              <p:cNvPr id="58" name="Picture 57" descr="Map&#10;&#10;Description automatically generated">
                <a:extLst>
                  <a:ext uri="{FF2B5EF4-FFF2-40B4-BE49-F238E27FC236}">
                    <a16:creationId xmlns:a16="http://schemas.microsoft.com/office/drawing/2014/main" id="{D40EC2DD-AAB0-4072-8EFB-CBAC576F9E94}"/>
                  </a:ext>
                </a:extLst>
              </p:cNvPr>
              <p:cNvPicPr>
                <a:picLocks noChangeAspect="1"/>
              </p:cNvPicPr>
              <p:nvPr/>
            </p:nvPicPr>
            <p:blipFill rotWithShape="1">
              <a:blip r:embed="rId8">
                <a:extLst>
                  <a:ext uri="{28A0092B-C50C-407E-A947-70E740481C1C}">
                    <a14:useLocalDpi xmlns:a14="http://schemas.microsoft.com/office/drawing/2010/main" val="0"/>
                  </a:ext>
                </a:extLst>
              </a:blip>
              <a:srcRect l="33639" t="10099" r="31882" b="14043"/>
              <a:stretch/>
            </p:blipFill>
            <p:spPr>
              <a:xfrm>
                <a:off x="1569748" y="3099226"/>
                <a:ext cx="1634217" cy="1851022"/>
              </a:xfrm>
              <a:prstGeom prst="rect">
                <a:avLst/>
              </a:prstGeom>
              <a:ln>
                <a:noFill/>
              </a:ln>
              <a:effectLst>
                <a:outerShdw blurRad="50800" dist="38100" dir="8100000" algn="tr" rotWithShape="0">
                  <a:prstClr val="black">
                    <a:alpha val="40000"/>
                  </a:prstClr>
                </a:outerShdw>
              </a:effectLst>
            </p:spPr>
          </p:pic>
        </p:grpSp>
        <p:pic>
          <p:nvPicPr>
            <p:cNvPr id="59" name="Picture 58">
              <a:extLst>
                <a:ext uri="{FF2B5EF4-FFF2-40B4-BE49-F238E27FC236}">
                  <a16:creationId xmlns:a16="http://schemas.microsoft.com/office/drawing/2014/main" id="{7FC87531-851F-4DA1-A5B7-792ECCA2AE33}"/>
                </a:ext>
              </a:extLst>
            </p:cNvPr>
            <p:cNvPicPr>
              <a:picLocks noChangeAspect="1"/>
            </p:cNvPicPr>
            <p:nvPr/>
          </p:nvPicPr>
          <p:blipFill rotWithShape="1">
            <a:blip r:embed="rId9">
              <a:extLst>
                <a:ext uri="{28A0092B-C50C-407E-A947-70E740481C1C}">
                  <a14:useLocalDpi xmlns:a14="http://schemas.microsoft.com/office/drawing/2010/main" val="0"/>
                </a:ext>
              </a:extLst>
            </a:blip>
            <a:srcRect l="39670" t="14543" r="48197" b="68213"/>
            <a:stretch/>
          </p:blipFill>
          <p:spPr>
            <a:xfrm>
              <a:off x="1531991" y="3339950"/>
              <a:ext cx="915190" cy="659886"/>
            </a:xfrm>
            <a:prstGeom prst="rect">
              <a:avLst/>
            </a:prstGeom>
            <a:ln>
              <a:noFill/>
            </a:ln>
          </p:spPr>
        </p:pic>
        <p:sp>
          <p:nvSpPr>
            <p:cNvPr id="60" name="Rectangle 59">
              <a:extLst>
                <a:ext uri="{FF2B5EF4-FFF2-40B4-BE49-F238E27FC236}">
                  <a16:creationId xmlns:a16="http://schemas.microsoft.com/office/drawing/2014/main" id="{1E6A884F-1238-4416-8404-FCEBA4DF12B6}"/>
                </a:ext>
              </a:extLst>
            </p:cNvPr>
            <p:cNvSpPr/>
            <p:nvPr/>
          </p:nvSpPr>
          <p:spPr>
            <a:xfrm>
              <a:off x="1438391" y="3324985"/>
              <a:ext cx="3271539" cy="17549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Rectangle 60">
            <a:extLst>
              <a:ext uri="{FF2B5EF4-FFF2-40B4-BE49-F238E27FC236}">
                <a16:creationId xmlns:a16="http://schemas.microsoft.com/office/drawing/2014/main" id="{7FF793BF-DCD7-4A8C-999F-A23F9981B468}"/>
              </a:ext>
            </a:extLst>
          </p:cNvPr>
          <p:cNvSpPr/>
          <p:nvPr/>
        </p:nvSpPr>
        <p:spPr>
          <a:xfrm>
            <a:off x="-55446" y="2925141"/>
            <a:ext cx="1766830" cy="246221"/>
          </a:xfrm>
          <a:prstGeom prst="rect">
            <a:avLst/>
          </a:prstGeom>
        </p:spPr>
        <p:txBody>
          <a:bodyPr wrap="none">
            <a:spAutoFit/>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900" b="1" u="sng" dirty="0"/>
              <a:t>4</a:t>
            </a:r>
            <a:r>
              <a:rPr kumimoji="0" lang="en-GB" sz="900" b="1" i="0" u="sng" strike="noStrike" kern="1200" cap="none" spc="0" normalizeH="0" baseline="0" noProof="0" dirty="0">
                <a:ln>
                  <a:noFill/>
                </a:ln>
                <a:solidFill>
                  <a:srgbClr val="0F5494"/>
                </a:solidFill>
                <a:effectLst/>
                <a:uLnTx/>
                <a:uFillTx/>
                <a:latin typeface="Verdana" pitchFamily="34" charset="0"/>
                <a:ea typeface="+mn-ea"/>
                <a:cs typeface="+mn-cs"/>
              </a:rPr>
              <a:t>. </a:t>
            </a:r>
            <a:r>
              <a:rPr kumimoji="0" lang="en-GB" sz="1000" b="1" i="0" u="sng" strike="noStrike" kern="1200" cap="none" spc="0" normalizeH="0" baseline="0" noProof="0" dirty="0">
                <a:ln>
                  <a:noFill/>
                </a:ln>
                <a:solidFill>
                  <a:srgbClr val="0F5494"/>
                </a:solidFill>
                <a:effectLst/>
                <a:uLnTx/>
                <a:uFillTx/>
                <a:latin typeface="Verdana" pitchFamily="34" charset="0"/>
                <a:ea typeface="+mn-ea"/>
                <a:cs typeface="+mn-cs"/>
              </a:rPr>
              <a:t>Hotspots</a:t>
            </a:r>
            <a:r>
              <a:rPr kumimoji="0" lang="en-GB" sz="900" b="1" i="0" u="sng" strike="noStrike" kern="1200" cap="none" spc="0" normalizeH="0" baseline="0" noProof="0" dirty="0">
                <a:ln>
                  <a:noFill/>
                </a:ln>
                <a:solidFill>
                  <a:srgbClr val="0F5494"/>
                </a:solidFill>
                <a:effectLst/>
                <a:uLnTx/>
                <a:uFillTx/>
                <a:latin typeface="Verdana" pitchFamily="34" charset="0"/>
                <a:ea typeface="+mn-ea"/>
                <a:cs typeface="+mn-cs"/>
              </a:rPr>
              <a:t> </a:t>
            </a:r>
            <a:r>
              <a:rPr kumimoji="0" lang="en-GB" sz="1000" b="1" i="0" u="sng" strike="noStrike" kern="1200" cap="none" spc="0" normalizeH="0" baseline="0" noProof="0" dirty="0">
                <a:ln>
                  <a:noFill/>
                </a:ln>
                <a:solidFill>
                  <a:srgbClr val="0F5494"/>
                </a:solidFill>
                <a:effectLst/>
                <a:uLnTx/>
                <a:uFillTx/>
                <a:latin typeface="Verdana" pitchFamily="34" charset="0"/>
                <a:ea typeface="+mn-ea"/>
                <a:cs typeface="+mn-cs"/>
              </a:rPr>
              <a:t>combined</a:t>
            </a:r>
            <a:r>
              <a:rPr kumimoji="0" lang="en-GB" sz="900" b="1" i="0" u="sng" strike="noStrike" kern="1200" cap="none" spc="0" normalizeH="0" baseline="0" noProof="0" dirty="0">
                <a:ln>
                  <a:noFill/>
                </a:ln>
                <a:solidFill>
                  <a:srgbClr val="0F5494"/>
                </a:solidFill>
                <a:effectLst/>
                <a:uLnTx/>
                <a:uFillTx/>
                <a:latin typeface="Verdana" pitchFamily="34" charset="0"/>
                <a:ea typeface="+mn-ea"/>
                <a:cs typeface="+mn-cs"/>
              </a:rPr>
              <a:t> </a:t>
            </a:r>
          </a:p>
        </p:txBody>
      </p:sp>
      <p:sp>
        <p:nvSpPr>
          <p:cNvPr id="62" name="TextBox 61">
            <a:extLst>
              <a:ext uri="{FF2B5EF4-FFF2-40B4-BE49-F238E27FC236}">
                <a16:creationId xmlns:a16="http://schemas.microsoft.com/office/drawing/2014/main" id="{D94AAD4B-56F2-4B46-8D19-C8657A94B177}"/>
              </a:ext>
            </a:extLst>
          </p:cNvPr>
          <p:cNvSpPr txBox="1"/>
          <p:nvPr/>
        </p:nvSpPr>
        <p:spPr>
          <a:xfrm>
            <a:off x="-6705" y="3237909"/>
            <a:ext cx="1461089" cy="646331"/>
          </a:xfrm>
          <a:prstGeom prst="rect">
            <a:avLst/>
          </a:prstGeom>
          <a:noFill/>
        </p:spPr>
        <p:txBody>
          <a:bodyPr wrap="square">
            <a:spAutoFit/>
          </a:bodyPr>
          <a:lstStyle/>
          <a:p>
            <a:pPr marL="171450" indent="-171450">
              <a:buFont typeface="Wingdings" panose="05000000000000000000" pitchFamily="2" charset="2"/>
              <a:buChar char="q"/>
            </a:pPr>
            <a:r>
              <a:rPr lang="en-US" sz="900" b="1" dirty="0">
                <a:solidFill>
                  <a:srgbClr val="1C1D1E"/>
                </a:solidFill>
                <a:latin typeface="Open Sans"/>
              </a:rPr>
              <a:t>Combining z-score from independent tests (</a:t>
            </a:r>
            <a:r>
              <a:rPr lang="en-US" sz="900" dirty="0">
                <a:solidFill>
                  <a:srgbClr val="1C1D1E"/>
                </a:solidFill>
                <a:latin typeface="Open Sans"/>
              </a:rPr>
              <a:t>Stouffer method):</a:t>
            </a:r>
          </a:p>
        </p:txBody>
      </p:sp>
      <p:pic>
        <p:nvPicPr>
          <p:cNvPr id="63" name="Picture 62">
            <a:extLst>
              <a:ext uri="{FF2B5EF4-FFF2-40B4-BE49-F238E27FC236}">
                <a16:creationId xmlns:a16="http://schemas.microsoft.com/office/drawing/2014/main" id="{0D1F2A89-F567-46A0-A1FC-484ABF7178EF}"/>
              </a:ext>
            </a:extLst>
          </p:cNvPr>
          <p:cNvPicPr>
            <a:picLocks noChangeAspect="1"/>
          </p:cNvPicPr>
          <p:nvPr/>
        </p:nvPicPr>
        <p:blipFill>
          <a:blip r:embed="rId10"/>
          <a:stretch>
            <a:fillRect/>
          </a:stretch>
        </p:blipFill>
        <p:spPr>
          <a:xfrm>
            <a:off x="59141" y="3927185"/>
            <a:ext cx="1045557" cy="556725"/>
          </a:xfrm>
          <a:prstGeom prst="rect">
            <a:avLst/>
          </a:prstGeom>
        </p:spPr>
      </p:pic>
      <p:sp>
        <p:nvSpPr>
          <p:cNvPr id="33" name="Right Brace 32">
            <a:extLst>
              <a:ext uri="{FF2B5EF4-FFF2-40B4-BE49-F238E27FC236}">
                <a16:creationId xmlns:a16="http://schemas.microsoft.com/office/drawing/2014/main" id="{99CDE0BF-24F0-46D9-8F87-C94F4FD9AAF0}"/>
              </a:ext>
            </a:extLst>
          </p:cNvPr>
          <p:cNvSpPr/>
          <p:nvPr/>
        </p:nvSpPr>
        <p:spPr>
          <a:xfrm>
            <a:off x="1239956" y="3218433"/>
            <a:ext cx="271542" cy="1848916"/>
          </a:xfrm>
          <a:prstGeom prst="rightBrace">
            <a:avLst/>
          </a:prstGeom>
          <a:ln w="12700">
            <a:solidFill>
              <a:schemeClr val="tx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Rectangle 65">
            <a:extLst>
              <a:ext uri="{FF2B5EF4-FFF2-40B4-BE49-F238E27FC236}">
                <a16:creationId xmlns:a16="http://schemas.microsoft.com/office/drawing/2014/main" id="{5269F5AA-8836-4778-B65D-E8BB2EE6EB3F}"/>
              </a:ext>
            </a:extLst>
          </p:cNvPr>
          <p:cNvSpPr/>
          <p:nvPr/>
        </p:nvSpPr>
        <p:spPr>
          <a:xfrm>
            <a:off x="1442943" y="419148"/>
            <a:ext cx="1838562" cy="246221"/>
          </a:xfrm>
          <a:prstGeom prst="rect">
            <a:avLst/>
          </a:prstGeom>
        </p:spPr>
        <p:txBody>
          <a:bodyPr wrap="square">
            <a:spAutoFit/>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r>
              <a:rPr lang="en-GB" sz="1000" b="1" u="sng" dirty="0"/>
              <a:t>2. Spatial dependency </a:t>
            </a:r>
          </a:p>
        </p:txBody>
      </p:sp>
      <p:sp>
        <p:nvSpPr>
          <p:cNvPr id="67" name="Rectangle 66">
            <a:extLst>
              <a:ext uri="{FF2B5EF4-FFF2-40B4-BE49-F238E27FC236}">
                <a16:creationId xmlns:a16="http://schemas.microsoft.com/office/drawing/2014/main" id="{5012C19B-F872-431E-8BA6-F3890BFDFD44}"/>
              </a:ext>
            </a:extLst>
          </p:cNvPr>
          <p:cNvSpPr/>
          <p:nvPr/>
        </p:nvSpPr>
        <p:spPr>
          <a:xfrm>
            <a:off x="3187492" y="416170"/>
            <a:ext cx="1936749" cy="246221"/>
          </a:xfrm>
          <a:prstGeom prst="rect">
            <a:avLst/>
          </a:prstGeom>
        </p:spPr>
        <p:txBody>
          <a:bodyPr wrap="none">
            <a:spAutoFit/>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r>
              <a:rPr lang="en-GB" sz="1000" b="1" u="sng" dirty="0"/>
              <a:t>3. Single hazard hotspot</a:t>
            </a:r>
          </a:p>
        </p:txBody>
      </p:sp>
      <p:pic>
        <p:nvPicPr>
          <p:cNvPr id="36" name="Picture 35">
            <a:extLst>
              <a:ext uri="{FF2B5EF4-FFF2-40B4-BE49-F238E27FC236}">
                <a16:creationId xmlns:a16="http://schemas.microsoft.com/office/drawing/2014/main" id="{EEF7A07C-3B43-4503-883F-36E6AA36E0F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69873" y="4134032"/>
            <a:ext cx="993935" cy="993935"/>
          </a:xfrm>
          <a:prstGeom prst="rect">
            <a:avLst/>
          </a:prstGeom>
        </p:spPr>
      </p:pic>
      <p:sp>
        <p:nvSpPr>
          <p:cNvPr id="37" name="Rectangle 1">
            <a:extLst>
              <a:ext uri="{FF2B5EF4-FFF2-40B4-BE49-F238E27FC236}">
                <a16:creationId xmlns:a16="http://schemas.microsoft.com/office/drawing/2014/main" id="{56EDA32A-2780-4B39-ABD8-6F91EB8E2EAD}"/>
              </a:ext>
            </a:extLst>
          </p:cNvPr>
          <p:cNvSpPr>
            <a:spLocks noChangeArrowheads="1"/>
          </p:cNvSpPr>
          <p:nvPr/>
        </p:nvSpPr>
        <p:spPr bwMode="auto">
          <a:xfrm>
            <a:off x="4546444" y="1032473"/>
            <a:ext cx="432859"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 b="0" i="1" u="none" strike="noStrike" cap="none" normalizeH="0" baseline="0" dirty="0">
                <a:ln>
                  <a:noFill/>
                </a:ln>
                <a:solidFill>
                  <a:srgbClr val="080808"/>
                </a:solidFill>
                <a:effectLst/>
                <a:latin typeface="JetBrains Mono"/>
              </a:rPr>
              <a:t>pysal</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600" i="1" dirty="0">
                <a:solidFill>
                  <a:srgbClr val="080808"/>
                </a:solidFill>
                <a:latin typeface="JetBrains Mono"/>
              </a:rPr>
              <a:t>- esda</a:t>
            </a:r>
            <a:endParaRPr kumimoji="0" lang="en-US" altLang="en-US" sz="600" b="0" i="1" u="none" strike="noStrike" cap="none" normalizeH="0" baseline="0" dirty="0">
              <a:ln>
                <a:noFill/>
              </a:ln>
              <a:solidFill>
                <a:schemeClr val="tx1"/>
              </a:solidFill>
              <a:effectLst/>
              <a:latin typeface="Arial" panose="020B0604020202020204" pitchFamily="34" charset="0"/>
            </a:endParaRPr>
          </a:p>
        </p:txBody>
      </p:sp>
      <p:sp>
        <p:nvSpPr>
          <p:cNvPr id="75" name="Rectangle 1">
            <a:extLst>
              <a:ext uri="{FF2B5EF4-FFF2-40B4-BE49-F238E27FC236}">
                <a16:creationId xmlns:a16="http://schemas.microsoft.com/office/drawing/2014/main" id="{C3235409-9F8C-435C-B508-351CCA232B3F}"/>
              </a:ext>
            </a:extLst>
          </p:cNvPr>
          <p:cNvSpPr>
            <a:spLocks noChangeArrowheads="1"/>
          </p:cNvSpPr>
          <p:nvPr/>
        </p:nvSpPr>
        <p:spPr bwMode="auto">
          <a:xfrm>
            <a:off x="2848615" y="978016"/>
            <a:ext cx="532297"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600" i="1" dirty="0">
                <a:solidFill>
                  <a:srgbClr val="080808"/>
                </a:solidFill>
                <a:latin typeface="JetBrains Mono"/>
              </a:rPr>
              <a:t>SciPy</a:t>
            </a:r>
            <a:endParaRPr kumimoji="0" lang="en-US" altLang="en-US" sz="600" b="0" i="1" u="none" strike="noStrike" cap="none" normalizeH="0" baseline="0" dirty="0">
              <a:ln>
                <a:noFill/>
              </a:ln>
              <a:solidFill>
                <a:srgbClr val="080808"/>
              </a:solidFill>
              <a:effectLst/>
              <a:latin typeface="JetBrains Mono"/>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600" i="1" dirty="0">
                <a:solidFill>
                  <a:srgbClr val="080808"/>
                </a:solidFill>
                <a:latin typeface="JetBrains Mono"/>
              </a:rPr>
              <a:t>Sklearn</a:t>
            </a:r>
          </a:p>
        </p:txBody>
      </p:sp>
      <p:sp>
        <p:nvSpPr>
          <p:cNvPr id="77" name="Rectangle 1">
            <a:extLst>
              <a:ext uri="{FF2B5EF4-FFF2-40B4-BE49-F238E27FC236}">
                <a16:creationId xmlns:a16="http://schemas.microsoft.com/office/drawing/2014/main" id="{05C9A992-ABE2-4121-90FF-3B5C8A2273BA}"/>
              </a:ext>
            </a:extLst>
          </p:cNvPr>
          <p:cNvSpPr>
            <a:spLocks noChangeArrowheads="1"/>
          </p:cNvSpPr>
          <p:nvPr/>
        </p:nvSpPr>
        <p:spPr bwMode="auto">
          <a:xfrm>
            <a:off x="4256585" y="3252414"/>
            <a:ext cx="761217"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600" i="1" dirty="0">
                <a:solidFill>
                  <a:srgbClr val="080808"/>
                </a:solidFill>
                <a:latin typeface="JetBrains Mono"/>
              </a:rPr>
              <a:t>SciPy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600" b="0" i="1" u="none" strike="noStrike" cap="none" normalizeH="0" baseline="0" dirty="0">
                <a:ln>
                  <a:noFill/>
                </a:ln>
                <a:solidFill>
                  <a:srgbClr val="080808"/>
                </a:solidFill>
                <a:effectLst/>
                <a:latin typeface="JetBrains Mono"/>
              </a:rPr>
              <a:t>-combine_pvalues</a:t>
            </a:r>
          </a:p>
        </p:txBody>
      </p:sp>
      <p:pic>
        <p:nvPicPr>
          <p:cNvPr id="76" name="Picture 75" descr="Chart&#10;&#10;Description automatically generated">
            <a:extLst>
              <a:ext uri="{FF2B5EF4-FFF2-40B4-BE49-F238E27FC236}">
                <a16:creationId xmlns:a16="http://schemas.microsoft.com/office/drawing/2014/main" id="{5593890C-F6AC-40B5-8A69-43590EEB90D4}"/>
              </a:ext>
            </a:extLst>
          </p:cNvPr>
          <p:cNvPicPr>
            <a:picLocks noChangeAspect="1"/>
          </p:cNvPicPr>
          <p:nvPr/>
        </p:nvPicPr>
        <p:blipFill rotWithShape="1">
          <a:blip r:embed="rId12">
            <a:extLst>
              <a:ext uri="{28A0092B-C50C-407E-A947-70E740481C1C}">
                <a14:useLocalDpi xmlns:a14="http://schemas.microsoft.com/office/drawing/2010/main" val="0"/>
              </a:ext>
            </a:extLst>
          </a:blip>
          <a:srcRect l="15516" t="2100" r="5400" b="3778"/>
          <a:stretch/>
        </p:blipFill>
        <p:spPr>
          <a:xfrm>
            <a:off x="6485588" y="4224373"/>
            <a:ext cx="993935" cy="809567"/>
          </a:xfrm>
          <a:prstGeom prst="rect">
            <a:avLst/>
          </a:prstGeom>
        </p:spPr>
      </p:pic>
      <p:sp>
        <p:nvSpPr>
          <p:cNvPr id="81" name="Rectangle 80">
            <a:extLst>
              <a:ext uri="{FF2B5EF4-FFF2-40B4-BE49-F238E27FC236}">
                <a16:creationId xmlns:a16="http://schemas.microsoft.com/office/drawing/2014/main" id="{CF24B7F4-5E53-4280-A7D4-D04B4FE5F181}"/>
              </a:ext>
            </a:extLst>
          </p:cNvPr>
          <p:cNvSpPr/>
          <p:nvPr/>
        </p:nvSpPr>
        <p:spPr>
          <a:xfrm>
            <a:off x="176373" y="423558"/>
            <a:ext cx="1057448" cy="246221"/>
          </a:xfrm>
          <a:prstGeom prst="rect">
            <a:avLst/>
          </a:prstGeom>
        </p:spPr>
        <p:txBody>
          <a:bodyPr wrap="square">
            <a:spAutoFit/>
          </a:bodyPr>
          <a:ls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a:lstStyle>
          <a:p>
            <a:r>
              <a:rPr lang="en-GB" sz="1000" b="1" u="sng" dirty="0"/>
              <a:t>1. Exposure </a:t>
            </a:r>
          </a:p>
        </p:txBody>
      </p:sp>
      <p:pic>
        <p:nvPicPr>
          <p:cNvPr id="78" name="Picture 77">
            <a:extLst>
              <a:ext uri="{FF2B5EF4-FFF2-40B4-BE49-F238E27FC236}">
                <a16:creationId xmlns:a16="http://schemas.microsoft.com/office/drawing/2014/main" id="{ACD3BB40-A351-4C88-A8D0-22AEBBEB2EC5}"/>
              </a:ext>
            </a:extLst>
          </p:cNvPr>
          <p:cNvPicPr>
            <a:picLocks noChangeAspect="1"/>
          </p:cNvPicPr>
          <p:nvPr/>
        </p:nvPicPr>
        <p:blipFill>
          <a:blip r:embed="rId13"/>
          <a:stretch>
            <a:fillRect/>
          </a:stretch>
        </p:blipFill>
        <p:spPr>
          <a:xfrm>
            <a:off x="91072" y="892005"/>
            <a:ext cx="1379524" cy="1987509"/>
          </a:xfrm>
          <a:prstGeom prst="rect">
            <a:avLst/>
          </a:prstGeom>
        </p:spPr>
      </p:pic>
      <p:pic>
        <p:nvPicPr>
          <p:cNvPr id="71" name="Picture 70">
            <a:extLst>
              <a:ext uri="{FF2B5EF4-FFF2-40B4-BE49-F238E27FC236}">
                <a16:creationId xmlns:a16="http://schemas.microsoft.com/office/drawing/2014/main" id="{4539972A-A725-44AA-B0C7-A979347E00D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300418" y="2508957"/>
            <a:ext cx="218428" cy="256645"/>
          </a:xfrm>
          <a:prstGeom prst="rect">
            <a:avLst/>
          </a:prstGeom>
        </p:spPr>
      </p:pic>
      <p:pic>
        <p:nvPicPr>
          <p:cNvPr id="70" name="Picture 69">
            <a:extLst>
              <a:ext uri="{FF2B5EF4-FFF2-40B4-BE49-F238E27FC236}">
                <a16:creationId xmlns:a16="http://schemas.microsoft.com/office/drawing/2014/main" id="{1CFD8833-F87D-4E2D-935F-F76EB35D85B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46176" y="1354840"/>
            <a:ext cx="139501" cy="164851"/>
          </a:xfrm>
          <a:prstGeom prst="rect">
            <a:avLst/>
          </a:prstGeom>
        </p:spPr>
      </p:pic>
    </p:spTree>
    <p:extLst>
      <p:ext uri="{BB962C8B-B14F-4D97-AF65-F5344CB8AC3E}">
        <p14:creationId xmlns:p14="http://schemas.microsoft.com/office/powerpoint/2010/main" val="1207961661"/>
      </p:ext>
    </p:extLst>
  </p:cSld>
  <p:clrMapOvr>
    <a:masterClrMapping/>
  </p:clrMapOvr>
</p:sld>
</file>

<file path=ppt/theme/theme1.xml><?xml version="1.0" encoding="utf-8"?>
<a:theme xmlns:a="http://schemas.openxmlformats.org/drawingml/2006/main" name="Emergency">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mergency">
  <a:themeElements>
    <a:clrScheme name="Copernicus">
      <a:dk1>
        <a:sysClr val="windowText" lastClr="000000"/>
      </a:dk1>
      <a:lt1>
        <a:sysClr val="window" lastClr="FFFFFF"/>
      </a:lt1>
      <a:dk2>
        <a:srgbClr val="1F497D"/>
      </a:dk2>
      <a:lt2>
        <a:srgbClr val="EEECE1"/>
      </a:lt2>
      <a:accent1>
        <a:srgbClr val="25408F"/>
      </a:accent1>
      <a:accent2>
        <a:srgbClr val="FFC800"/>
      </a:accent2>
      <a:accent3>
        <a:srgbClr val="69AADC"/>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JRC-presentation_new-style_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RC-presentation_new-style-Template" id="{A3811EC4-3CF2-294F-BA10-98A1FEBF725B}" vid="{04E8B2B6-6122-9247-9072-895CAD7B6100}"/>
    </a:ext>
  </a:extLst>
</a:theme>
</file>

<file path=ppt/theme/theme4.xml><?xml version="1.0" encoding="utf-8"?>
<a:theme xmlns:a="http://schemas.openxmlformats.org/drawingml/2006/main" name="Office Theme">
  <a:themeElements>
    <a:clrScheme name="JRC palette 1">
      <a:dk1>
        <a:srgbClr val="4D4D4D"/>
      </a:dk1>
      <a:lt1>
        <a:srgbClr val="FFFFFF"/>
      </a:lt1>
      <a:dk2>
        <a:srgbClr val="034EA2"/>
      </a:dk2>
      <a:lt2>
        <a:srgbClr val="D3E8F9"/>
      </a:lt2>
      <a:accent1>
        <a:srgbClr val="6ACBF3"/>
      </a:accent1>
      <a:accent2>
        <a:srgbClr val="3E99DA"/>
      </a:accent2>
      <a:accent3>
        <a:srgbClr val="1EC08A"/>
      </a:accent3>
      <a:accent4>
        <a:srgbClr val="ED8D2F"/>
      </a:accent4>
      <a:accent5>
        <a:srgbClr val="F8CC29"/>
      </a:accent5>
      <a:accent6>
        <a:srgbClr val="E76C53"/>
      </a:accent6>
      <a:hlink>
        <a:srgbClr val="0563C1"/>
      </a:hlink>
      <a:folHlink>
        <a:srgbClr val="24337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accent5"/>
          </a:buClr>
          <a:buFont typeface="Arial"/>
          <a:buChar char="•"/>
          <a:defRPr sz="2400" noProof="0" dirty="0" smtClean="0"/>
        </a:defPPr>
      </a:lstStyle>
    </a:txDef>
  </a:objectDefaults>
  <a:extraClrSchemeLst/>
  <a:extLst>
    <a:ext uri="{05A4C25C-085E-4340-85A3-A5531E510DB2}">
      <thm15:themeFamily xmlns:thm15="http://schemas.microsoft.com/office/thememl/2012/main" name="EC_Presentation.pptx" id="{DF0E4C23-23CF-4CA0-B78D-4EE4E4812529}" vid="{A275074F-6DFA-4FBF-AA5C-38C3649C393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131</Words>
  <Application>Microsoft Office PowerPoint</Application>
  <PresentationFormat>On-screen Show (16:9)</PresentationFormat>
  <Paragraphs>29</Paragraphs>
  <Slides>2</Slides>
  <Notes>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vt:i4>
      </vt:variant>
    </vt:vector>
  </HeadingPairs>
  <TitlesOfParts>
    <vt:vector size="15" baseType="lpstr">
      <vt:lpstr>Arial</vt:lpstr>
      <vt:lpstr>Calibri</vt:lpstr>
      <vt:lpstr>JetBrains Mono</vt:lpstr>
      <vt:lpstr>Open Sans</vt:lpstr>
      <vt:lpstr>Times New Roman</vt:lpstr>
      <vt:lpstr>Verdana</vt:lpstr>
      <vt:lpstr>Verdana </vt:lpstr>
      <vt:lpstr>Verdana Standaard</vt:lpstr>
      <vt:lpstr>Wingdings</vt:lpstr>
      <vt:lpstr>Emergency</vt:lpstr>
      <vt:lpstr>1_Emergency</vt:lpstr>
      <vt:lpstr>2_JRC-presentation_new-style_template</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Joaquin Toro</dc:creator>
  <cp:lastModifiedBy>tiberiu antofie</cp:lastModifiedBy>
  <cp:revision>253</cp:revision>
  <cp:lastPrinted>2019-11-20T09:53:44Z</cp:lastPrinted>
  <dcterms:created xsi:type="dcterms:W3CDTF">2018-08-24T14:47:01Z</dcterms:created>
  <dcterms:modified xsi:type="dcterms:W3CDTF">2021-04-27T10:48:28Z</dcterms:modified>
</cp:coreProperties>
</file>