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70" r:id="rId4"/>
    <p:sldId id="259" r:id="rId5"/>
    <p:sldId id="271" r:id="rId6"/>
    <p:sldId id="261" r:id="rId7"/>
    <p:sldId id="500" r:id="rId8"/>
    <p:sldId id="269" r:id="rId9"/>
    <p:sldId id="498" r:id="rId10"/>
    <p:sldId id="499" r:id="rId11"/>
    <p:sldId id="49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88" autoAdjust="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1B2D1-2AE8-4009-B206-7EC666431112}" type="datetimeFigureOut">
              <a:rPr lang="it-IT" smtClean="0"/>
              <a:t>28/04/2021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24F08-B036-4AEA-A701-2611008C58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790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4F08-B036-4AEA-A701-2611008C58A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994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4F08-B036-4AEA-A701-2611008C58AD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566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4F08-B036-4AEA-A701-2611008C58A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847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24F08-B036-4AEA-A701-2611008C58AD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071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18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666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08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11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01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9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50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895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6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09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74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5FC56-77F4-4FC1-AEAB-D6AEAD12CEBB}" type="datetimeFigureOut">
              <a:rPr lang="en-GB" smtClean="0"/>
              <a:t>28/04/2021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697BE-C44C-4497-BE34-5567B238BEE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17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eometr415 Blk BT" panose="020B08020202040203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14.jp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media6.m4a"/><Relationship Id="rId7" Type="http://schemas.openxmlformats.org/officeDocument/2006/relationships/image" Target="../media/image16.jpe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15.jp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audio" Target="../media/media9.m4a"/><Relationship Id="rId7" Type="http://schemas.openxmlformats.org/officeDocument/2006/relationships/image" Target="../media/image21.emf"/><Relationship Id="rId2" Type="http://schemas.microsoft.com/office/2007/relationships/media" Target="../media/media9.m4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6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 logo di Ateneo, linee guida per l'uso corretto">
            <a:extLst>
              <a:ext uri="{FF2B5EF4-FFF2-40B4-BE49-F238E27FC236}">
                <a16:creationId xmlns:a16="http://schemas.microsoft.com/office/drawing/2014/main" id="{8EA39A85-E418-4E65-B669-CB5754E7A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" y="106309"/>
            <a:ext cx="2047875" cy="98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id="{F21CF2C3-3F65-44AB-AE78-F9B89DCDE4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1" y="2980954"/>
            <a:ext cx="1962149" cy="1371971"/>
          </a:xfrm>
          <a:prstGeom prst="rect">
            <a:avLst/>
          </a:prstGeom>
        </p:spPr>
      </p:pic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2348A459-DFD7-42C9-995C-7A63C714A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162050"/>
            <a:ext cx="7142675" cy="403106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-133350"/>
            <a:ext cx="10363200" cy="1470025"/>
          </a:xfrm>
        </p:spPr>
        <p:txBody>
          <a:bodyPr>
            <a:normAutofit/>
          </a:bodyPr>
          <a:lstStyle/>
          <a:p>
            <a:r>
              <a:rPr lang="en-US" u="sng" dirty="0"/>
              <a:t>Transform faults are forever</a:t>
            </a:r>
            <a:endParaRPr lang="en-GB" dirty="0"/>
          </a:p>
        </p:txBody>
      </p:sp>
      <p:sp>
        <p:nvSpPr>
          <p:cNvPr id="8" name="Sottotitolo 7">
            <a:extLst>
              <a:ext uri="{FF2B5EF4-FFF2-40B4-BE49-F238E27FC236}">
                <a16:creationId xmlns:a16="http://schemas.microsoft.com/office/drawing/2014/main" id="{812EEB68-9001-418B-859D-2CED9C5EA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7850" y="5857875"/>
            <a:ext cx="8534400" cy="685800"/>
          </a:xfrm>
        </p:spPr>
        <p:txBody>
          <a:bodyPr>
            <a:normAutofit/>
          </a:bodyPr>
          <a:lstStyle/>
          <a:p>
            <a:r>
              <a:rPr lang="en-US" sz="2400" dirty="0"/>
              <a:t>Paola Vannucchi, Jason P. Morgan, David Iacopini</a:t>
            </a:r>
            <a:endParaRPr lang="it-IT" sz="24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0E5B299-C50F-4C5B-AD41-8B102AB942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847850"/>
            <a:ext cx="2743206" cy="158496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251799-4C20-4B9C-878F-9971D4A63A62}"/>
              </a:ext>
            </a:extLst>
          </p:cNvPr>
          <p:cNvSpPr txBox="1"/>
          <p:nvPr/>
        </p:nvSpPr>
        <p:spPr>
          <a:xfrm>
            <a:off x="1066800" y="5200650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eometr415 Blk BT" panose="020B0802020204020303" pitchFamily="34" charset="0"/>
              </a:rPr>
              <a:t>Are Fracture Zones tectonically active? </a:t>
            </a:r>
            <a:endParaRPr lang="it-IT" sz="2400" dirty="0">
              <a:latin typeface="Geometr415 Blk BT" panose="020B0802020204020303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AA4ACBE-E188-4DCB-9CF6-2F333D7E5F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1246533"/>
            <a:ext cx="900112" cy="148714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FD6ABA7-B9E1-4AD9-8B56-0491F77EC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896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95"/>
    </mc:Choice>
    <mc:Fallback xmlns="">
      <p:transition spd="slow" advTm="21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76030-2C4B-4B3D-BB1B-FAA0F1A4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We know Fracture Zones can remain seismically active</a:t>
            </a:r>
            <a:endParaRPr lang="it-IT" dirty="0"/>
          </a:p>
        </p:txBody>
      </p:sp>
      <p:pic>
        <p:nvPicPr>
          <p:cNvPr id="5" name="Segnaposto contenuto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7FC205EE-A7E0-4B46-8D92-DDFB22C98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5237"/>
            <a:ext cx="4561600" cy="4525963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5B43FC0-CAA0-4F23-8DA0-4AD2C6E2E307}"/>
              </a:ext>
            </a:extLst>
          </p:cNvPr>
          <p:cNvSpPr txBox="1"/>
          <p:nvPr/>
        </p:nvSpPr>
        <p:spPr>
          <a:xfrm>
            <a:off x="4191000" y="4922837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Singh et al, 2017</a:t>
            </a:r>
            <a:endParaRPr lang="it-IT" sz="14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ABB64DA-40E1-46D7-9DC7-34E065F18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1417637"/>
            <a:ext cx="6143625" cy="352473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C8507DF-2A81-4EC1-92BD-B5C44E87E24B}"/>
              </a:ext>
            </a:extLst>
          </p:cNvPr>
          <p:cNvSpPr txBox="1"/>
          <p:nvPr/>
        </p:nvSpPr>
        <p:spPr>
          <a:xfrm>
            <a:off x="10201275" y="4981575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Yamashita et al., 2021</a:t>
            </a:r>
            <a:endParaRPr lang="it-IT" sz="14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9258379-361A-49A3-8348-09892D1A87A7}"/>
              </a:ext>
            </a:extLst>
          </p:cNvPr>
          <p:cNvSpPr txBox="1"/>
          <p:nvPr/>
        </p:nvSpPr>
        <p:spPr>
          <a:xfrm>
            <a:off x="838200" y="5791200"/>
            <a:ext cx="1021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about FZs associated with a rifted transform margin?</a:t>
            </a:r>
            <a:endParaRPr lang="it-IT" sz="32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D057119-24EB-425C-A164-5D10BA073A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3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73"/>
    </mc:Choice>
    <mc:Fallback xmlns="">
      <p:transition spd="slow" advTm="40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451" x="1250950" y="6604000"/>
          <p14:tracePt t="27532" x="1250950" y="6610350"/>
          <p14:tracePt t="27551" x="1244600" y="6610350"/>
          <p14:tracePt t="27561" x="1238250" y="6610350"/>
          <p14:tracePt t="27597" x="1219200" y="6610350"/>
          <p14:tracePt t="29451" x="1028700" y="6521450"/>
          <p14:tracePt t="29465" x="1028700" y="6508750"/>
          <p14:tracePt t="29485" x="1028700" y="6496050"/>
          <p14:tracePt t="29497" x="1028700" y="6489700"/>
          <p14:tracePt t="29511" x="1022350" y="6483350"/>
          <p14:tracePt t="29527" x="1016000" y="6470650"/>
          <p14:tracePt t="29540" x="1009650" y="6457950"/>
          <p14:tracePt t="29558" x="977900" y="6381750"/>
          <p14:tracePt t="29576" x="939800" y="6330950"/>
          <p14:tracePt t="29590" x="933450" y="6311900"/>
          <p14:tracePt t="29607" x="920750" y="6292850"/>
          <p14:tracePt t="29623" x="914400" y="6280150"/>
          <p14:tracePt t="29641" x="908050" y="6267450"/>
          <p14:tracePt t="29657" x="901700" y="6261100"/>
          <p14:tracePt t="29713" x="895350" y="6248400"/>
          <p14:tracePt t="29721" x="876300" y="6223000"/>
          <p14:tracePt t="29734" x="844550" y="6191250"/>
          <p14:tracePt t="29748" x="806450" y="6172200"/>
          <p14:tracePt t="29759" x="781050" y="6153150"/>
          <p14:tracePt t="29775" x="762000" y="6146800"/>
          <p14:tracePt t="29791" x="749300" y="6146800"/>
          <p14:tracePt t="29808" x="736600" y="6146800"/>
          <p14:tracePt t="29823" x="730250" y="6146800"/>
          <p14:tracePt t="29840" x="723900" y="6146800"/>
          <p14:tracePt t="29857" x="704850" y="6146800"/>
          <p14:tracePt t="29876" x="673100" y="6146800"/>
          <p14:tracePt t="29890" x="596900" y="6178550"/>
          <p14:tracePt t="29902" x="552450" y="6203950"/>
          <p14:tracePt t="29917" x="527050" y="6216650"/>
          <p14:tracePt t="29927" x="508000" y="6223000"/>
          <p14:tracePt t="29952" x="501650" y="62230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FD3707-4AE8-4EA5-BAF5-2354F6BCF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0"/>
            <a:ext cx="10972800" cy="1143000"/>
          </a:xfrm>
        </p:spPr>
        <p:txBody>
          <a:bodyPr/>
          <a:lstStyle/>
          <a:p>
            <a:r>
              <a:rPr lang="en-US" dirty="0"/>
              <a:t>Brazilian Equatorial Margin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E1D41B3-14C0-448B-953D-F4B8B7C64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0"/>
            <a:ext cx="4114800" cy="2682533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9BF0ACB-AA6C-476F-BA64-FBBBFD11E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1171575"/>
            <a:ext cx="7468291" cy="512726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2149C78-F439-4733-95D4-3E8C3B642736}"/>
              </a:ext>
            </a:extLst>
          </p:cNvPr>
          <p:cNvSpPr txBox="1"/>
          <p:nvPr/>
        </p:nvSpPr>
        <p:spPr>
          <a:xfrm>
            <a:off x="2438400" y="510540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/>
              <a:t>Ruepke</a:t>
            </a:r>
            <a:r>
              <a:rPr lang="en-US" sz="1100" i="1" dirty="0"/>
              <a:t> et al., 2010</a:t>
            </a:r>
            <a:endParaRPr lang="it-IT" sz="1100" i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39032CE-6AA6-4515-AD20-2EDF188458B8}"/>
              </a:ext>
            </a:extLst>
          </p:cNvPr>
          <p:cNvSpPr txBox="1"/>
          <p:nvPr/>
        </p:nvSpPr>
        <p:spPr>
          <a:xfrm>
            <a:off x="9928077" y="6248400"/>
            <a:ext cx="228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Modified from </a:t>
            </a:r>
            <a:r>
              <a:rPr lang="en-US" sz="1100" i="1" dirty="0" err="1"/>
              <a:t>Mascle</a:t>
            </a:r>
            <a:r>
              <a:rPr lang="en-US" sz="1100" i="1" dirty="0"/>
              <a:t> et al., 1988</a:t>
            </a:r>
            <a:endParaRPr lang="it-IT" sz="1100" i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8F14238-297C-44DD-9BBC-ABF9E9E6A668}"/>
              </a:ext>
            </a:extLst>
          </p:cNvPr>
          <p:cNvSpPr txBox="1"/>
          <p:nvPr/>
        </p:nvSpPr>
        <p:spPr>
          <a:xfrm>
            <a:off x="485775" y="5981700"/>
            <a:ext cx="328612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/>
              <a:t>Large-age-offset fracture zones</a:t>
            </a:r>
            <a:endParaRPr lang="it-IT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BAE13F7-126C-429E-9020-CE9C42C6EB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0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12"/>
    </mc:Choice>
    <mc:Fallback xmlns="">
      <p:transition spd="slow" advTm="34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233" x="425450" y="5645150"/>
          <p14:tracePt t="6604" x="419100" y="5645150"/>
          <p14:tracePt t="6614" x="406400" y="5645150"/>
          <p14:tracePt t="6625" x="393700" y="5657850"/>
          <p14:tracePt t="6650" x="387350" y="5670550"/>
          <p14:tracePt t="6658" x="387350" y="5676900"/>
          <p14:tracePt t="6680" x="381000" y="5689600"/>
          <p14:tracePt t="6704" x="374650" y="5702300"/>
          <p14:tracePt t="6724" x="368300" y="5715000"/>
          <p14:tracePt t="6736" x="368300" y="5721350"/>
          <p14:tracePt t="6750" x="368300" y="5734050"/>
          <p14:tracePt t="6763" x="368300" y="5746750"/>
          <p14:tracePt t="6782" x="368300" y="5759450"/>
          <p14:tracePt t="6796" x="361950" y="5765800"/>
          <p14:tracePt t="28274" x="3441700" y="6419850"/>
          <p14:tracePt t="28282" x="3937000" y="6438900"/>
          <p14:tracePt t="28298" x="4432300" y="6438900"/>
          <p14:tracePt t="28303" x="4972050" y="6438900"/>
          <p14:tracePt t="28319" x="5378450" y="6438900"/>
          <p14:tracePt t="28334" x="5803900" y="6438900"/>
          <p14:tracePt t="28353" x="6502400" y="6413500"/>
          <p14:tracePt t="28369" x="6769100" y="6388100"/>
          <p14:tracePt t="28385" x="7054850" y="6324600"/>
          <p14:tracePt t="28405" x="7137400" y="6305550"/>
          <p14:tracePt t="28418" x="7289800" y="6267450"/>
          <p14:tracePt t="28439" x="7372350" y="6229350"/>
          <p14:tracePt t="28455" x="7435850" y="6203950"/>
          <p14:tracePt t="28469" x="7524750" y="6178550"/>
          <p14:tracePt t="28490" x="7715250" y="6146800"/>
          <p14:tracePt t="28502" x="7867650" y="6115050"/>
          <p14:tracePt t="28518" x="8191500" y="6070600"/>
          <p14:tracePt t="28535" x="8382000" y="6038850"/>
          <p14:tracePt t="28552" x="8693150" y="6026150"/>
          <p14:tracePt t="28568" x="8826500" y="6026150"/>
          <p14:tracePt t="28586" x="9023350" y="6026150"/>
          <p14:tracePt t="28602" x="9150350" y="6057900"/>
          <p14:tracePt t="28620" x="9512300" y="6216650"/>
          <p14:tracePt t="28637" x="9779000" y="6343650"/>
          <p14:tracePt t="28654" x="10318750" y="6515100"/>
          <p14:tracePt t="28668" x="10452100" y="6515100"/>
          <p14:tracePt t="28686" x="10515600" y="6496050"/>
          <p14:tracePt t="28703" x="10547350" y="6464300"/>
          <p14:tracePt t="28719" x="10553700" y="6419850"/>
          <p14:tracePt t="28737" x="10560050" y="6273800"/>
          <p14:tracePt t="28752" x="10547350" y="6184900"/>
          <p14:tracePt t="28768" x="10515600" y="6026150"/>
          <p14:tracePt t="28785" x="10490200" y="5956300"/>
          <p14:tracePt t="28803" x="10458450" y="5816600"/>
          <p14:tracePt t="28819" x="10433050" y="5740400"/>
          <p14:tracePt t="28835" x="10401300" y="5607050"/>
          <p14:tracePt t="28853" x="10394950" y="5581650"/>
          <p14:tracePt t="28870" x="10394950" y="55753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C26AFA5C-D454-4FFE-BF03-28651A1F0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1"/>
          <a:stretch/>
        </p:blipFill>
        <p:spPr>
          <a:xfrm>
            <a:off x="2186473" y="1947261"/>
            <a:ext cx="9982200" cy="4910739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F06D7F0B-052A-4384-9256-AE9FA4BF3210}"/>
              </a:ext>
            </a:extLst>
          </p:cNvPr>
          <p:cNvGrpSpPr/>
          <p:nvPr/>
        </p:nvGrpSpPr>
        <p:grpSpPr>
          <a:xfrm>
            <a:off x="304800" y="1143000"/>
            <a:ext cx="3406084" cy="1949258"/>
            <a:chOff x="149290" y="4648200"/>
            <a:chExt cx="3406084" cy="19492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098" name="Picture 2" descr="www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9" t="76724" r="13258" b="13547"/>
            <a:stretch/>
          </p:blipFill>
          <p:spPr bwMode="auto">
            <a:xfrm>
              <a:off x="149290" y="6096000"/>
              <a:ext cx="3402974" cy="5014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www">
              <a:extLst>
                <a:ext uri="{FF2B5EF4-FFF2-40B4-BE49-F238E27FC236}">
                  <a16:creationId xmlns:a16="http://schemas.microsoft.com/office/drawing/2014/main" id="{5D2003C5-4CC5-4616-9C30-8016FD523E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9" t="5701" r="13258" b="65455"/>
            <a:stretch/>
          </p:blipFill>
          <p:spPr bwMode="auto">
            <a:xfrm>
              <a:off x="152400" y="4648200"/>
              <a:ext cx="3402974" cy="14866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3036E2D-6608-4D07-BD53-1E33BA844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2401"/>
            <a:ext cx="10972800" cy="990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Active deformation occurs mainly in a </a:t>
            </a:r>
            <a:r>
              <a:rPr lang="en-US" sz="2800" dirty="0">
                <a:solidFill>
                  <a:srgbClr val="FF0000"/>
                </a:solidFill>
              </a:rPr>
              <a:t>strike-slip stress regime </a:t>
            </a:r>
            <a:r>
              <a:rPr lang="en-US" sz="2800" dirty="0"/>
              <a:t>and it is partitioned between a complex network of Neoproterozoic faults</a:t>
            </a:r>
            <a:endParaRPr lang="it-IT" sz="28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E14340E-E55F-4A75-97F3-AA88F52B1319}"/>
              </a:ext>
            </a:extLst>
          </p:cNvPr>
          <p:cNvSpPr txBox="1"/>
          <p:nvPr/>
        </p:nvSpPr>
        <p:spPr>
          <a:xfrm>
            <a:off x="2286000" y="1066800"/>
            <a:ext cx="190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err="1"/>
              <a:t>Shedlock</a:t>
            </a:r>
            <a:r>
              <a:rPr lang="en-US" sz="1000" i="1" dirty="0"/>
              <a:t> &amp; Tanner, 1999</a:t>
            </a:r>
            <a:endParaRPr lang="it-IT" sz="1000" i="1" dirty="0"/>
          </a:p>
        </p:txBody>
      </p:sp>
      <p:pic>
        <p:nvPicPr>
          <p:cNvPr id="13" name="Picture 10" descr="C:\Users\Hilario\Documents\My Dropbox\Published material\Review MS\Review MS\R1 submission package\Figures jpg\Figure 2.JPG">
            <a:extLst>
              <a:ext uri="{FF2B5EF4-FFF2-40B4-BE49-F238E27FC236}">
                <a16:creationId xmlns:a16="http://schemas.microsoft.com/office/drawing/2014/main" id="{76CD0A65-4701-4028-9F61-4C625B57B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7" r="44614" b="17809"/>
          <a:stretch/>
        </p:blipFill>
        <p:spPr bwMode="auto">
          <a:xfrm>
            <a:off x="457200" y="3657600"/>
            <a:ext cx="2472761" cy="288414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ECCBD59-0D1B-4A87-9FC2-0E0F0A79746B}"/>
              </a:ext>
            </a:extLst>
          </p:cNvPr>
          <p:cNvSpPr txBox="1"/>
          <p:nvPr/>
        </p:nvSpPr>
        <p:spPr>
          <a:xfrm>
            <a:off x="685800" y="5334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Borborema</a:t>
            </a:r>
            <a:r>
              <a:rPr lang="en-US" sz="1200" b="1" dirty="0"/>
              <a:t> Province</a:t>
            </a:r>
            <a:endParaRPr lang="it-IT" sz="1200" b="1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94721BE-D910-4E05-81AE-928B472A12AF}"/>
              </a:ext>
            </a:extLst>
          </p:cNvPr>
          <p:cNvSpPr txBox="1"/>
          <p:nvPr/>
        </p:nvSpPr>
        <p:spPr>
          <a:xfrm>
            <a:off x="457200" y="6019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Sāo</a:t>
            </a:r>
            <a:r>
              <a:rPr lang="en-US" sz="1200" b="1" dirty="0"/>
              <a:t> Francisco Craton</a:t>
            </a:r>
            <a:endParaRPr lang="it-IT" sz="1200" b="1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7784BA1-E105-4CE2-8887-0080EED32B4A}"/>
              </a:ext>
            </a:extLst>
          </p:cNvPr>
          <p:cNvSpPr txBox="1"/>
          <p:nvPr/>
        </p:nvSpPr>
        <p:spPr>
          <a:xfrm>
            <a:off x="1600200" y="35814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/>
              <a:t>Bezerra</a:t>
            </a:r>
            <a:r>
              <a:rPr lang="en-US" sz="1200" i="1" dirty="0"/>
              <a:t> et al., 2011</a:t>
            </a:r>
            <a:endParaRPr lang="it-IT" sz="1200" i="1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3BD0308-1535-4509-ABCE-AD43446D7947}"/>
              </a:ext>
            </a:extLst>
          </p:cNvPr>
          <p:cNvSpPr txBox="1"/>
          <p:nvPr/>
        </p:nvSpPr>
        <p:spPr>
          <a:xfrm>
            <a:off x="6410325" y="1562100"/>
            <a:ext cx="5867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Earthquake magnitude between 2 and 5.1</a:t>
            </a:r>
          </a:p>
          <a:p>
            <a:r>
              <a:rPr lang="en-US" sz="1050" dirty="0"/>
              <a:t>From the earthquake catalogue 1900-2021 of the Seismological Center at the University of </a:t>
            </a:r>
            <a:r>
              <a:rPr lang="en-US" sz="1050" dirty="0" err="1"/>
              <a:t>Sāo</a:t>
            </a:r>
            <a:r>
              <a:rPr lang="en-US" sz="1050" dirty="0"/>
              <a:t> Paulo</a:t>
            </a:r>
            <a:endParaRPr lang="it-IT" sz="105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E25305E-9F5F-4FE1-942E-CA330FCCA4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4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83"/>
    </mc:Choice>
    <mc:Fallback xmlns="">
      <p:transition spd="slow" advTm="98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556" x="9353550" y="5086350"/>
          <p14:tracePt t="8565" x="9283700" y="5041900"/>
          <p14:tracePt t="8579" x="9239250" y="5010150"/>
          <p14:tracePt t="8598" x="9131300" y="4933950"/>
          <p14:tracePt t="8614" x="9061450" y="4902200"/>
          <p14:tracePt t="8631" x="8909050" y="4826000"/>
          <p14:tracePt t="8648" x="8832850" y="4787900"/>
          <p14:tracePt t="8663" x="8705850" y="4749800"/>
          <p14:tracePt t="8679" x="8369300" y="4686300"/>
          <p14:tracePt t="8698" x="7899400" y="4635500"/>
          <p14:tracePt t="8716" x="7600950" y="4578350"/>
          <p14:tracePt t="8729" x="7315200" y="4552950"/>
          <p14:tracePt t="8750" x="6946900" y="4502150"/>
          <p14:tracePt t="8763" x="6858000" y="4502150"/>
          <p14:tracePt t="8781" x="6731000" y="4502150"/>
          <p14:tracePt t="8799" x="6680200" y="4508500"/>
          <p14:tracePt t="8813" x="6648450" y="4533900"/>
          <p14:tracePt t="8829" x="6616700" y="4552950"/>
          <p14:tracePt t="8847" x="6521450" y="4597400"/>
          <p14:tracePt t="8863" x="6464300" y="4622800"/>
          <p14:tracePt t="8880" x="6330950" y="4654550"/>
          <p14:tracePt t="8897" x="6261100" y="4654550"/>
          <p14:tracePt t="8913" x="6083300" y="4629150"/>
          <p14:tracePt t="8930" x="5962650" y="4603750"/>
          <p14:tracePt t="8949" x="5670550" y="4540250"/>
          <p14:tracePt t="8964" x="5429250" y="4470400"/>
          <p14:tracePt t="8983" x="4940300" y="4337050"/>
          <p14:tracePt t="8999" x="4667250" y="4286250"/>
          <p14:tracePt t="9016" x="4241800" y="4133850"/>
          <p14:tracePt t="9030" x="4083050" y="4064000"/>
          <p14:tracePt t="9046" x="3968750" y="4013200"/>
          <p14:tracePt t="9063" x="3810000" y="3917950"/>
          <p14:tracePt t="9080" x="3689350" y="3822700"/>
          <p14:tracePt t="9098" x="3663950" y="3784600"/>
          <p14:tracePt t="9113" x="3638550" y="3733800"/>
          <p14:tracePt t="9129" x="3638550" y="3714750"/>
          <p14:tracePt t="9149" x="3638550" y="3708400"/>
          <p14:tracePt t="11732" x="1746250" y="4381500"/>
          <p14:tracePt t="11737" x="1644650" y="4438650"/>
          <p14:tracePt t="11750" x="1555750" y="4483100"/>
          <p14:tracePt t="11766" x="1485900" y="4527550"/>
          <p14:tracePt t="11782" x="1403350" y="4578350"/>
          <p14:tracePt t="12267" x="1384300" y="4578350"/>
          <p14:tracePt t="12277" x="1295400" y="4521200"/>
          <p14:tracePt t="12287" x="1168400" y="4451350"/>
          <p14:tracePt t="12299" x="1092200" y="4406900"/>
          <p14:tracePt t="12316" x="1022350" y="4381500"/>
          <p14:tracePt t="12334" x="927100" y="4324350"/>
          <p14:tracePt t="12350" x="882650" y="4305300"/>
          <p14:tracePt t="12367" x="857250" y="4292600"/>
          <p14:tracePt t="12383" x="825500" y="4267200"/>
          <p14:tracePt t="12400" x="781050" y="4235450"/>
          <p14:tracePt t="12420" x="774700" y="4229100"/>
          <p14:tracePt t="12434" x="730250" y="4191000"/>
          <p14:tracePt t="12453" x="692150" y="4127500"/>
          <p14:tracePt t="12468" x="628650" y="3975100"/>
          <p14:tracePt t="12483" x="590550" y="3898900"/>
          <p14:tracePt t="12500" x="558800" y="3803650"/>
          <p14:tracePt t="12519" x="488950" y="3644900"/>
          <p14:tracePt t="12534" x="463550" y="3575050"/>
          <p14:tracePt t="12550" x="463550" y="3568700"/>
          <p14:tracePt t="12567" x="463550" y="3556000"/>
          <p14:tracePt t="12584" x="463550" y="3530600"/>
          <p14:tracePt t="12601" x="514350" y="3422650"/>
          <p14:tracePt t="12617" x="546100" y="3365500"/>
          <p14:tracePt t="12634" x="577850" y="3295650"/>
          <p14:tracePt t="12653" x="590550" y="3251200"/>
          <p14:tracePt t="12666" x="609600" y="3225800"/>
          <p14:tracePt t="12687" x="635000" y="3149600"/>
          <p14:tracePt t="12704" x="641350" y="3124200"/>
          <p14:tracePt t="12717" x="647700" y="3111500"/>
          <p14:tracePt t="12738" x="654050" y="3105150"/>
          <p14:tracePt t="14155" x="654050" y="3244850"/>
          <p14:tracePt t="14165" x="654050" y="3397250"/>
          <p14:tracePt t="14176" x="647700" y="3575050"/>
          <p14:tracePt t="14189" x="647700" y="3670300"/>
          <p14:tracePt t="14204" x="647700" y="3746500"/>
          <p14:tracePt t="14218" x="647700" y="3822700"/>
          <p14:tracePt t="14237" x="685800" y="3911600"/>
          <p14:tracePt t="14253" x="736600" y="3962400"/>
          <p14:tracePt t="14271" x="844550" y="4025900"/>
          <p14:tracePt t="14285" x="920750" y="4051300"/>
          <p14:tracePt t="14301" x="1079500" y="4070350"/>
          <p14:tracePt t="14318" x="1181100" y="4070350"/>
          <p14:tracePt t="14334" x="1365250" y="4038600"/>
          <p14:tracePt t="14354" x="1435100" y="4013200"/>
          <p14:tracePt t="14368" x="1492250" y="3987800"/>
          <p14:tracePt t="14385" x="1504950" y="3968750"/>
          <p14:tracePt t="14405" x="1511300" y="3962400"/>
          <p14:tracePt t="14418" x="1511300" y="3943350"/>
          <p14:tracePt t="14440" x="1511300" y="3930650"/>
          <p14:tracePt t="14452" x="1511300" y="3905250"/>
          <p14:tracePt t="14470" x="1498600" y="3841750"/>
          <p14:tracePt t="14486" x="1485900" y="3810000"/>
          <p14:tracePt t="14503" x="1460500" y="3727450"/>
          <p14:tracePt t="14518" x="1447800" y="3695700"/>
          <p14:tracePt t="14535" x="1441450" y="3676650"/>
          <p14:tracePt t="14551" x="1428750" y="3644900"/>
          <p14:tracePt t="14570" x="1422400" y="3632200"/>
          <p14:tracePt t="14585" x="1416050" y="3606800"/>
          <p14:tracePt t="14602" x="1416050" y="3600450"/>
          <p14:tracePt t="14619" x="1416050" y="3562350"/>
          <p14:tracePt t="14640" x="1416050" y="3536950"/>
          <p14:tracePt t="14658" x="1416050" y="3530600"/>
          <p14:tracePt t="14673" x="1416050" y="3505200"/>
          <p14:tracePt t="14686" x="1416050" y="3498850"/>
          <p14:tracePt t="14704" x="1416050" y="3486150"/>
          <p14:tracePt t="14718" x="1441450" y="3454400"/>
          <p14:tracePt t="14735" x="1454150" y="3448050"/>
          <p14:tracePt t="14752" x="1460500" y="3435350"/>
          <p14:tracePt t="14768" x="1473200" y="3429000"/>
          <p14:tracePt t="38930" x="7391400" y="4368800"/>
          <p14:tracePt t="38942" x="7988300" y="4540250"/>
          <p14:tracePt t="38959" x="8528050" y="4711700"/>
          <p14:tracePt t="38976" x="9283700" y="4959350"/>
          <p14:tracePt t="38993" x="9461500" y="5029200"/>
          <p14:tracePt t="39011" x="9569450" y="5073650"/>
          <p14:tracePt t="39207" x="9569450" y="5054600"/>
          <p14:tracePt t="39217" x="9569450" y="4997450"/>
          <p14:tracePt t="39227" x="9569450" y="4946650"/>
          <p14:tracePt t="39243" x="9569450" y="4883150"/>
          <p14:tracePt t="39262" x="9537700" y="4679950"/>
          <p14:tracePt t="39281" x="9385300" y="4368800"/>
          <p14:tracePt t="39294" x="9264650" y="4248150"/>
          <p14:tracePt t="39310" x="9036050" y="4121150"/>
          <p14:tracePt t="39326" x="8909050" y="4089400"/>
          <p14:tracePt t="39344" x="8801100" y="4070350"/>
          <p14:tracePt t="39362" x="8578850" y="4070350"/>
          <p14:tracePt t="39377" x="8489950" y="4070350"/>
          <p14:tracePt t="39393" x="8318500" y="4076700"/>
          <p14:tracePt t="39410" x="8223250" y="4089400"/>
          <p14:tracePt t="39428" x="8039100" y="4127500"/>
          <p14:tracePt t="39443" x="7950200" y="4152900"/>
          <p14:tracePt t="39461" x="7810500" y="4191000"/>
          <p14:tracePt t="39477" x="7747000" y="4210050"/>
          <p14:tracePt t="39494" x="7664450" y="4241800"/>
          <p14:tracePt t="39513" x="7645400" y="4241800"/>
          <p14:tracePt t="39735" x="7639050" y="4241800"/>
          <p14:tracePt t="39740" x="7632700" y="4241800"/>
          <p14:tracePt t="39749" x="7620000" y="4241800"/>
          <p14:tracePt t="39766" x="7607300" y="4241800"/>
          <p14:tracePt t="39777" x="7575550" y="4241800"/>
          <p14:tracePt t="39795" x="7473950" y="4241800"/>
          <p14:tracePt t="39810" x="7410450" y="4241800"/>
          <p14:tracePt t="39829" x="7334250" y="4235450"/>
          <p14:tracePt t="39847" x="7188200" y="4235450"/>
          <p14:tracePt t="39862" x="7073900" y="4235450"/>
          <p14:tracePt t="39877" x="7016750" y="4235450"/>
          <p14:tracePt t="39889" x="6985000" y="4235450"/>
          <p14:tracePt t="39895" x="6934200" y="4235450"/>
          <p14:tracePt t="39910" x="6896100" y="4235450"/>
          <p14:tracePt t="39927" x="6864350" y="4248150"/>
          <p14:tracePt t="39944" x="6819900" y="4260850"/>
          <p14:tracePt t="39961" x="6800850" y="4260850"/>
          <p14:tracePt t="39978" x="6769100" y="4267200"/>
          <p14:tracePt t="39996" x="6743700" y="4273550"/>
          <p14:tracePt t="40011" x="6718300" y="4286250"/>
          <p14:tracePt t="40031" x="6680200" y="4298950"/>
          <p14:tracePt t="40046" x="6680200" y="4305300"/>
          <p14:tracePt t="40405" x="6661150" y="4318000"/>
          <p14:tracePt t="40414" x="6635750" y="4368800"/>
          <p14:tracePt t="40426" x="6616700" y="4400550"/>
          <p14:tracePt t="40444" x="6591300" y="4438650"/>
          <p14:tracePt t="40462" x="6546850" y="4514850"/>
          <p14:tracePt t="40479" x="6534150" y="4540250"/>
          <p14:tracePt t="40497" x="6508750" y="4584700"/>
          <p14:tracePt t="40511" x="6508750" y="4597400"/>
          <p14:tracePt t="40532" x="6502400" y="4648200"/>
          <p14:tracePt t="40544" x="6496050" y="4667250"/>
          <p14:tracePt t="40563" x="6496050" y="4724400"/>
          <p14:tracePt t="40581" x="6496050" y="4743450"/>
          <p14:tracePt t="40594" x="6496050" y="4800600"/>
          <p14:tracePt t="40611" x="6496050" y="4832350"/>
          <p14:tracePt t="40629" x="6496050" y="4895850"/>
          <p14:tracePt t="40645" x="6496050" y="4953000"/>
          <p14:tracePt t="40661" x="6496050" y="5016500"/>
          <p14:tracePt t="40678" x="6496050" y="5060950"/>
          <p14:tracePt t="40695" x="6515100" y="5162550"/>
          <p14:tracePt t="40713" x="6534150" y="5219700"/>
          <p14:tracePt t="40729" x="6572250" y="5321300"/>
          <p14:tracePt t="40747" x="6597650" y="5359400"/>
          <p14:tracePt t="40762" x="6616700" y="5384800"/>
          <p14:tracePt t="40779" x="6648450" y="5441950"/>
          <p14:tracePt t="40794" x="6680200" y="5480050"/>
          <p14:tracePt t="40814" x="6724650" y="5524500"/>
          <p14:tracePt t="40830" x="6756400" y="5556250"/>
          <p14:tracePt t="40845" x="6807200" y="5588000"/>
          <p14:tracePt t="40861" x="6826250" y="5594350"/>
          <p14:tracePt t="40878" x="6877050" y="5613400"/>
          <p14:tracePt t="40895" x="6921500" y="5626100"/>
          <p14:tracePt t="40896" x="6965950" y="5638800"/>
          <p14:tracePt t="40911" x="6997700" y="5645150"/>
          <p14:tracePt t="40928" x="7054850" y="5651500"/>
          <p14:tracePt t="40945" x="7181850" y="5664200"/>
          <p14:tracePt t="40962" x="7245350" y="5664200"/>
          <p14:tracePt t="40978" x="7385050" y="5664200"/>
          <p14:tracePt t="41000" x="7512050" y="5664200"/>
          <p14:tracePt t="41011" x="7569200" y="5664200"/>
          <p14:tracePt t="41033" x="7683500" y="5664200"/>
          <p14:tracePt t="41048" x="7727950" y="5657850"/>
          <p14:tracePt t="41064" x="7772400" y="5651500"/>
          <p14:tracePt t="41080" x="7842250" y="5613400"/>
          <p14:tracePt t="41095" x="7867650" y="5613400"/>
          <p14:tracePt t="41111" x="7905750" y="5575300"/>
          <p14:tracePt t="41129" x="7931150" y="5549900"/>
          <p14:tracePt t="41145" x="7988300" y="5492750"/>
          <p14:tracePt t="41162" x="8026400" y="5448300"/>
          <p14:tracePt t="41179" x="8089900" y="5353050"/>
          <p14:tracePt t="41197" x="8108950" y="5295900"/>
          <p14:tracePt t="41215" x="8178800" y="5181600"/>
          <p14:tracePt t="41229" x="8197850" y="5143500"/>
          <p14:tracePt t="41248" x="8223250" y="5099050"/>
          <p14:tracePt t="41263" x="8229600" y="5086350"/>
          <p14:tracePt t="41281" x="8235950" y="5067300"/>
          <p14:tracePt t="41296" x="8242300" y="5054600"/>
          <p14:tracePt t="41312" x="8242300" y="5048250"/>
          <p14:tracePt t="41313" x="8242300" y="5041900"/>
          <p14:tracePt t="41328" x="8242300" y="5035550"/>
          <p14:tracePt t="41362" x="8248650" y="5029200"/>
          <p14:tracePt t="43183" x="8248650" y="5016500"/>
          <p14:tracePt t="43191" x="8235950" y="4965700"/>
          <p14:tracePt t="43203" x="8223250" y="4933950"/>
          <p14:tracePt t="43217" x="8197850" y="4864100"/>
          <p14:tracePt t="43231" x="8178800" y="4819650"/>
          <p14:tracePt t="43249" x="8115300" y="4730750"/>
          <p14:tracePt t="43264" x="8089900" y="4705350"/>
          <p14:tracePt t="43280" x="8064500" y="4673600"/>
          <p14:tracePt t="43297" x="8007350" y="4635500"/>
          <p14:tracePt t="43315" x="7962900" y="4603750"/>
          <p14:tracePt t="43330" x="7880350" y="4565650"/>
          <p14:tracePt t="43348" x="7823200" y="4552950"/>
          <p14:tracePt t="43365" x="7721600" y="4521200"/>
          <p14:tracePt t="43381" x="7658100" y="4508500"/>
          <p14:tracePt t="43398" x="7550150" y="4502150"/>
          <p14:tracePt t="43414" x="7493000" y="4502150"/>
          <p14:tracePt t="43431" x="7385050" y="4495800"/>
          <p14:tracePt t="43451" x="7289800" y="4495800"/>
          <p14:tracePt t="43464" x="7239000" y="4495800"/>
          <p14:tracePt t="43498" x="7118350" y="4489450"/>
          <p14:tracePt t="43515" x="7073900" y="4489450"/>
          <p14:tracePt t="43531" x="6965950" y="4489450"/>
          <p14:tracePt t="43547" x="6927850" y="4489450"/>
          <p14:tracePt t="43566" x="6858000" y="4489450"/>
          <p14:tracePt t="43581" x="6826250" y="4489450"/>
          <p14:tracePt t="43598" x="6762750" y="4489450"/>
          <p14:tracePt t="43614" x="6705600" y="4489450"/>
          <p14:tracePt t="43631" x="6635750" y="4508500"/>
          <p14:tracePt t="43648" x="6610350" y="4514850"/>
          <p14:tracePt t="43665" x="6572250" y="4533900"/>
          <p14:tracePt t="43681" x="6553200" y="4546600"/>
          <p14:tracePt t="43700" x="6521450" y="4559300"/>
          <p14:tracePt t="43734" x="6515100" y="4565650"/>
          <p14:tracePt t="44702" x="6502400" y="4572000"/>
          <p14:tracePt t="44710" x="6489700" y="4584700"/>
          <p14:tracePt t="44722" x="6457950" y="4597400"/>
          <p14:tracePt t="44733" x="6426200" y="4610100"/>
          <p14:tracePt t="44748" x="6388100" y="4622800"/>
          <p14:tracePt t="44765" x="6350000" y="4635500"/>
          <p14:tracePt t="44783" x="6311900" y="4654550"/>
          <p14:tracePt t="44799" x="6305550" y="4660900"/>
          <p14:tracePt t="44816" x="6292850" y="4673600"/>
          <p14:tracePt t="44833" x="6286500" y="4673600"/>
          <p14:tracePt t="44849" x="6280150" y="4673600"/>
          <p14:tracePt t="44866" x="6267450" y="4692650"/>
          <p14:tracePt t="44883" x="6248400" y="4730750"/>
          <p14:tracePt t="44899" x="6229350" y="4787900"/>
          <p14:tracePt t="44909" x="6216650" y="4832350"/>
          <p14:tracePt t="44916" x="6210300" y="4889500"/>
          <p14:tracePt t="44934" x="6191250" y="4933950"/>
          <p14:tracePt t="44952" x="6184900" y="5041900"/>
          <p14:tracePt t="44965" x="6184900" y="5105400"/>
          <p14:tracePt t="44982" x="6203950" y="5238750"/>
          <p14:tracePt t="45001" x="6235700" y="5302250"/>
          <p14:tracePt t="45016" x="6280150" y="5378450"/>
          <p14:tracePt t="45033" x="6324600" y="5429250"/>
          <p14:tracePt t="45050" x="6362700" y="5473700"/>
          <p14:tracePt t="45065" x="6381750" y="5492750"/>
          <p14:tracePt t="45083" x="6426200" y="5524500"/>
          <p14:tracePt t="45099" x="6451600" y="5543550"/>
          <p14:tracePt t="45116" x="6489700" y="5581650"/>
          <p14:tracePt t="45136" x="6527800" y="5613400"/>
          <p14:tracePt t="45149" x="6572250" y="5651500"/>
          <p14:tracePt t="45152" x="6623050" y="5689600"/>
          <p14:tracePt t="45170" x="6661150" y="5734050"/>
          <p14:tracePt t="45184" x="6807200" y="5835650"/>
          <p14:tracePt t="45200" x="6877050" y="5880100"/>
          <p14:tracePt t="45215" x="6959600" y="5924550"/>
          <p14:tracePt t="45236" x="7092950" y="5969000"/>
          <p14:tracePt t="45250" x="7258050" y="5988050"/>
          <p14:tracePt t="45267" x="7346950" y="5994400"/>
          <p14:tracePt t="45283" x="7429500" y="5994400"/>
          <p14:tracePt t="45299" x="7600950" y="5994400"/>
          <p14:tracePt t="45317" x="7683500" y="5994400"/>
          <p14:tracePt t="45333" x="7854950" y="5988050"/>
          <p14:tracePt t="45350" x="7918450" y="5969000"/>
          <p14:tracePt t="45366" x="8039100" y="5930900"/>
          <p14:tracePt t="45383" x="8108950" y="5905500"/>
          <p14:tracePt t="45400" x="8229600" y="5803900"/>
          <p14:tracePt t="45419" x="8350250" y="5664200"/>
          <p14:tracePt t="45433" x="8394700" y="5575300"/>
          <p14:tracePt t="45456" x="8451850" y="5429250"/>
          <p14:tracePt t="45466" x="8477250" y="5384800"/>
          <p14:tracePt t="45487" x="8509000" y="5295900"/>
          <p14:tracePt t="45503" x="8515350" y="5251450"/>
          <p14:tracePt t="45520" x="8528050" y="5213350"/>
          <p14:tracePt t="45536" x="8528050" y="5124450"/>
          <p14:tracePt t="45549" x="8528050" y="5086350"/>
          <p14:tracePt t="45566" x="8528050" y="4978400"/>
          <p14:tracePt t="45583" x="8528050" y="4902200"/>
          <p14:tracePt t="45599" x="8458200" y="4749800"/>
          <p14:tracePt t="45616" x="8413750" y="4679950"/>
          <p14:tracePt t="45633" x="8382000" y="4622800"/>
          <p14:tracePt t="45650" x="8318500" y="4546600"/>
          <p14:tracePt t="45669" x="8293100" y="4508500"/>
          <p14:tracePt t="45683" x="8274050" y="4489450"/>
          <p14:tracePt t="45702" x="8229600" y="4451350"/>
          <p14:tracePt t="45717" x="8197850" y="4432300"/>
          <p14:tracePt t="45736" x="8115300" y="4387850"/>
          <p14:tracePt t="45750" x="8058150" y="4362450"/>
          <p14:tracePt t="45767" x="7988300" y="4324350"/>
          <p14:tracePt t="45783" x="7848600" y="4267200"/>
          <p14:tracePt t="45804" x="7696200" y="4216400"/>
          <p14:tracePt t="45816" x="7626350" y="4197350"/>
          <p14:tracePt t="45837" x="7562850" y="4171950"/>
          <p14:tracePt t="45851" x="7429500" y="4127500"/>
          <p14:tracePt t="45867" x="7359650" y="4108450"/>
          <p14:tracePt t="45886" x="7169150" y="4064000"/>
          <p14:tracePt t="45902" x="7105650" y="4057650"/>
          <p14:tracePt t="45920" x="6946900" y="4044950"/>
          <p14:tracePt t="45938" x="6851650" y="4044950"/>
          <p14:tracePt t="45951" x="6807200" y="4044950"/>
          <p14:tracePt t="45967" x="6775450" y="4044950"/>
          <p14:tracePt t="45983" x="6724650" y="4044950"/>
          <p14:tracePt t="45999" x="6686550" y="4064000"/>
          <p14:tracePt t="46016" x="6623050" y="4102100"/>
          <p14:tracePt t="46034" x="6597650" y="4114800"/>
          <p14:tracePt t="46050" x="6534150" y="4159250"/>
          <p14:tracePt t="46068" x="6502400" y="4191000"/>
          <p14:tracePt t="46084" x="6470650" y="4229100"/>
          <p14:tracePt t="46100" x="6451600" y="4248150"/>
          <p14:tracePt t="46119" x="6413500" y="4279900"/>
          <p14:tracePt t="46134" x="6400800" y="4292600"/>
          <p14:tracePt t="46152" x="6362700" y="4349750"/>
          <p14:tracePt t="46167" x="6343650" y="4362450"/>
          <p14:tracePt t="46187" x="6318250" y="4413250"/>
          <p14:tracePt t="46200" x="6305550" y="4464050"/>
          <p14:tracePt t="46217" x="6235700" y="4578350"/>
          <p14:tracePt t="46234" x="6223000" y="4654550"/>
          <p14:tracePt t="46255" x="6197600" y="4762500"/>
          <p14:tracePt t="46267" x="6191250" y="4826000"/>
          <p14:tracePt t="46289" x="6191250" y="4889500"/>
          <p14:tracePt t="46301" x="6191250" y="4921250"/>
          <p14:tracePt t="46319" x="6191250" y="4946650"/>
          <p14:tracePt t="46335" x="6197600" y="5003800"/>
          <p14:tracePt t="46353" x="6216650" y="5054600"/>
          <p14:tracePt t="46367" x="6229350" y="5080000"/>
          <p14:tracePt t="46384" x="6235700" y="5092700"/>
          <p14:tracePt t="46402" x="6248400" y="5111750"/>
          <p14:tracePt t="46417" x="6254750" y="5124450"/>
          <p14:tracePt t="46435" x="6254750" y="5130800"/>
          <p14:tracePt t="50348" x="5118100" y="4324350"/>
          <p14:tracePt t="50359" x="5060950" y="4305300"/>
          <p14:tracePt t="50372" x="5041900" y="4298950"/>
          <p14:tracePt t="50740" x="5010150" y="4324350"/>
          <p14:tracePt t="50752" x="4959350" y="4368800"/>
          <p14:tracePt t="50764" x="4908550" y="4413250"/>
          <p14:tracePt t="50775" x="4851400" y="4451350"/>
          <p14:tracePt t="50788" x="4826000" y="4483100"/>
          <p14:tracePt t="50805" x="4775200" y="4521200"/>
          <p14:tracePt t="50822" x="4711700" y="4597400"/>
          <p14:tracePt t="50838" x="4699000" y="4622800"/>
          <p14:tracePt t="50857" x="4686300" y="4667250"/>
          <p14:tracePt t="50872" x="4686300" y="4679950"/>
          <p14:tracePt t="51910" x="4667250" y="4679950"/>
          <p14:tracePt t="51923" x="4610100" y="4679950"/>
          <p14:tracePt t="51940" x="4546600" y="4679950"/>
          <p14:tracePt t="51957" x="4432300" y="4679950"/>
          <p14:tracePt t="51973" x="4368800" y="4679950"/>
          <p14:tracePt t="51991" x="4279900" y="4679950"/>
          <p14:tracePt t="52006" x="4260850" y="4679950"/>
          <p14:tracePt t="65684" x="8318500" y="4813300"/>
          <p14:tracePt t="65695" x="8591550" y="4756150"/>
          <p14:tracePt t="65710" x="8858250" y="4660900"/>
          <p14:tracePt t="65721" x="9042400" y="4578350"/>
          <p14:tracePt t="65736" x="9163050" y="4514850"/>
          <p14:tracePt t="65753" x="9321800" y="4406900"/>
          <p14:tracePt t="65770" x="9366250" y="4362450"/>
          <p14:tracePt t="65787" x="9423400" y="4318000"/>
          <p14:tracePt t="66065" x="9436100" y="4318000"/>
          <p14:tracePt t="66081" x="9518650" y="4318000"/>
          <p14:tracePt t="66088" x="9677400" y="4318000"/>
          <p14:tracePt t="66106" x="9893300" y="4318000"/>
          <p14:tracePt t="66123" x="10280650" y="4318000"/>
          <p14:tracePt t="66143" x="10369550" y="4292600"/>
          <p14:tracePt t="66157" x="10452100" y="4273550"/>
          <p14:tracePt t="66187" x="10458450" y="4267200"/>
          <p14:tracePt t="66204" x="10471150" y="4267200"/>
          <p14:tracePt t="66223" x="10483850" y="4260850"/>
          <p14:tracePt t="66237" x="10502900" y="4260850"/>
          <p14:tracePt t="66254" x="10509250" y="4260850"/>
          <p14:tracePt t="66271" x="10528300" y="4254500"/>
          <p14:tracePt t="66304" x="10534650" y="4254500"/>
          <p14:tracePt t="66472" x="10547350" y="4248150"/>
          <p14:tracePt t="66484" x="10572750" y="4241800"/>
          <p14:tracePt t="66493" x="10623550" y="4235450"/>
          <p14:tracePt t="66504" x="10731500" y="4235450"/>
          <p14:tracePt t="66521" x="10858500" y="4235450"/>
          <p14:tracePt t="66537" x="11061700" y="4235450"/>
          <p14:tracePt t="66554" x="11125200" y="4229100"/>
          <p14:tracePt t="66574" x="11195050" y="4229100"/>
          <p14:tracePt t="66784" x="11188700" y="4235450"/>
          <p14:tracePt t="66797" x="11169650" y="4254500"/>
          <p14:tracePt t="66806" x="11156950" y="4260850"/>
          <p14:tracePt t="66818" x="11150600" y="4273550"/>
          <p14:tracePt t="66832" x="11118850" y="4292600"/>
          <p14:tracePt t="66841" x="11093450" y="4305300"/>
          <p14:tracePt t="66856" x="11049000" y="4330700"/>
          <p14:tracePt t="66874" x="11010900" y="4349750"/>
          <p14:tracePt t="66888" x="10972800" y="4368800"/>
          <p14:tracePt t="66904" x="10922000" y="4387850"/>
          <p14:tracePt t="66920" x="10858500" y="4419600"/>
          <p14:tracePt t="66937" x="10839450" y="4425950"/>
          <p14:tracePt t="66954" x="10826750" y="4425950"/>
          <p14:tracePt t="67053" x="10820400" y="4425950"/>
          <p14:tracePt t="67065" x="10801350" y="4425950"/>
          <p14:tracePt t="67077" x="10775950" y="4425950"/>
          <p14:tracePt t="67091" x="10744200" y="4425950"/>
          <p14:tracePt t="67107" x="10706100" y="4425950"/>
          <p14:tracePt t="67124" x="10566400" y="4425950"/>
          <p14:tracePt t="67138" x="10502900" y="4425950"/>
          <p14:tracePt t="67155" x="10452100" y="4425950"/>
          <p14:tracePt t="67171" x="10350500" y="4425950"/>
          <p14:tracePt t="67189" x="10287000" y="4425950"/>
          <p14:tracePt t="67204" x="10267950" y="4425950"/>
          <p14:tracePt t="67221" x="10242550" y="4425950"/>
          <p14:tracePt t="67238" x="10217150" y="4432300"/>
          <p14:tracePt t="67258" x="10191750" y="4438650"/>
          <p14:tracePt t="67271" x="10185400" y="4438650"/>
          <p14:tracePt t="67288" x="10179050" y="4438650"/>
          <p14:tracePt t="67305" x="10172700" y="4438650"/>
          <p14:tracePt t="67341" x="10166350" y="4438650"/>
          <p14:tracePt t="67796" x="10160000" y="4438650"/>
          <p14:tracePt t="67819" x="10147300" y="4438650"/>
          <p14:tracePt t="67831" x="10134600" y="4445000"/>
          <p14:tracePt t="67866" x="10128250" y="4445000"/>
          <p14:tracePt t="67892" x="10115550" y="4445000"/>
          <p14:tracePt t="67912" x="10102850" y="4451350"/>
          <p14:tracePt t="67923" x="10090150" y="4451350"/>
          <p14:tracePt t="67939" x="10071100" y="4451350"/>
          <p14:tracePt t="67956" x="10052050" y="4457700"/>
          <p14:tracePt t="67972" x="10045700" y="4457700"/>
          <p14:tracePt t="67989" x="10001250" y="4464050"/>
          <p14:tracePt t="68006" x="9988550" y="4464050"/>
          <p14:tracePt t="68023" x="9944100" y="4464050"/>
          <p14:tracePt t="68039" x="9918700" y="4470400"/>
          <p14:tracePt t="68058" x="9886950" y="4476750"/>
          <p14:tracePt t="68072" x="9867900" y="4483100"/>
          <p14:tracePt t="68094" x="9836150" y="4483100"/>
          <p14:tracePt t="68106" x="9810750" y="4483100"/>
          <p14:tracePt t="68125" x="9759950" y="4495800"/>
          <p14:tracePt t="68139" x="9740900" y="4495800"/>
          <p14:tracePt t="68159" x="9671050" y="4508500"/>
          <p14:tracePt t="68175" x="9652000" y="4514850"/>
          <p14:tracePt t="68192" x="9569450" y="4521200"/>
          <p14:tracePt t="68207" x="9550400" y="4527550"/>
          <p14:tracePt t="68222" x="9518650" y="4527550"/>
          <p14:tracePt t="68238" x="9442450" y="4540250"/>
          <p14:tracePt t="68256" x="9398000" y="4546600"/>
          <p14:tracePt t="68272" x="9277350" y="4565650"/>
          <p14:tracePt t="68289" x="9220200" y="4578350"/>
          <p14:tracePt t="68306" x="9067800" y="4616450"/>
          <p14:tracePt t="68327" x="9010650" y="4629150"/>
          <p14:tracePt t="68339" x="8915400" y="4635500"/>
          <p14:tracePt t="68362" x="8877300" y="4641850"/>
          <p14:tracePt t="68372" x="8845550" y="4641850"/>
          <p14:tracePt t="68394" x="8813800" y="4654550"/>
          <p14:tracePt t="68406" x="8756650" y="4660900"/>
          <p14:tracePt t="68423" x="8731250" y="4667250"/>
          <p14:tracePt t="68439" x="8686800" y="4667250"/>
          <p14:tracePt t="68460" x="8674100" y="4673600"/>
          <p14:tracePt t="68473" x="8623300" y="4679950"/>
          <p14:tracePt t="68489" x="8610600" y="4679950"/>
          <p14:tracePt t="68506" x="8572500" y="4692650"/>
          <p14:tracePt t="68527" x="8547100" y="4692650"/>
          <p14:tracePt t="68539" x="8489950" y="4711700"/>
          <p14:tracePt t="68556" x="8445500" y="4730750"/>
          <p14:tracePt t="68577" x="8401050" y="4737100"/>
          <p14:tracePt t="68589" x="8375650" y="4743450"/>
          <p14:tracePt t="68607" x="8350250" y="4749800"/>
          <p14:tracePt t="68622" x="8337550" y="4749800"/>
          <p14:tracePt t="68641" x="8299450" y="4756150"/>
          <p14:tracePt t="68656" x="8280400" y="4768850"/>
          <p14:tracePt t="68674" x="8242300" y="4768850"/>
          <p14:tracePt t="68689" x="8235950" y="4775200"/>
          <p14:tracePt t="68706" x="8229600" y="4781550"/>
          <p14:tracePt t="68723" x="8210550" y="4781550"/>
          <p14:tracePt t="68742" x="8166100" y="4787900"/>
          <p14:tracePt t="68757" x="8153400" y="4794250"/>
          <p14:tracePt t="68772" x="8128000" y="4800600"/>
          <p14:tracePt t="68790" x="8083550" y="4800600"/>
          <p14:tracePt t="68809" x="8026400" y="4806950"/>
          <p14:tracePt t="68822" x="8013700" y="4813300"/>
          <p14:tracePt t="68841" x="7969250" y="4813300"/>
          <p14:tracePt t="68856" x="7912100" y="4826000"/>
          <p14:tracePt t="68875" x="7867650" y="4826000"/>
          <p14:tracePt t="68889" x="7835900" y="4832350"/>
          <p14:tracePt t="68906" x="7816850" y="4832350"/>
          <p14:tracePt t="68922" x="7785100" y="4838700"/>
          <p14:tracePt t="68941" x="7759700" y="4838700"/>
          <p14:tracePt t="68957" x="7708900" y="4845050"/>
          <p14:tracePt t="68973" x="7683500" y="4845050"/>
          <p14:tracePt t="68990" x="7670800" y="4851400"/>
          <p14:tracePt t="70464" x="7537450" y="4876800"/>
          <p14:tracePt t="70474" x="7505700" y="4876800"/>
          <p14:tracePt t="70491" x="7486650" y="4883150"/>
          <p14:tracePt t="70508" x="7480300" y="4883150"/>
          <p14:tracePt t="70585" x="7473950" y="4883150"/>
          <p14:tracePt t="70862" x="7454900" y="4883150"/>
          <p14:tracePt t="70867" x="7435850" y="4889500"/>
          <p14:tracePt t="70880" x="7416800" y="4895850"/>
          <p14:tracePt t="70896" x="7404100" y="4902200"/>
          <p14:tracePt t="70906" x="7397750" y="4908550"/>
          <p14:tracePt t="70925" x="7385050" y="4908550"/>
          <p14:tracePt t="70993" x="7378700" y="4908550"/>
          <p14:tracePt t="71500" x="7372350" y="4908550"/>
          <p14:tracePt t="71515" x="7366000" y="4908550"/>
          <p14:tracePt t="71520" x="7346950" y="4914900"/>
          <p14:tracePt t="71531" x="7334250" y="4914900"/>
          <p14:tracePt t="71545" x="7327900" y="4921250"/>
          <p14:tracePt t="71564" x="7321550" y="4921250"/>
          <p14:tracePt t="71576" x="7315200" y="4921250"/>
          <p14:tracePt t="71801" x="7308850" y="4921250"/>
          <p14:tracePt t="71828" x="7302500" y="4921250"/>
          <p14:tracePt t="71835" x="7277100" y="4927600"/>
          <p14:tracePt t="71846" x="7270750" y="4927600"/>
          <p14:tracePt t="71860" x="7258050" y="4927600"/>
          <p14:tracePt t="71876" x="7245350" y="4927600"/>
          <p14:tracePt t="72197" x="7232650" y="4927600"/>
          <p14:tracePt t="72286" x="7219950" y="4927600"/>
          <p14:tracePt t="72330" x="7219950" y="4933950"/>
          <p14:tracePt t="72534" x="7213600" y="4940300"/>
          <p14:tracePt t="72552" x="7194550" y="4953000"/>
          <p14:tracePt t="72561" x="7150100" y="4959350"/>
          <p14:tracePt t="72576" x="7092950" y="4965700"/>
          <p14:tracePt t="72594" x="6991350" y="4978400"/>
          <p14:tracePt t="72610" x="6953250" y="4984750"/>
          <p14:tracePt t="72627" x="6940550" y="4991100"/>
          <p14:tracePt t="72690" x="6934200" y="4991100"/>
          <p14:tracePt t="72704" x="6927850" y="4997450"/>
          <p14:tracePt t="72715" x="6908800" y="5003800"/>
          <p14:tracePt t="72724" x="6902450" y="5003800"/>
          <p14:tracePt t="72735" x="6889750" y="5010150"/>
          <p14:tracePt t="72753" x="6870700" y="5016500"/>
          <p14:tracePt t="72766" x="6864350" y="5016500"/>
          <p14:tracePt t="72776" x="6851650" y="5016500"/>
          <p14:tracePt t="72796" x="6832600" y="5022850"/>
          <p14:tracePt t="72810" x="6819900" y="5022850"/>
          <p14:tracePt t="72832" x="6813550" y="5022850"/>
          <p14:tracePt t="73153" x="6819900" y="5022850"/>
          <p14:tracePt t="73163" x="6858000" y="5022850"/>
          <p14:tracePt t="73174" x="6921500" y="5016500"/>
          <p14:tracePt t="73192" x="7029450" y="5016500"/>
          <p14:tracePt t="73197" x="7131050" y="5016500"/>
          <p14:tracePt t="73211" x="7251700" y="5016500"/>
          <p14:tracePt t="73228" x="7334250" y="5016500"/>
          <p14:tracePt t="73247" x="7429500" y="5016500"/>
          <p14:tracePt t="73262" x="7454900" y="5016500"/>
          <p14:tracePt t="73281" x="7461250" y="5010150"/>
          <p14:tracePt t="73297" x="7467600" y="5010150"/>
          <p14:tracePt t="73312" x="7473950" y="5010150"/>
          <p14:tracePt t="73327" x="7480300" y="5003800"/>
          <p14:tracePt t="73344" x="7486650" y="4997450"/>
          <p14:tracePt t="73398" x="7486650" y="4991100"/>
          <p14:tracePt t="73456" x="7486650" y="4984750"/>
          <p14:tracePt t="73583" x="7486650" y="4978400"/>
          <p14:tracePt t="73613" x="7480300" y="4972050"/>
          <p14:tracePt t="73633" x="7480300" y="4965700"/>
          <p14:tracePt t="73642" x="7480300" y="4959350"/>
          <p14:tracePt t="73661" x="7480300" y="4953000"/>
          <p14:tracePt t="73838" x="7473950" y="4946650"/>
          <p14:tracePt t="73876" x="7467600" y="4946650"/>
          <p14:tracePt t="73889" x="7461250" y="4946650"/>
          <p14:tracePt t="73894" x="7454900" y="4946650"/>
          <p14:tracePt t="73911" x="7435850" y="4940300"/>
          <p14:tracePt t="73929" x="7410450" y="4933950"/>
          <p14:tracePt t="73945" x="7391400" y="4933950"/>
          <p14:tracePt t="73961" x="7378700" y="4933950"/>
          <p14:tracePt t="73978" x="7346950" y="4933950"/>
          <p14:tracePt t="73998" x="7340600" y="4933950"/>
          <p14:tracePt t="74029" x="7334250" y="4933950"/>
          <p14:tracePt t="74053" x="7327900" y="4933950"/>
          <p14:tracePt t="74096" x="7321550" y="4933950"/>
          <p14:tracePt t="74186" x="7315200" y="4933950"/>
          <p14:tracePt t="74204" x="7308850" y="4933950"/>
          <p14:tracePt t="74209" x="7302500" y="4933950"/>
          <p14:tracePt t="74220" x="7296150" y="4933950"/>
          <p14:tracePt t="74437" x="7277100" y="4933950"/>
          <p14:tracePt t="74446" x="7258050" y="4933950"/>
          <p14:tracePt t="74457" x="7226300" y="4933950"/>
          <p14:tracePt t="74467" x="7194550" y="4933950"/>
          <p14:tracePt t="74482" x="7169150" y="4933950"/>
          <p14:tracePt t="74501" x="7156450" y="4940300"/>
          <p14:tracePt t="74514" x="7150100" y="4946650"/>
          <p14:tracePt t="74530" x="7137400" y="4946650"/>
          <p14:tracePt t="74548" x="7124700" y="4953000"/>
          <p14:tracePt t="74562" x="7118350" y="4953000"/>
          <p14:tracePt t="74578" x="7112000" y="4953000"/>
          <p14:tracePt t="74595" x="7099300" y="4959350"/>
          <p14:tracePt t="74614" x="7086600" y="4959350"/>
          <p14:tracePt t="74629" x="7073900" y="4959350"/>
          <p14:tracePt t="74646" x="7048500" y="4959350"/>
          <p14:tracePt t="74663" x="7023100" y="4972050"/>
          <p14:tracePt t="74679" x="7004050" y="4972050"/>
          <p14:tracePt t="74695" x="6978650" y="4972050"/>
          <p14:tracePt t="74717" x="6965950" y="4972050"/>
          <p14:tracePt t="74729" x="6959600" y="4978400"/>
          <p14:tracePt t="74747" x="6946900" y="4978400"/>
          <p14:tracePt t="74765" x="6908800" y="4984750"/>
          <p14:tracePt t="74779" x="6864350" y="4991100"/>
          <p14:tracePt t="74795" x="6800850" y="4997450"/>
          <p14:tracePt t="74812" x="6781800" y="5003800"/>
          <p14:tracePt t="74828" x="6743700" y="5010150"/>
          <p14:tracePt t="74853" x="6731000" y="5010150"/>
          <p14:tracePt t="74862" x="6711950" y="5016500"/>
          <p14:tracePt t="74880" x="6705600" y="5022850"/>
          <p14:tracePt t="74896" x="6673850" y="5029200"/>
          <p14:tracePt t="74907" x="6661150" y="5029200"/>
          <p14:tracePt t="74930" x="6648450" y="5029200"/>
          <p14:tracePt t="74940" x="6642100" y="5029200"/>
          <p14:tracePt t="74965" x="6642100" y="5035550"/>
          <p14:tracePt t="74974" x="6629400" y="5035550"/>
          <p14:tracePt t="74985" x="6610350" y="5041900"/>
          <p14:tracePt t="74999" x="6597650" y="5041900"/>
          <p14:tracePt t="75012" x="6578600" y="5048250"/>
          <p14:tracePt t="75028" x="6553200" y="5054600"/>
          <p14:tracePt t="75045" x="6502400" y="5060950"/>
          <p14:tracePt t="75062" x="6496050" y="5067300"/>
          <p14:tracePt t="75079" x="6477000" y="5067300"/>
          <p14:tracePt t="76213" x="6496050" y="5067300"/>
          <p14:tracePt t="76224" x="6591300" y="5067300"/>
          <p14:tracePt t="76240" x="6673850" y="5067300"/>
          <p14:tracePt t="76248" x="6781800" y="5067300"/>
          <p14:tracePt t="76267" x="6883400" y="5067300"/>
          <p14:tracePt t="76280" x="7042150" y="5067300"/>
          <p14:tracePt t="76297" x="7099300" y="5067300"/>
          <p14:tracePt t="76313" x="7124700" y="5067300"/>
          <p14:tracePt t="76330" x="7131050" y="5067300"/>
          <p14:tracePt t="76541" x="7156450" y="5048250"/>
          <p14:tracePt t="76551" x="7169150" y="5029200"/>
          <p14:tracePt t="76564" x="7207250" y="5016500"/>
          <p14:tracePt t="76581" x="7258050" y="4984750"/>
          <p14:tracePt t="76597" x="7321550" y="4953000"/>
          <p14:tracePt t="76615" x="7327900" y="4953000"/>
          <p14:tracePt t="76631" x="7334250" y="4953000"/>
          <p14:tracePt t="76877" x="7321550" y="4953000"/>
          <p14:tracePt t="76889" x="7315200" y="4953000"/>
          <p14:tracePt t="76899" x="7308850" y="4953000"/>
          <p14:tracePt t="76915" x="7296150" y="4953000"/>
          <p14:tracePt t="76932" x="7277100" y="4953000"/>
          <p14:tracePt t="76951" x="7264400" y="4953000"/>
          <p14:tracePt t="76966" x="7239000" y="4959350"/>
          <p14:tracePt t="76984" x="7226300" y="4959350"/>
          <p14:tracePt t="76998" x="7213600" y="4959350"/>
          <p14:tracePt t="77014" x="7207250" y="4959350"/>
          <p14:tracePt t="77030" x="7194550" y="4959350"/>
          <p14:tracePt t="77033" x="7188200" y="4965700"/>
          <p14:tracePt t="77048" x="7162800" y="4972050"/>
          <p14:tracePt t="77065" x="7143750" y="4972050"/>
          <p14:tracePt t="77081" x="7118350" y="4972050"/>
          <p14:tracePt t="77098" x="7099300" y="4978400"/>
          <p14:tracePt t="77115" x="7080250" y="4978400"/>
          <p14:tracePt t="77132" x="7067550" y="4978400"/>
          <p14:tracePt t="77149" x="7048500" y="4984750"/>
          <p14:tracePt t="77165" x="7029450" y="4984750"/>
          <p14:tracePt t="77181" x="6985000" y="4991100"/>
          <p14:tracePt t="77200" x="6959600" y="4997450"/>
          <p14:tracePt t="77217" x="6908800" y="5010150"/>
          <p14:tracePt t="77233" x="6889750" y="5010150"/>
          <p14:tracePt t="77248" x="6864350" y="5010150"/>
          <p14:tracePt t="77268" x="6858000" y="5016500"/>
          <p14:tracePt t="77282" x="6845300" y="5016500"/>
          <p14:tracePt t="77297" x="6826250" y="5016500"/>
          <p14:tracePt t="77315" x="6800850" y="5029200"/>
          <p14:tracePt t="77332" x="6788150" y="5029200"/>
          <p14:tracePt t="77348" x="6762750" y="5035550"/>
          <p14:tracePt t="77365" x="6743700" y="5041900"/>
          <p14:tracePt t="77382" x="6724650" y="5048250"/>
          <p14:tracePt t="77398" x="6718300" y="5048250"/>
          <p14:tracePt t="77415" x="6705600" y="5054600"/>
          <p14:tracePt t="77432" x="6692900" y="5060950"/>
          <p14:tracePt t="77452" x="6667500" y="5067300"/>
          <p14:tracePt t="77465" x="6648450" y="5067300"/>
          <p14:tracePt t="77483" x="6591300" y="5073650"/>
          <p14:tracePt t="77497" x="6578600" y="5080000"/>
          <p14:tracePt t="77514" x="6553200" y="5080000"/>
          <p14:tracePt t="77532" x="6534150" y="5086350"/>
          <p14:tracePt t="77550" x="6521450" y="5092700"/>
          <p14:tracePt t="77582" x="6508750" y="5099050"/>
          <p14:tracePt t="89525" x="6483350" y="5289550"/>
          <p14:tracePt t="89535" x="6578600" y="5308600"/>
          <p14:tracePt t="89546" x="6724650" y="5308600"/>
          <p14:tracePt t="89560" x="6858000" y="5308600"/>
          <p14:tracePt t="89578" x="6908800" y="5308600"/>
          <p14:tracePt t="89610" x="6921500" y="5302250"/>
          <p14:tracePt t="89626" x="6877050" y="5283200"/>
          <p14:tracePt t="89648" x="6807200" y="5270500"/>
          <p14:tracePt t="89660" x="6731000" y="5270500"/>
          <p14:tracePt t="89678" x="6680200" y="5270500"/>
          <p14:tracePt t="89694" x="6515100" y="5264150"/>
          <p14:tracePt t="89711" x="6413500" y="5264150"/>
          <p14:tracePt t="89727" x="6388100" y="5251450"/>
          <p14:tracePt t="89744" x="6356350" y="5238750"/>
          <p14:tracePt t="89764" x="6318250" y="5175250"/>
          <p14:tracePt t="89776" x="6292850" y="5092700"/>
          <p14:tracePt t="89795" x="6292850" y="5029200"/>
          <p14:tracePt t="89810" x="6292850" y="5016500"/>
          <p14:tracePt t="89830" x="6292850" y="4984750"/>
          <p14:tracePt t="89843" x="6292850" y="4978400"/>
          <p14:tracePt t="89862" x="6292850" y="4959350"/>
          <p14:tracePt t="89877" x="6292850" y="4953000"/>
          <p14:tracePt t="90253" x="6248400" y="4940300"/>
          <p14:tracePt t="90265" x="6096000" y="4908550"/>
          <p14:tracePt t="90274" x="5892800" y="4895850"/>
          <p14:tracePt t="90286" x="5695950" y="4883150"/>
          <p14:tracePt t="90297" x="5435600" y="4883150"/>
          <p14:tracePt t="90310" x="5111750" y="4883150"/>
          <p14:tracePt t="90329" x="4705350" y="4883150"/>
          <p14:tracePt t="90344" x="3975100" y="4883150"/>
          <p14:tracePt t="90361" x="3689350" y="4883150"/>
          <p14:tracePt t="90378" x="3448050" y="4883150"/>
          <p14:tracePt t="90397" x="3409950" y="4883150"/>
          <p14:tracePt t="90411" x="3397250" y="4883150"/>
          <p14:tracePt t="90468" x="3390900" y="4883150"/>
          <p14:tracePt t="90581" x="3384550" y="4883150"/>
          <p14:tracePt t="90601" x="3371850" y="4883150"/>
          <p14:tracePt t="90612" x="3371850" y="4876800"/>
          <p14:tracePt t="90623" x="3365500" y="4876800"/>
          <p14:tracePt t="90640" x="3359150" y="4876800"/>
          <p14:tracePt t="90646" x="3352800" y="4876800"/>
          <p14:tracePt t="90661" x="3327400" y="4851400"/>
          <p14:tracePt t="90678" x="3308350" y="4838700"/>
          <p14:tracePt t="90695" x="3225800" y="4756150"/>
          <p14:tracePt t="90711" x="3181350" y="4737100"/>
          <p14:tracePt t="90729" x="3143250" y="4705350"/>
          <p14:tracePt t="90747" x="3124200" y="4692650"/>
          <p14:tracePt t="90766" x="3111500" y="4667250"/>
          <p14:tracePt t="90782" x="3105150" y="4654550"/>
          <p14:tracePt t="90794" x="3098800" y="4641850"/>
          <p14:tracePt t="90827" x="3098800" y="4635500"/>
          <p14:tracePt t="90844" x="3098800" y="4629150"/>
          <p14:tracePt t="91168" x="3067050" y="4591050"/>
          <p14:tracePt t="91174" x="3009900" y="4527550"/>
          <p14:tracePt t="91186" x="2914650" y="4457700"/>
          <p14:tracePt t="91197" x="2825750" y="4381500"/>
          <p14:tracePt t="91214" x="2743200" y="4318000"/>
          <p14:tracePt t="91234" x="2616200" y="4222750"/>
          <p14:tracePt t="91247" x="2578100" y="4197350"/>
          <p14:tracePt t="91261" x="2559050" y="4178300"/>
          <p14:tracePt t="91278" x="2552700" y="4171950"/>
          <p14:tracePt t="91311" x="2552700" y="4165600"/>
          <p14:tracePt t="91346" x="2546350" y="4165600"/>
          <p14:tracePt t="91363" x="2514600" y="4152900"/>
          <p14:tracePt t="91379" x="2476500" y="4133850"/>
          <p14:tracePt t="91396" x="2451100" y="4127500"/>
          <p14:tracePt t="91412" x="2374900" y="4089400"/>
          <p14:tracePt t="91429" x="2330450" y="4076700"/>
          <p14:tracePt t="91446" x="2241550" y="4038600"/>
          <p14:tracePt t="91466" x="2203450" y="4032250"/>
          <p14:tracePt t="91479" x="2133600" y="4013200"/>
          <p14:tracePt t="91499" x="2082800" y="4006850"/>
          <p14:tracePt t="91513" x="1974850" y="4006850"/>
          <p14:tracePt t="91529" x="1917700" y="4006850"/>
          <p14:tracePt t="91545" x="1847850" y="4006850"/>
          <p14:tracePt t="91562" x="1727200" y="4006850"/>
          <p14:tracePt t="91583" x="1619250" y="4000500"/>
          <p14:tracePt t="91597" x="1581150" y="4000500"/>
          <p14:tracePt t="91617" x="1511300" y="4000500"/>
          <p14:tracePt t="91630" x="1492250" y="4000500"/>
          <p14:tracePt t="91646" x="1447800" y="4000500"/>
          <p14:tracePt t="91662" x="1377950" y="4006850"/>
          <p14:tracePt t="91679" x="1346200" y="4013200"/>
          <p14:tracePt t="91696" x="1263650" y="4038600"/>
          <p14:tracePt t="91715" x="1187450" y="4057650"/>
          <p14:tracePt t="91729" x="1155700" y="4057650"/>
          <p14:tracePt t="91747" x="1104900" y="4076700"/>
          <p14:tracePt t="91762" x="1073150" y="4083050"/>
          <p14:tracePt t="91779" x="1035050" y="4095750"/>
          <p14:tracePt t="91795" x="984250" y="4108450"/>
          <p14:tracePt t="91812" x="965200" y="4121150"/>
          <p14:tracePt t="91829" x="927100" y="4140200"/>
          <p14:tracePt t="91847" x="914400" y="4146550"/>
          <p14:tracePt t="91863" x="876300" y="4171950"/>
          <p14:tracePt t="91880" x="857250" y="4184650"/>
          <p14:tracePt t="91897" x="844550" y="4203700"/>
          <p14:tracePt t="91910" x="838200" y="4203700"/>
          <p14:tracePt t="91920" x="831850" y="4222750"/>
          <p14:tracePt t="91929" x="831850" y="4241800"/>
          <p14:tracePt t="91947" x="825500" y="4260850"/>
          <p14:tracePt t="91966" x="793750" y="4343400"/>
          <p14:tracePt t="91982" x="787400" y="4406900"/>
          <p14:tracePt t="91998" x="749300" y="4533900"/>
          <p14:tracePt t="92013" x="749300" y="4565650"/>
          <p14:tracePt t="92029" x="742950" y="4591050"/>
          <p14:tracePt t="92046" x="736600" y="4635500"/>
          <p14:tracePt t="92064" x="736600" y="4705350"/>
          <p14:tracePt t="92079" x="717550" y="4762500"/>
          <p14:tracePt t="92096" x="698500" y="4889500"/>
          <p14:tracePt t="92112" x="692150" y="4946650"/>
          <p14:tracePt t="92130" x="660400" y="5067300"/>
          <p14:tracePt t="92148" x="654050" y="5111750"/>
          <p14:tracePt t="92164" x="641350" y="5156200"/>
          <p14:tracePt t="92179" x="635000" y="5181600"/>
          <p14:tracePt t="92197" x="628650" y="5207000"/>
          <p14:tracePt t="92215" x="615950" y="5289550"/>
          <p14:tracePt t="92230" x="615950" y="5327650"/>
          <p14:tracePt t="92251" x="609600" y="5410200"/>
          <p14:tracePt t="92263" x="609600" y="5441950"/>
          <p14:tracePt t="92284" x="603250" y="5543550"/>
          <p14:tracePt t="92296" x="603250" y="5594350"/>
          <p14:tracePt t="92318" x="603250" y="5734050"/>
          <p14:tracePt t="92330" x="603250" y="5797550"/>
          <p14:tracePt t="92347" x="603250" y="5924550"/>
          <p14:tracePt t="92363" x="603250" y="5956300"/>
          <p14:tracePt t="92385" x="603250" y="6057900"/>
          <p14:tracePt t="92396" x="628650" y="6115050"/>
          <p14:tracePt t="92414" x="641350" y="6191250"/>
          <p14:tracePt t="92430" x="660400" y="6229350"/>
          <p14:tracePt t="92446" x="679450" y="6324600"/>
          <p14:tracePt t="92465" x="723900" y="6388100"/>
          <p14:tracePt t="92480" x="800100" y="6483350"/>
          <p14:tracePt t="92499" x="844550" y="6521450"/>
          <p14:tracePt t="92513" x="889000" y="6572250"/>
          <p14:tracePt t="92581" x="1289050" y="6737350"/>
          <p14:tracePt t="92597" x="1333500" y="6743700"/>
          <p14:tracePt t="92614" x="1428750" y="6750050"/>
          <p14:tracePt t="92630" x="1473200" y="6750050"/>
          <p14:tracePt t="92647" x="1524000" y="6750050"/>
          <p14:tracePt t="92664" x="1631950" y="6750050"/>
          <p14:tracePt t="92680" x="1682750" y="6750050"/>
          <p14:tracePt t="92697" x="1803400" y="6750050"/>
          <p14:tracePt t="92717" x="1936750" y="6724650"/>
          <p14:tracePt t="92750" x="2012950" y="6705600"/>
          <p14:tracePt t="92765" x="2133600" y="6667500"/>
          <p14:tracePt t="92784" x="2209800" y="6629400"/>
          <p14:tracePt t="92799" x="2438400" y="6489700"/>
          <p14:tracePt t="92814" x="2489200" y="6451600"/>
          <p14:tracePt t="92833" x="2578100" y="6343650"/>
          <p14:tracePt t="92849" x="2622550" y="6273800"/>
          <p14:tracePt t="92866" x="2692400" y="6159500"/>
          <p14:tracePt t="92880" x="2730500" y="6089650"/>
          <p14:tracePt t="92896" x="2768600" y="5994400"/>
          <p14:tracePt t="92914" x="2774950" y="5975350"/>
          <p14:tracePt t="92930" x="2794000" y="5892800"/>
          <p14:tracePt t="92947" x="2800350" y="5848350"/>
          <p14:tracePt t="92965" x="2800350" y="5753100"/>
          <p14:tracePt t="92980" x="2800350" y="5676900"/>
          <p14:tracePt t="93000" x="2800350" y="5486400"/>
          <p14:tracePt t="93013" x="2800350" y="5416550"/>
          <p14:tracePt t="93034" x="2800350" y="5295900"/>
          <p14:tracePt t="93047" x="2800350" y="5264150"/>
          <p14:tracePt t="93068" x="2800350" y="5181600"/>
          <p14:tracePt t="93081" x="2813050" y="5130800"/>
          <p14:tracePt t="93097" x="2813050" y="5099050"/>
          <p14:tracePt t="93114" x="2813050" y="5048250"/>
          <p14:tracePt t="93130" x="2813050" y="5010150"/>
          <p14:tracePt t="93148" x="2800350" y="4902200"/>
          <p14:tracePt t="93163" x="2787650" y="4851400"/>
          <p14:tracePt t="93181" x="2736850" y="4737100"/>
          <p14:tracePt t="93197" x="2711450" y="4699000"/>
          <p14:tracePt t="93214" x="2679700" y="4635500"/>
          <p14:tracePt t="93230" x="2660650" y="4610100"/>
          <p14:tracePt t="93249" x="2622550" y="4552950"/>
          <p14:tracePt t="93264" x="2597150" y="4514850"/>
          <p14:tracePt t="93281" x="2533650" y="4438650"/>
          <p14:tracePt t="93297" x="2482850" y="4387850"/>
          <p14:tracePt t="93314" x="2387600" y="4298950"/>
          <p14:tracePt t="93331" x="2336800" y="4248150"/>
          <p14:tracePt t="93348" x="2222500" y="4159250"/>
          <p14:tracePt t="93366" x="2165350" y="4114800"/>
          <p14:tracePt t="93380" x="2076450" y="4044950"/>
          <p14:tracePt t="93398" x="2019300" y="4019550"/>
          <p14:tracePt t="93414" x="1962150" y="3981450"/>
          <p14:tracePt t="93431" x="1936750" y="3968750"/>
          <p14:tracePt t="93450" x="1885950" y="3956050"/>
          <p14:tracePt t="93464" x="1866900" y="3956050"/>
          <p14:tracePt t="93485" x="1778000" y="3943350"/>
          <p14:tracePt t="93497" x="1714500" y="3943350"/>
          <p14:tracePt t="93518" x="1587500" y="3943350"/>
          <p14:tracePt t="93531" x="1524000" y="3943350"/>
          <p14:tracePt t="93549" x="1377950" y="3943350"/>
          <p14:tracePt t="93568" x="1320800" y="3943350"/>
          <p14:tracePt t="93583" x="1225550" y="3943350"/>
          <p14:tracePt t="93598" x="1181100" y="3943350"/>
          <p14:tracePt t="93617" x="1079500" y="3943350"/>
          <p14:tracePt t="93631" x="1035050" y="3943350"/>
          <p14:tracePt t="93647" x="971550" y="3943350"/>
          <p14:tracePt t="93664" x="876300" y="3943350"/>
          <p14:tracePt t="93681" x="831850" y="3943350"/>
          <p14:tracePt t="93701" x="742950" y="3943350"/>
          <p14:tracePt t="93714" x="704850" y="3956050"/>
          <p14:tracePt t="93734" x="628650" y="3975100"/>
          <p14:tracePt t="93748" x="590550" y="4000500"/>
          <p14:tracePt t="93767" x="514350" y="4038600"/>
          <p14:tracePt t="93781" x="488950" y="4057650"/>
          <p14:tracePt t="93801" x="400050" y="4127500"/>
          <p14:tracePt t="93814" x="374650" y="4146550"/>
          <p14:tracePt t="93834" x="323850" y="4203700"/>
          <p14:tracePt t="93851" x="304800" y="4222750"/>
          <p14:tracePt t="93865" x="285750" y="4273550"/>
          <p14:tracePt t="93881" x="273050" y="4311650"/>
          <p14:tracePt t="93899" x="254000" y="4387850"/>
          <p14:tracePt t="93911" x="241300" y="4425950"/>
          <p14:tracePt t="93919" x="234950" y="4476750"/>
          <p14:tracePt t="93935" x="234950" y="4502150"/>
          <p14:tracePt t="93950" x="234950" y="4533900"/>
          <p14:tracePt t="93968" x="228600" y="4572000"/>
          <p14:tracePt t="93983" x="228600" y="4584700"/>
          <p14:tracePt t="93999" x="228600" y="4635500"/>
          <p14:tracePt t="94015" x="228600" y="4667250"/>
          <p14:tracePt t="94031" x="228600" y="4737100"/>
          <p14:tracePt t="94048" x="222250" y="4762500"/>
          <p14:tracePt t="94065" x="222250" y="4787900"/>
          <p14:tracePt t="94081" x="222250" y="4838700"/>
          <p14:tracePt t="94100" x="215900" y="4883150"/>
          <p14:tracePt t="94132" x="215900" y="4902200"/>
          <p14:tracePt t="94148" x="215900" y="4946650"/>
          <p14:tracePt t="94166" x="215900" y="4997450"/>
          <p14:tracePt t="94181" x="215900" y="5143500"/>
          <p14:tracePt t="94202" x="215900" y="5175250"/>
          <p14:tracePt t="94215" x="215900" y="5232400"/>
          <p14:tracePt t="94235" x="215900" y="5257800"/>
          <p14:tracePt t="94248" x="215900" y="5289550"/>
          <p14:tracePt t="94269" x="215900" y="52959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5FE45C-CD2F-4AA6-994F-5EE2EACB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1335"/>
            <a:ext cx="10972800" cy="883065"/>
          </a:xfrm>
        </p:spPr>
        <p:txBody>
          <a:bodyPr/>
          <a:lstStyle/>
          <a:p>
            <a:r>
              <a:rPr lang="en-US" dirty="0"/>
              <a:t>Offshore deformation</a:t>
            </a:r>
            <a:endParaRPr lang="it-IT" dirty="0"/>
          </a:p>
        </p:txBody>
      </p:sp>
      <p:pic>
        <p:nvPicPr>
          <p:cNvPr id="14" name="Immagine 13" descr="Immagine che contiene mappa&#10;&#10;Descrizione generata automaticamente">
            <a:extLst>
              <a:ext uri="{FF2B5EF4-FFF2-40B4-BE49-F238E27FC236}">
                <a16:creationId xmlns:a16="http://schemas.microsoft.com/office/drawing/2014/main" id="{A22288C0-12DD-4F06-9F9B-D8AA0A33D8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38199"/>
            <a:ext cx="11201400" cy="5576893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4AC0A5-F4DE-4198-9B5F-A3DF4463A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5410200"/>
            <a:ext cx="5257800" cy="1143000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dirty="0"/>
              <a:t>Mapped structures mostly indicate contraction (NW-SE)</a:t>
            </a:r>
            <a:endParaRPr lang="it-IT" dirty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A4620829-8954-4BE7-B61C-C3AC83D567B7}"/>
              </a:ext>
            </a:extLst>
          </p:cNvPr>
          <p:cNvSpPr/>
          <p:nvPr/>
        </p:nvSpPr>
        <p:spPr>
          <a:xfrm>
            <a:off x="6781800" y="24384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1B7B197-5052-48AA-8CC0-E27ACCC52AD6}"/>
              </a:ext>
            </a:extLst>
          </p:cNvPr>
          <p:cNvSpPr txBox="1"/>
          <p:nvPr/>
        </p:nvSpPr>
        <p:spPr>
          <a:xfrm>
            <a:off x="7696200" y="6629400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/>
              <a:t>From Davison et al., 2016 and this study</a:t>
            </a:r>
            <a:endParaRPr lang="it-IT" sz="1200" i="1" dirty="0"/>
          </a:p>
        </p:txBody>
      </p:sp>
      <p:sp>
        <p:nvSpPr>
          <p:cNvPr id="17" name="Freccia in giù 16">
            <a:extLst>
              <a:ext uri="{FF2B5EF4-FFF2-40B4-BE49-F238E27FC236}">
                <a16:creationId xmlns:a16="http://schemas.microsoft.com/office/drawing/2014/main" id="{913F2A97-75EC-49E6-8DAB-EDDC5ACB7E3E}"/>
              </a:ext>
            </a:extLst>
          </p:cNvPr>
          <p:cNvSpPr/>
          <p:nvPr/>
        </p:nvSpPr>
        <p:spPr>
          <a:xfrm rot="986597">
            <a:off x="6930253" y="1684797"/>
            <a:ext cx="685800" cy="6096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6534C76-F612-4FF5-8E66-A3117767AD8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162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21"/>
    </mc:Choice>
    <mc:Fallback xmlns="">
      <p:transition spd="slow" advTm="31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 animBg="1"/>
      <p:bldP spid="17" grpId="0" animBg="1"/>
    </p:bldLst>
  </p:timing>
  <p:extLst>
    <p:ext uri="{3A86A75C-4F4B-4683-9AE1-C65F6400EC91}">
      <p14:laserTraceLst xmlns:p14="http://schemas.microsoft.com/office/powerpoint/2010/main">
        <p14:tracePtLst>
          <p14:tracePt t="2783" x="1016000" y="5251450"/>
          <p14:tracePt t="2792" x="1060450" y="5251450"/>
          <p14:tracePt t="2810" x="1085850" y="5251450"/>
          <p14:tracePt t="2815" x="1104900" y="5257800"/>
          <p14:tracePt t="3058" x="1123950" y="5257800"/>
          <p14:tracePt t="3063" x="1155700" y="5245100"/>
          <p14:tracePt t="3081" x="1193800" y="5207000"/>
          <p14:tracePt t="3098" x="1295400" y="5022850"/>
          <p14:tracePt t="3114" x="1416050" y="4794250"/>
          <p14:tracePt t="3133" x="1638300" y="4260850"/>
          <p14:tracePt t="3148" x="1771650" y="3968750"/>
          <p14:tracePt t="3166" x="1993900" y="3454400"/>
          <p14:tracePt t="3185" x="2082800" y="3251200"/>
          <p14:tracePt t="3201" x="2159000" y="3016250"/>
          <p14:tracePt t="3218" x="2184400" y="2933700"/>
          <p14:tracePt t="3230" x="2203450" y="2863850"/>
          <p14:tracePt t="3252" x="2209800" y="2781300"/>
          <p14:tracePt t="3263" x="2209800" y="2743200"/>
          <p14:tracePt t="3280" x="2216150" y="2705100"/>
          <p14:tracePt t="3297" x="2216150" y="2692400"/>
          <p14:tracePt t="3314" x="2216150" y="2673350"/>
          <p14:tracePt t="3331" x="2222500" y="2667000"/>
          <p14:tracePt t="3349" x="2247900" y="2667000"/>
          <p14:tracePt t="3365" x="2279650" y="2673350"/>
          <p14:tracePt t="3383" x="2362200" y="2692400"/>
          <p14:tracePt t="3397" x="2393950" y="2692400"/>
          <p14:tracePt t="3417" x="2432050" y="2692400"/>
          <p14:tracePt t="3430" x="2451100" y="2673350"/>
          <p14:tracePt t="3448" x="2495550" y="2603500"/>
          <p14:tracePt t="3465" x="2508250" y="2565400"/>
          <p14:tracePt t="3480" x="2533650" y="2508250"/>
          <p14:tracePt t="3514" x="2559050" y="2457450"/>
          <p14:tracePt t="3531" x="2565400" y="2451100"/>
          <p14:tracePt t="3548" x="2571750" y="2444750"/>
          <p14:tracePt t="20584" x="3308350" y="3473450"/>
          <p14:tracePt t="20591" x="3327400" y="3473450"/>
          <p14:tracePt t="20603" x="3340100" y="3479800"/>
          <p14:tracePt t="20614" x="3352800" y="3492500"/>
          <p14:tracePt t="20659" x="3359150" y="3492500"/>
          <p14:tracePt t="20852" x="3365500" y="3448050"/>
          <p14:tracePt t="20861" x="3365500" y="3384550"/>
          <p14:tracePt t="20880" x="3365500" y="3314700"/>
          <p14:tracePt t="20891" x="3359150" y="3225800"/>
          <p14:tracePt t="20899" x="3321050" y="3130550"/>
          <p14:tracePt t="20915" x="3270250" y="3003550"/>
          <p14:tracePt t="20934" x="3168650" y="2781300"/>
          <p14:tracePt t="20948" x="3124200" y="2705100"/>
          <p14:tracePt t="20967" x="3048000" y="2559050"/>
          <p14:tracePt t="20982" x="3016250" y="2520950"/>
          <p14:tracePt t="20998" x="3003550" y="248285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Active deformation of the ocean floor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29EDF29B-4F60-4ED4-B97D-89BEBED74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0" b="47876"/>
          <a:stretch/>
        </p:blipFill>
        <p:spPr>
          <a:xfrm>
            <a:off x="76200" y="1981200"/>
            <a:ext cx="3834882" cy="2091536"/>
          </a:xfrm>
        </p:spPr>
      </p:pic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69AFD1C1-65AE-4947-8BA3-14E061FB13DA}"/>
              </a:ext>
            </a:extLst>
          </p:cNvPr>
          <p:cNvSpPr/>
          <p:nvPr/>
        </p:nvSpPr>
        <p:spPr>
          <a:xfrm>
            <a:off x="304800" y="2819400"/>
            <a:ext cx="3512322" cy="338657"/>
          </a:xfrm>
          <a:custGeom>
            <a:avLst/>
            <a:gdLst>
              <a:gd name="connsiteX0" fmla="*/ 3512322 w 3512322"/>
              <a:gd name="connsiteY0" fmla="*/ 0 h 338657"/>
              <a:gd name="connsiteX1" fmla="*/ 2717563 w 3512322"/>
              <a:gd name="connsiteY1" fmla="*/ 94004 h 338657"/>
              <a:gd name="connsiteX2" fmla="*/ 1598064 w 3512322"/>
              <a:gd name="connsiteY2" fmla="*/ 213645 h 338657"/>
              <a:gd name="connsiteX3" fmla="*/ 444382 w 3512322"/>
              <a:gd name="connsiteY3" fmla="*/ 324741 h 338657"/>
              <a:gd name="connsiteX4" fmla="*/ 0 w 3512322"/>
              <a:gd name="connsiteY4" fmla="*/ 333286 h 33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2322" h="338657">
                <a:moveTo>
                  <a:pt x="3512322" y="0"/>
                </a:moveTo>
                <a:lnTo>
                  <a:pt x="2717563" y="94004"/>
                </a:lnTo>
                <a:lnTo>
                  <a:pt x="1598064" y="213645"/>
                </a:lnTo>
                <a:lnTo>
                  <a:pt x="444382" y="324741"/>
                </a:lnTo>
                <a:cubicBezTo>
                  <a:pt x="178038" y="344681"/>
                  <a:pt x="89019" y="338983"/>
                  <a:pt x="0" y="333286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 descr="Immagine che contiene testo, screenshot&#10;&#10;Descrizione generata automaticamente">
            <a:extLst>
              <a:ext uri="{FF2B5EF4-FFF2-40B4-BE49-F238E27FC236}">
                <a16:creationId xmlns:a16="http://schemas.microsoft.com/office/drawing/2014/main" id="{271CDFA3-A810-473A-911D-CA5263AC77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57400"/>
            <a:ext cx="4009534" cy="44196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8EE33D7-C6B6-4710-9F3C-EDAB5EF241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48" y="152399"/>
            <a:ext cx="4138679" cy="6324601"/>
          </a:xfrm>
          <a:prstGeom prst="rect">
            <a:avLst/>
          </a:prstGeom>
        </p:spPr>
      </p:pic>
      <p:pic>
        <p:nvPicPr>
          <p:cNvPr id="15" name="Picture 2" descr="Fig 5_proposal T-BEM_new">
            <a:extLst>
              <a:ext uri="{FF2B5EF4-FFF2-40B4-BE49-F238E27FC236}">
                <a16:creationId xmlns:a16="http://schemas.microsoft.com/office/drawing/2014/main" id="{B119D298-89A4-4B83-9978-5DA5D5B3D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27982"/>
            <a:ext cx="7696200" cy="57300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5B92972-872A-4420-83D1-0F5CA303C6BD}"/>
              </a:ext>
            </a:extLst>
          </p:cNvPr>
          <p:cNvSpPr txBox="1"/>
          <p:nvPr/>
        </p:nvSpPr>
        <p:spPr>
          <a:xfrm>
            <a:off x="228600" y="6629400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Balsamo et al., 2013</a:t>
            </a:r>
            <a:endParaRPr lang="it-IT" sz="1200" i="1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098A277-1AE0-4595-AD03-3CF59876BFFF}"/>
              </a:ext>
            </a:extLst>
          </p:cNvPr>
          <p:cNvSpPr txBox="1"/>
          <p:nvPr/>
        </p:nvSpPr>
        <p:spPr>
          <a:xfrm>
            <a:off x="3505200" y="5181600"/>
            <a:ext cx="1447800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Late Quaternary</a:t>
            </a:r>
            <a:endParaRPr lang="it-IT" sz="1400" b="1" dirty="0">
              <a:solidFill>
                <a:srgbClr val="0070C0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9449DA1-1D19-426B-87A5-99244A87BB47}"/>
              </a:ext>
            </a:extLst>
          </p:cNvPr>
          <p:cNvSpPr txBox="1"/>
          <p:nvPr/>
        </p:nvSpPr>
        <p:spPr>
          <a:xfrm>
            <a:off x="3581400" y="6477000"/>
            <a:ext cx="838200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Miocene</a:t>
            </a:r>
            <a:endParaRPr lang="it-IT" sz="1400" b="1" dirty="0">
              <a:solidFill>
                <a:srgbClr val="0070C0"/>
              </a:solidFill>
            </a:endParaRP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C1859166-EE7A-4CEE-90BB-268BDF7D6FD0}"/>
              </a:ext>
            </a:extLst>
          </p:cNvPr>
          <p:cNvSpPr/>
          <p:nvPr/>
        </p:nvSpPr>
        <p:spPr>
          <a:xfrm>
            <a:off x="1281869" y="4956561"/>
            <a:ext cx="504202" cy="1145136"/>
          </a:xfrm>
          <a:custGeom>
            <a:avLst/>
            <a:gdLst>
              <a:gd name="connsiteX0" fmla="*/ 504202 w 504202"/>
              <a:gd name="connsiteY0" fmla="*/ 0 h 1145136"/>
              <a:gd name="connsiteX1" fmla="*/ 461473 w 504202"/>
              <a:gd name="connsiteY1" fmla="*/ 213645 h 1145136"/>
              <a:gd name="connsiteX2" fmla="*/ 393107 w 504202"/>
              <a:gd name="connsiteY2" fmla="*/ 504202 h 1145136"/>
              <a:gd name="connsiteX3" fmla="*/ 205099 w 504202"/>
              <a:gd name="connsiteY3" fmla="*/ 914400 h 1145136"/>
              <a:gd name="connsiteX4" fmla="*/ 0 w 504202"/>
              <a:gd name="connsiteY4" fmla="*/ 1145136 h 114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202" h="1145136">
                <a:moveTo>
                  <a:pt x="504202" y="0"/>
                </a:moveTo>
                <a:cubicBezTo>
                  <a:pt x="492095" y="64805"/>
                  <a:pt x="479989" y="129611"/>
                  <a:pt x="461473" y="213645"/>
                </a:cubicBezTo>
                <a:cubicBezTo>
                  <a:pt x="442957" y="297679"/>
                  <a:pt x="435836" y="387410"/>
                  <a:pt x="393107" y="504202"/>
                </a:cubicBezTo>
                <a:cubicBezTo>
                  <a:pt x="350378" y="620994"/>
                  <a:pt x="270617" y="807578"/>
                  <a:pt x="205099" y="914400"/>
                </a:cubicBezTo>
                <a:cubicBezTo>
                  <a:pt x="139581" y="1021222"/>
                  <a:pt x="69790" y="1083179"/>
                  <a:pt x="0" y="114513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5BA202EF-52F3-4415-A773-104F137A398D}"/>
              </a:ext>
            </a:extLst>
          </p:cNvPr>
          <p:cNvSpPr/>
          <p:nvPr/>
        </p:nvSpPr>
        <p:spPr>
          <a:xfrm>
            <a:off x="6024785" y="4554908"/>
            <a:ext cx="564022" cy="2035543"/>
          </a:xfrm>
          <a:custGeom>
            <a:avLst/>
            <a:gdLst>
              <a:gd name="connsiteX0" fmla="*/ 0 w 564022"/>
              <a:gd name="connsiteY0" fmla="*/ 0 h 2035543"/>
              <a:gd name="connsiteX1" fmla="*/ 34183 w 564022"/>
              <a:gd name="connsiteY1" fmla="*/ 247828 h 2035543"/>
              <a:gd name="connsiteX2" fmla="*/ 42729 w 564022"/>
              <a:gd name="connsiteY2" fmla="*/ 435836 h 2035543"/>
              <a:gd name="connsiteX3" fmla="*/ 170916 w 564022"/>
              <a:gd name="connsiteY3" fmla="*/ 940038 h 2035543"/>
              <a:gd name="connsiteX4" fmla="*/ 316194 w 564022"/>
              <a:gd name="connsiteY4" fmla="*/ 1367328 h 2035543"/>
              <a:gd name="connsiteX5" fmla="*/ 504202 w 564022"/>
              <a:gd name="connsiteY5" fmla="*/ 1931350 h 2035543"/>
              <a:gd name="connsiteX6" fmla="*/ 564022 w 564022"/>
              <a:gd name="connsiteY6" fmla="*/ 2033899 h 20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022" h="2035543">
                <a:moveTo>
                  <a:pt x="0" y="0"/>
                </a:moveTo>
                <a:cubicBezTo>
                  <a:pt x="13531" y="87594"/>
                  <a:pt x="27062" y="175189"/>
                  <a:pt x="34183" y="247828"/>
                </a:cubicBezTo>
                <a:cubicBezTo>
                  <a:pt x="41305" y="320467"/>
                  <a:pt x="19940" y="320468"/>
                  <a:pt x="42729" y="435836"/>
                </a:cubicBezTo>
                <a:cubicBezTo>
                  <a:pt x="65518" y="551204"/>
                  <a:pt x="125339" y="784789"/>
                  <a:pt x="170916" y="940038"/>
                </a:cubicBezTo>
                <a:cubicBezTo>
                  <a:pt x="216493" y="1095287"/>
                  <a:pt x="260646" y="1202109"/>
                  <a:pt x="316194" y="1367328"/>
                </a:cubicBezTo>
                <a:cubicBezTo>
                  <a:pt x="371742" y="1532547"/>
                  <a:pt x="462897" y="1820255"/>
                  <a:pt x="504202" y="1931350"/>
                </a:cubicBezTo>
                <a:cubicBezTo>
                  <a:pt x="545507" y="2042445"/>
                  <a:pt x="554764" y="2038172"/>
                  <a:pt x="564022" y="20338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6C9FD1-6921-487B-9B52-EF5F1592710E}"/>
              </a:ext>
            </a:extLst>
          </p:cNvPr>
          <p:cNvSpPr txBox="1"/>
          <p:nvPr/>
        </p:nvSpPr>
        <p:spPr>
          <a:xfrm>
            <a:off x="9067800" y="6581001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Seismic data provided thanks to Western </a:t>
            </a:r>
            <a:r>
              <a:rPr lang="en-US" sz="1200" dirty="0" err="1"/>
              <a:t>Geco</a:t>
            </a:r>
            <a:endParaRPr lang="it-IT" sz="12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633924E-A831-4C16-B7B5-04E93FB186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921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62"/>
    </mc:Choice>
    <mc:Fallback xmlns="">
      <p:transition spd="slow" advTm="39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  <p:bldP spid="16" grpId="0" animBg="1"/>
      <p:bldP spid="18" grpId="0" animBg="1"/>
      <p:bldP spid="20" grpId="0" animBg="1"/>
      <p:bldP spid="21" grpId="0" animBg="1"/>
    </p:bldLst>
  </p:timing>
  <p:extLst>
    <p:ext uri="{3A86A75C-4F4B-4683-9AE1-C65F6400EC91}">
      <p14:laserTraceLst xmlns:p14="http://schemas.microsoft.com/office/powerpoint/2010/main">
        <p14:tracePtLst>
          <p14:tracePt t="4532" x="5638800" y="2495550"/>
          <p14:tracePt t="4536" x="5689600" y="2495550"/>
          <p14:tracePt t="4547" x="5695950" y="2495550"/>
          <p14:tracePt t="4921" x="5708650" y="2508250"/>
          <p14:tracePt t="4930" x="5715000" y="2514600"/>
          <p14:tracePt t="4944" x="5727700" y="2533650"/>
          <p14:tracePt t="4953" x="5734050" y="2540000"/>
          <p14:tracePt t="4966" x="5734050" y="2546350"/>
          <p14:tracePt t="4977" x="5734050" y="2552700"/>
          <p14:tracePt t="5000" x="5740400" y="2559050"/>
          <p14:tracePt t="5009" x="5740400" y="2565400"/>
          <p14:tracePt t="5492" x="5740400" y="2578100"/>
          <p14:tracePt t="5503" x="5727700" y="2597150"/>
          <p14:tracePt t="5515" x="5708650" y="2603500"/>
          <p14:tracePt t="5528" x="5683250" y="2628900"/>
          <p14:tracePt t="5546" x="5676900" y="2635250"/>
          <p14:tracePt t="5558" x="5664200" y="2647950"/>
          <p14:tracePt t="5578" x="5651500" y="2660650"/>
          <p14:tracePt t="5596" x="5645150" y="2660650"/>
          <p14:tracePt t="5608" x="5638800" y="2667000"/>
          <p14:tracePt t="5643" x="5619750" y="2686050"/>
          <p14:tracePt t="5658" x="5607050" y="2692400"/>
          <p14:tracePt t="5679" x="5575300" y="2724150"/>
          <p14:tracePt t="5696" x="5575300" y="2730500"/>
          <p14:tracePt t="5709" x="5568950" y="2736850"/>
          <p14:tracePt t="5728" x="5562600" y="2743200"/>
          <p14:tracePt t="5742" x="5549900" y="2755900"/>
          <p14:tracePt t="5759" x="5543550" y="2762250"/>
          <p14:tracePt t="5779" x="5530850" y="2781300"/>
          <p14:tracePt t="5792" x="5511800" y="2800350"/>
          <p14:tracePt t="5811" x="5467350" y="2832100"/>
          <p14:tracePt t="5825" x="5454650" y="2844800"/>
          <p14:tracePt t="5847" x="5441950" y="2857500"/>
          <p14:tracePt t="5858" x="5422900" y="2876550"/>
          <p14:tracePt t="5878" x="5391150" y="2921000"/>
          <p14:tracePt t="5893" x="5378450" y="2946400"/>
          <p14:tracePt t="5910" x="5365750" y="2990850"/>
          <p14:tracePt t="5921" x="5365750" y="2997200"/>
          <p14:tracePt t="5936" x="5359400" y="3003550"/>
          <p14:tracePt t="5945" x="5359400" y="3009900"/>
          <p14:tracePt t="5959" x="5359400" y="3016250"/>
          <p14:tracePt t="5975" x="5353050" y="3016250"/>
          <p14:tracePt t="6115" x="5359400" y="2984500"/>
          <p14:tracePt t="6130" x="5372100" y="2927350"/>
          <p14:tracePt t="6142" x="5403850" y="2870200"/>
          <p14:tracePt t="6158" x="5441950" y="2730500"/>
          <p14:tracePt t="6179" x="5448300" y="2673350"/>
          <p14:tracePt t="6192" x="5454650" y="2590800"/>
          <p14:tracePt t="6208" x="5454650" y="2578100"/>
          <p14:tracePt t="6225" x="5454650" y="2571750"/>
          <p14:tracePt t="6744" x="5467350" y="2571750"/>
          <p14:tracePt t="6752" x="5651500" y="2647950"/>
          <p14:tracePt t="6764" x="5899150" y="2743200"/>
          <p14:tracePt t="6776" x="6153150" y="2813050"/>
          <p14:tracePt t="6795" x="6451600" y="2863850"/>
          <p14:tracePt t="6809" x="7067550" y="2940050"/>
          <p14:tracePt t="6831" x="7372350" y="2952750"/>
          <p14:tracePt t="6843" x="7975600" y="2952750"/>
          <p14:tracePt t="6860" x="8324850" y="2952750"/>
          <p14:tracePt t="6881" x="8972550" y="2946400"/>
          <p14:tracePt t="6891" x="9347200" y="2882900"/>
          <p14:tracePt t="6909" x="9728200" y="2819400"/>
          <p14:tracePt t="6925" x="10090150" y="2717800"/>
          <p14:tracePt t="6944" x="10699750" y="2419350"/>
          <p14:tracePt t="6960" x="10947400" y="2298700"/>
          <p14:tracePt t="6976" x="11188700" y="2095500"/>
          <p14:tracePt t="6993" x="11512550" y="1746250"/>
          <p14:tracePt t="7010" x="11601450" y="1562100"/>
          <p14:tracePt t="7027" x="11645900" y="1219200"/>
          <p14:tracePt t="7043" x="11645900" y="1085850"/>
          <p14:tracePt t="7063" x="11576050" y="806450"/>
          <p14:tracePt t="7076" x="11525250" y="673100"/>
          <p14:tracePt t="7096" x="11353800" y="381000"/>
          <p14:tracePt t="7109" x="11264900" y="260350"/>
          <p14:tracePt t="7113" x="11207750" y="190500"/>
          <p14:tracePt t="7127" x="11163300" y="146050"/>
          <p14:tracePt t="7143" x="11112500" y="95250"/>
          <p14:tracePt t="7162" x="11068050" y="63500"/>
          <p14:tracePt t="7177" x="11049000" y="57150"/>
          <p14:tracePt t="7360" x="11029950" y="57150"/>
          <p14:tracePt t="7374" x="10985500" y="57150"/>
          <p14:tracePt t="7382" x="10928350" y="57150"/>
          <p14:tracePt t="7397" x="10864850" y="69850"/>
          <p14:tracePt t="7409" x="10820400" y="88900"/>
          <p14:tracePt t="7427" x="10642600" y="152400"/>
          <p14:tracePt t="7444" x="10547350" y="190500"/>
          <p14:tracePt t="7461" x="10350500" y="260350"/>
          <p14:tracePt t="7477" x="10248900" y="311150"/>
          <p14:tracePt t="7493" x="10153650" y="355600"/>
          <p14:tracePt t="7512" x="9982200" y="482600"/>
          <p14:tracePt t="7526" x="9912350" y="552450"/>
          <p14:tracePt t="7545" x="9817100" y="698500"/>
          <p14:tracePt t="7560" x="9785350" y="774700"/>
          <p14:tracePt t="7579" x="9753600" y="920750"/>
          <p14:tracePt t="7594" x="9753600" y="990600"/>
          <p14:tracePt t="7612" x="9772650" y="1174750"/>
          <p14:tracePt t="7631" x="9842500" y="1308100"/>
          <p14:tracePt t="7649" x="9969500" y="1536700"/>
          <p14:tracePt t="7661" x="10045700" y="1631950"/>
          <p14:tracePt t="7677" x="10217150" y="1816100"/>
          <p14:tracePt t="7693" x="10306050" y="1879600"/>
          <p14:tracePt t="7711" x="10483850" y="1962150"/>
          <p14:tracePt t="7729" x="10560050" y="1974850"/>
          <p14:tracePt t="7744" x="10699750" y="1974850"/>
          <p14:tracePt t="7760" x="10750550" y="1974850"/>
          <p14:tracePt t="7779" x="10883900" y="1955800"/>
          <p14:tracePt t="7793" x="10947400" y="1936750"/>
          <p14:tracePt t="7814" x="11068050" y="1892300"/>
          <p14:tracePt t="7827" x="11125200" y="1866900"/>
          <p14:tracePt t="7846" x="11239500" y="1809750"/>
          <p14:tracePt t="7860" x="11309350" y="1778000"/>
          <p14:tracePt t="7879" x="11366500" y="1739900"/>
          <p14:tracePt t="7893" x="11391900" y="1708150"/>
          <p14:tracePt t="7911" x="11410950" y="1682750"/>
          <p14:tracePt t="7928" x="11417300" y="1663700"/>
          <p14:tracePt t="7944" x="11423650" y="1581150"/>
          <p14:tracePt t="7961" x="11423650" y="1543050"/>
          <p14:tracePt t="7978" x="11385550" y="1409700"/>
          <p14:tracePt t="7999" x="11353800" y="1352550"/>
          <p14:tracePt t="8010" x="11309350" y="1289050"/>
          <p14:tracePt t="8013" x="11264900" y="1250950"/>
          <p14:tracePt t="8029" x="11214100" y="1212850"/>
          <p14:tracePt t="8047" x="11099800" y="1162050"/>
          <p14:tracePt t="8065" x="11042650" y="1149350"/>
          <p14:tracePt t="8079" x="10991850" y="1130300"/>
          <p14:tracePt t="8094" x="10896600" y="1104900"/>
          <p14:tracePt t="8110" x="10852150" y="1098550"/>
          <p14:tracePt t="8128" x="10807700" y="1092200"/>
          <p14:tracePt t="8642" x="10763250" y="1155700"/>
          <p14:tracePt t="8656" x="10718800" y="1250950"/>
          <p14:tracePt t="8667" x="10680700" y="1320800"/>
          <p14:tracePt t="8678" x="10636250" y="1371600"/>
          <p14:tracePt t="8695" x="10617200" y="1390650"/>
          <p14:tracePt t="8711" x="10585450" y="1416050"/>
          <p14:tracePt t="8729" x="10560050" y="1428750"/>
          <p14:tracePt t="8744" x="10541000" y="1435100"/>
          <p14:tracePt t="8762" x="10515600" y="1435100"/>
          <p14:tracePt t="8778" x="10414000" y="1435100"/>
          <p14:tracePt t="8797" x="10318750" y="1435100"/>
          <p14:tracePt t="8811" x="10102850" y="1397000"/>
          <p14:tracePt t="8832" x="10007600" y="1371600"/>
          <p14:tracePt t="8847" x="9880600" y="1320800"/>
          <p14:tracePt t="8865" x="9855200" y="1301750"/>
          <p14:tracePt t="8880" x="9829800" y="1282700"/>
          <p14:tracePt t="16078" x="8826500" y="1606550"/>
          <p14:tracePt t="16080" x="8820150" y="1606550"/>
          <p14:tracePt t="16146" x="8813800" y="1593850"/>
          <p14:tracePt t="16157" x="8813800" y="1581150"/>
          <p14:tracePt t="16172" x="8807450" y="1549400"/>
          <p14:tracePt t="16180" x="8769350" y="1498600"/>
          <p14:tracePt t="16191" x="8756650" y="1447800"/>
          <p14:tracePt t="16206" x="8731250" y="1390650"/>
          <p14:tracePt t="16219" x="8731250" y="1327150"/>
          <p14:tracePt t="16235" x="8724900" y="1263650"/>
          <p14:tracePt t="16258" x="8699500" y="1092200"/>
          <p14:tracePt t="16266" x="8661400" y="1003300"/>
          <p14:tracePt t="16277" x="8629650" y="901700"/>
          <p14:tracePt t="16287" x="8591550" y="838200"/>
          <p14:tracePt t="16302" x="8534400" y="774700"/>
          <p14:tracePt t="16320" x="8470900" y="742950"/>
          <p14:tracePt t="16336" x="8458200" y="742950"/>
          <p14:tracePt t="16352" x="8432800" y="742950"/>
          <p14:tracePt t="16373" x="8420100" y="755650"/>
          <p14:tracePt t="16385" x="8420100" y="762000"/>
          <p14:tracePt t="16419" x="8407400" y="762000"/>
          <p14:tracePt t="16461" x="8394700" y="762000"/>
          <p14:tracePt t="16472" x="8382000" y="762000"/>
          <p14:tracePt t="16486" x="8369300" y="755650"/>
          <p14:tracePt t="16502" x="8343900" y="742950"/>
          <p14:tracePt t="16520" x="8261350" y="711200"/>
          <p14:tracePt t="16536" x="8223250" y="698500"/>
          <p14:tracePt t="16555" x="8134350" y="666750"/>
          <p14:tracePt t="16569" x="8102600" y="666750"/>
          <p14:tracePt t="16586" x="8013700" y="660400"/>
          <p14:tracePt t="16602" x="7969250" y="660400"/>
          <p14:tracePt t="16623" x="7943850" y="660400"/>
          <p14:tracePt t="16636" x="7937500" y="660400"/>
          <p14:tracePt t="16655" x="7924800" y="660400"/>
          <p14:tracePt t="24274" x="7232650" y="679450"/>
          <p14:tracePt t="24280" x="7213600" y="685800"/>
          <p14:tracePt t="24293" x="7169150" y="698500"/>
          <p14:tracePt t="24315" x="7112000" y="730250"/>
          <p14:tracePt t="24328" x="6946900" y="825500"/>
          <p14:tracePt t="24344" x="6845300" y="895350"/>
          <p14:tracePt t="24360" x="6629400" y="1022350"/>
          <p14:tracePt t="24381" x="6540500" y="1079500"/>
          <p14:tracePt t="24393" x="6464300" y="1162050"/>
          <p14:tracePt t="24415" x="6438900" y="1200150"/>
          <p14:tracePt t="24427" x="6432550" y="1206500"/>
          <p14:tracePt t="24446" x="6432550" y="1212850"/>
          <p14:tracePt t="24463" x="6432550" y="1225550"/>
          <p14:tracePt t="24477" x="6426200" y="1238250"/>
          <p14:tracePt t="24732" x="6426200" y="1244600"/>
          <p14:tracePt t="24742" x="6356350" y="1250950"/>
          <p14:tracePt t="24754" x="6203950" y="1282700"/>
          <p14:tracePt t="24766" x="6013450" y="1333500"/>
          <p14:tracePt t="24786" x="5918200" y="1377950"/>
          <p14:tracePt t="24794" x="5810250" y="1403350"/>
          <p14:tracePt t="24813" x="5689600" y="1428750"/>
          <p14:tracePt t="24827" x="5670550" y="1428750"/>
          <p14:tracePt t="24851" x="5664200" y="1428750"/>
          <p14:tracePt t="24952" x="5651500" y="1428750"/>
          <p14:tracePt t="24958" x="5638800" y="1422400"/>
          <p14:tracePt t="24970" x="5626100" y="1409700"/>
          <p14:tracePt t="24980" x="5600700" y="1384300"/>
          <p14:tracePt t="24997" x="5575300" y="1352550"/>
          <p14:tracePt t="25011" x="5518150" y="1314450"/>
          <p14:tracePt t="25030" x="5410200" y="1257300"/>
          <p14:tracePt t="25044" x="5334000" y="1225550"/>
          <p14:tracePt t="25062" x="5187950" y="1181100"/>
          <p14:tracePt t="25078" x="5124450" y="1162050"/>
          <p14:tracePt t="25094" x="4972050" y="1149350"/>
          <p14:tracePt t="25112" x="4908550" y="1149350"/>
          <p14:tracePt t="25128" x="4781550" y="1149350"/>
          <p14:tracePt t="25145" x="4699000" y="1149350"/>
          <p14:tracePt t="25163" x="4559300" y="1149350"/>
          <p14:tracePt t="25179" x="4476750" y="1149350"/>
          <p14:tracePt t="25194" x="4298950" y="1168400"/>
          <p14:tracePt t="25211" x="4178300" y="1187450"/>
          <p14:tracePt t="25229" x="3949700" y="1212850"/>
          <p14:tracePt t="25248" x="3854450" y="1231900"/>
          <p14:tracePt t="25261" x="3676650" y="1244600"/>
          <p14:tracePt t="25279" x="3600450" y="1263650"/>
          <p14:tracePt t="25295" x="3568700" y="1263650"/>
          <p14:tracePt t="25310" x="3530600" y="1270000"/>
          <p14:tracePt t="25328" x="3441700" y="1301750"/>
          <p14:tracePt t="25345" x="3397250" y="1314450"/>
          <p14:tracePt t="25361" x="3333750" y="1346200"/>
          <p14:tracePt t="25378" x="3295650" y="1365250"/>
          <p14:tracePt t="25394" x="3206750" y="1403350"/>
          <p14:tracePt t="25412" x="3155950" y="1447800"/>
          <p14:tracePt t="25444" x="3048000" y="1517650"/>
          <p14:tracePt t="25462" x="2978150" y="1581150"/>
          <p14:tracePt t="25478" x="2889250" y="1676400"/>
          <p14:tracePt t="25499" x="2832100" y="1784350"/>
          <p14:tracePt t="25511" x="2819400" y="1847850"/>
          <p14:tracePt t="25531" x="2800350" y="1917700"/>
          <p14:tracePt t="25544" x="2800350" y="1968500"/>
          <p14:tracePt t="25566" x="2800350" y="2063750"/>
          <p14:tracePt t="25577" x="2800350" y="2120900"/>
          <p14:tracePt t="25594" x="2800350" y="2190750"/>
          <p14:tracePt t="25611" x="2806700" y="2235200"/>
          <p14:tracePt t="26836" x="2825750" y="2178050"/>
          <p14:tracePt t="26848" x="2851150" y="2120900"/>
          <p14:tracePt t="26862" x="2863850" y="2082800"/>
          <p14:tracePt t="26879" x="2882900" y="2012950"/>
          <p14:tracePt t="26896" x="2882900" y="1987550"/>
          <p14:tracePt t="26913" x="2882900" y="1974850"/>
          <p14:tracePt t="26925" x="2889250" y="1955800"/>
          <p14:tracePt t="26941" x="2889250" y="1949450"/>
          <p14:tracePt t="26951" x="2889250" y="1943100"/>
          <p14:tracePt t="26994" x="2889250" y="1936750"/>
          <p14:tracePt t="27831" x="2946400" y="1835150"/>
          <p14:tracePt t="27840" x="2978150" y="1758950"/>
          <p14:tracePt t="27849" x="3003550" y="1701800"/>
          <p14:tracePt t="27864" x="3016250" y="1663700"/>
          <p14:tracePt t="27880" x="3035300" y="1612900"/>
          <p14:tracePt t="27907" x="3041650" y="1600200"/>
          <p14:tracePt t="27931" x="3041650" y="1593850"/>
          <p14:tracePt t="27952" x="3048000" y="1581150"/>
          <p14:tracePt t="28071" x="3048000" y="1574800"/>
          <p14:tracePt t="28081" x="3048000" y="1568450"/>
          <p14:tracePt t="28086" x="3054350" y="1568450"/>
          <p14:tracePt t="28098" x="3054350" y="1555750"/>
          <p14:tracePt t="28114" x="3054350" y="1543050"/>
          <p14:tracePt t="28132" x="3060700" y="1543050"/>
          <p14:tracePt t="32033" x="2927350" y="1562100"/>
          <p14:tracePt t="32065" x="2914650" y="1568450"/>
          <p14:tracePt t="32078" x="2908300" y="1568450"/>
          <p14:tracePt t="32091" x="2876550" y="1574800"/>
          <p14:tracePt t="32102" x="2819400" y="1574800"/>
          <p14:tracePt t="32118" x="2755900" y="1581150"/>
          <p14:tracePt t="32138" x="2628900" y="1581150"/>
          <p14:tracePt t="32154" x="2565400" y="1581150"/>
          <p14:tracePt t="32169" x="2470150" y="1581150"/>
          <p14:tracePt t="32189" x="2444750" y="1574800"/>
          <p14:tracePt t="32202" x="2406650" y="1568450"/>
          <p14:tracePt t="32217" x="2393950" y="1568450"/>
          <p14:tracePt t="32235" x="2355850" y="1568450"/>
          <p14:tracePt t="32251" x="2349500" y="1562100"/>
          <p14:tracePt t="32269" x="2336800" y="1555750"/>
          <p14:tracePt t="32407" x="2324100" y="1555750"/>
          <p14:tracePt t="32415" x="2311400" y="1562100"/>
          <p14:tracePt t="32435" x="2311400" y="1581150"/>
          <p14:tracePt t="32451" x="2273300" y="1657350"/>
          <p14:tracePt t="32468" x="2247900" y="1714500"/>
          <p14:tracePt t="32486" x="2216150" y="1835150"/>
          <p14:tracePt t="32502" x="2216150" y="1892300"/>
          <p14:tracePt t="32519" x="2197100" y="2019300"/>
          <p14:tracePt t="32535" x="2197100" y="2095500"/>
          <p14:tracePt t="32553" x="2197100" y="2190750"/>
          <p14:tracePt t="32569" x="2197100" y="2222500"/>
          <p14:tracePt t="32586" x="2197100" y="2298700"/>
          <p14:tracePt t="32602" x="2197100" y="2355850"/>
          <p14:tracePt t="32623" x="2184400" y="2470150"/>
          <p14:tracePt t="32637" x="2159000" y="2559050"/>
          <p14:tracePt t="32653" x="2076450" y="2768600"/>
          <p14:tracePt t="32668" x="2032000" y="2857500"/>
          <p14:tracePt t="32688" x="1974850" y="2959100"/>
          <p14:tracePt t="32702" x="1962150" y="2984500"/>
          <p14:tracePt t="32718" x="1943100" y="3016250"/>
          <p14:tracePt t="32736" x="1943100" y="3028950"/>
          <p14:tracePt t="33067" x="1943100" y="2984500"/>
          <p14:tracePt t="33081" x="1943100" y="2870200"/>
          <p14:tracePt t="33092" x="1943100" y="2743200"/>
          <p14:tracePt t="33102" x="1943100" y="2590800"/>
          <p14:tracePt t="33122" x="1943100" y="2438400"/>
          <p14:tracePt t="33137" x="1924050" y="2197100"/>
          <p14:tracePt t="33153" x="1905000" y="2101850"/>
          <p14:tracePt t="33169" x="1873250" y="1955800"/>
          <p14:tracePt t="33185" x="1860550" y="1911350"/>
          <p14:tracePt t="33203" x="1860550" y="1879600"/>
          <p14:tracePt t="33219" x="1860550" y="18732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magine che contiene mappa&#10;&#10;Descrizione generata automaticamente">
            <a:extLst>
              <a:ext uri="{FF2B5EF4-FFF2-40B4-BE49-F238E27FC236}">
                <a16:creationId xmlns:a16="http://schemas.microsoft.com/office/drawing/2014/main" id="{A22288C0-12DD-4F06-9F9B-D8AA0A33D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11201400" cy="5576893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4AC0A5-F4DE-4198-9B5F-A3DF4463A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096000"/>
            <a:ext cx="10820400" cy="5635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At depth E-W strike-slip accommodated by lithospheric flower structures </a:t>
            </a:r>
            <a:endParaRPr lang="it-IT" dirty="0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4C16193F-E67B-4128-9471-6EA369BDDDFD}"/>
              </a:ext>
            </a:extLst>
          </p:cNvPr>
          <p:cNvCxnSpPr>
            <a:cxnSpLocks/>
          </p:cNvCxnSpPr>
          <p:nvPr/>
        </p:nvCxnSpPr>
        <p:spPr>
          <a:xfrm flipH="1" flipV="1">
            <a:off x="3200400" y="2514601"/>
            <a:ext cx="609600" cy="7620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41FBA850-521B-419B-AF8D-37755E899648}"/>
              </a:ext>
            </a:extLst>
          </p:cNvPr>
          <p:cNvCxnSpPr>
            <a:cxnSpLocks/>
          </p:cNvCxnSpPr>
          <p:nvPr/>
        </p:nvCxnSpPr>
        <p:spPr>
          <a:xfrm flipH="1">
            <a:off x="1295400" y="2590800"/>
            <a:ext cx="2057400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Immagine 15">
            <a:extLst>
              <a:ext uri="{FF2B5EF4-FFF2-40B4-BE49-F238E27FC236}">
                <a16:creationId xmlns:a16="http://schemas.microsoft.com/office/drawing/2014/main" id="{9269FB8E-2E09-4551-BADB-192418081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114800"/>
            <a:ext cx="11592252" cy="188229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0981000-EC41-40AE-B348-5CEFED67A9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5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42"/>
    </mc:Choice>
    <mc:Fallback xmlns="">
      <p:transition spd="slow" advTm="19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B9E4DB-CFB0-44DD-BC9F-44E98F1B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52"/>
            <a:ext cx="10972800" cy="1143000"/>
          </a:xfrm>
        </p:spPr>
        <p:txBody>
          <a:bodyPr/>
          <a:lstStyle/>
          <a:p>
            <a:r>
              <a:rPr lang="en-US" dirty="0"/>
              <a:t>Fracture Zones are born as weak faults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897C63-C016-405C-873F-6F1E96518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109728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Serpentinite persistently weak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Weakness alone does not explain why it is persistently loaded.</a:t>
            </a:r>
          </a:p>
          <a:p>
            <a:pPr marL="0" indent="0">
              <a:buNone/>
            </a:pPr>
            <a:r>
              <a:rPr lang="en-US" i="1" dirty="0"/>
              <a:t>What generates these stresses?</a:t>
            </a:r>
            <a:endParaRPr lang="it-IT" i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3577CF9-4508-408B-95C7-2BF95ED9B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2209800"/>
            <a:ext cx="7865374" cy="31242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ACA209-2A59-434F-83FB-FA2C54E6EA90}"/>
              </a:ext>
            </a:extLst>
          </p:cNvPr>
          <p:cNvSpPr txBox="1"/>
          <p:nvPr/>
        </p:nvSpPr>
        <p:spPr>
          <a:xfrm>
            <a:off x="7620000" y="5029200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err="1"/>
              <a:t>Hensen</a:t>
            </a:r>
            <a:r>
              <a:rPr lang="en-US" sz="1400" i="1" dirty="0"/>
              <a:t> et al., 2019</a:t>
            </a:r>
            <a:endParaRPr lang="it-IT" sz="1400" i="1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0BF9B61-51B1-4CCF-80B3-B34F18DEA4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9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603"/>
    </mc:Choice>
    <mc:Fallback xmlns="">
      <p:transition spd="slow" advTm="82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25" x="1714500" y="1943100"/>
          <p14:tracePt t="10158" x="1708150" y="1949450"/>
          <p14:tracePt t="10169" x="1701800" y="1949450"/>
          <p14:tracePt t="10177" x="1689100" y="1962150"/>
          <p14:tracePt t="10192" x="1682750" y="1974850"/>
          <p14:tracePt t="10201" x="1657350" y="1987550"/>
          <p14:tracePt t="10215" x="1638300" y="1993900"/>
          <p14:tracePt t="10230" x="1619250" y="2000250"/>
          <p14:tracePt t="10250" x="1574800" y="2019300"/>
          <p14:tracePt t="10264" x="1568450" y="2025650"/>
          <p14:tracePt t="10281" x="1549400" y="2032000"/>
          <p14:tracePt t="10297" x="1530350" y="2038350"/>
          <p14:tracePt t="10318" x="1524000" y="2044700"/>
          <p14:tracePt t="10333" x="1517650" y="2044700"/>
          <p14:tracePt t="10349" x="1492250" y="2051050"/>
          <p14:tracePt t="10368" x="1466850" y="2051050"/>
          <p14:tracePt t="10381" x="1333500" y="2051050"/>
          <p14:tracePt t="10398" x="1263650" y="2051050"/>
          <p14:tracePt t="10414" x="1123950" y="2051050"/>
          <p14:tracePt t="10432" x="1047750" y="2051050"/>
          <p14:tracePt t="10450" x="901700" y="2044700"/>
          <p14:tracePt t="10464" x="844550" y="2038350"/>
          <p14:tracePt t="10485" x="793750" y="203835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ggetto 13">
            <a:extLst>
              <a:ext uri="{FF2B5EF4-FFF2-40B4-BE49-F238E27FC236}">
                <a16:creationId xmlns:a16="http://schemas.microsoft.com/office/drawing/2014/main" id="{D2C78054-B5F5-46F8-B579-BF5F22C86D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3200400"/>
          <a:ext cx="4648200" cy="2934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orelDRAW" r:id="rId6" imgW="3922267" imgH="2476253" progId="CorelDraw.Graphic.22">
                  <p:embed/>
                </p:oleObj>
              </mc:Choice>
              <mc:Fallback>
                <p:oleObj name="CorelDRAW" r:id="rId6" imgW="3922267" imgH="2476253" progId="CorelDraw.Graphic.22">
                  <p:embed/>
                  <p:pic>
                    <p:nvPicPr>
                      <p:cNvPr id="14" name="Oggetto 13">
                        <a:extLst>
                          <a:ext uri="{FF2B5EF4-FFF2-40B4-BE49-F238E27FC236}">
                            <a16:creationId xmlns:a16="http://schemas.microsoft.com/office/drawing/2014/main" id="{D2C78054-B5F5-46F8-B579-BF5F22C86D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200" y="3200400"/>
                        <a:ext cx="4648200" cy="2934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9F895F55-60F4-4AE1-949A-BF390BC7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Thermal stresses are permanent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77CA55-5A7C-4D74-9139-781662BD4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762000"/>
            <a:ext cx="4419600" cy="1630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/>
              <a:t>Thickness-averaged thermal contraction in the plate</a:t>
            </a:r>
            <a:endParaRPr lang="it-IT" sz="1400" b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C9E9F99-565D-4832-BE6B-495F16C7F5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1066800"/>
            <a:ext cx="3352800" cy="1844040"/>
          </a:xfrm>
          <a:prstGeom prst="rect">
            <a:avLst/>
          </a:prstGeom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33EC6AD0-82A8-468D-9E6A-035C4F21D418}"/>
              </a:ext>
            </a:extLst>
          </p:cNvPr>
          <p:cNvSpPr txBox="1">
            <a:spLocks/>
          </p:cNvSpPr>
          <p:nvPr/>
        </p:nvSpPr>
        <p:spPr>
          <a:xfrm>
            <a:off x="419100" y="6172200"/>
            <a:ext cx="4419600" cy="1630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Thermal bending stress accumulation</a:t>
            </a:r>
            <a:r>
              <a:rPr lang="en-US" sz="1400" b="1" dirty="0">
                <a:sym typeface="Symbol" panose="05050102010706020507" pitchFamily="18" charset="2"/>
              </a:rPr>
              <a:t> incremental stresses will set up an incremental thermal bending that will cause flexure at the transform fault</a:t>
            </a:r>
            <a:endParaRPr lang="it-IT" sz="14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43ADB96-F1D7-46A1-B96A-34DD93601A7B}"/>
              </a:ext>
            </a:extLst>
          </p:cNvPr>
          <p:cNvSpPr txBox="1"/>
          <p:nvPr/>
        </p:nvSpPr>
        <p:spPr>
          <a:xfrm>
            <a:off x="5610225" y="990600"/>
            <a:ext cx="607695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As the lithosphere keeps moving away from the ridge it keeps thickening with age.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When it thickens at the bottom, that bottom material cools and contract.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 cooling increment puts the entire lithosphere under additional stress that causes the top to fail in compression.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i="1" dirty="0"/>
              <a:t>Largest unbalanced thermal stresses are anticipated to occur across large-age-offset fracture zones</a:t>
            </a:r>
            <a:r>
              <a:rPr lang="en-US" sz="2000" dirty="0"/>
              <a:t> — </a:t>
            </a:r>
            <a:r>
              <a:rPr lang="en-US" sz="2000" i="1" dirty="0"/>
              <a:t>like those that intersect the northern Brazilian margin.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4EA1019-2925-4EE4-B7F6-23B762A83387}"/>
              </a:ext>
            </a:extLst>
          </p:cNvPr>
          <p:cNvSpPr txBox="1"/>
          <p:nvPr/>
        </p:nvSpPr>
        <p:spPr>
          <a:xfrm>
            <a:off x="3581400" y="5574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10 Ma</a:t>
            </a:r>
            <a:endParaRPr lang="it-IT" dirty="0">
              <a:solidFill>
                <a:srgbClr val="00B0F0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814F864-9A88-459E-8C12-9CAC35E7330A}"/>
              </a:ext>
            </a:extLst>
          </p:cNvPr>
          <p:cNvSpPr txBox="1"/>
          <p:nvPr/>
        </p:nvSpPr>
        <p:spPr>
          <a:xfrm>
            <a:off x="3581400" y="58790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12 Ma</a:t>
            </a:r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336C31BD-B63A-4420-835F-043F6C60BDED}"/>
              </a:ext>
            </a:extLst>
          </p:cNvPr>
          <p:cNvCxnSpPr/>
          <p:nvPr/>
        </p:nvCxnSpPr>
        <p:spPr>
          <a:xfrm flipH="1">
            <a:off x="3429000" y="5715000"/>
            <a:ext cx="228600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CD571FC0-B513-4B30-9BED-646DB3754C6F}"/>
              </a:ext>
            </a:extLst>
          </p:cNvPr>
          <p:cNvCxnSpPr/>
          <p:nvPr/>
        </p:nvCxnSpPr>
        <p:spPr>
          <a:xfrm flipH="1">
            <a:off x="3429000" y="6019800"/>
            <a:ext cx="2286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0A70D6C6-BBE9-4D0D-8B0D-A43516AE17BA}"/>
              </a:ext>
            </a:extLst>
          </p:cNvPr>
          <p:cNvCxnSpPr/>
          <p:nvPr/>
        </p:nvCxnSpPr>
        <p:spPr>
          <a:xfrm>
            <a:off x="2694832" y="3505200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8076C825-C3BE-465D-83A8-B72ACE13E104}"/>
              </a:ext>
            </a:extLst>
          </p:cNvPr>
          <p:cNvCxnSpPr/>
          <p:nvPr/>
        </p:nvCxnSpPr>
        <p:spPr>
          <a:xfrm>
            <a:off x="2771688" y="3505200"/>
            <a:ext cx="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578087F-9E51-48FC-B46D-E986ACDE237F}"/>
              </a:ext>
            </a:extLst>
          </p:cNvPr>
          <p:cNvSpPr txBox="1"/>
          <p:nvPr/>
        </p:nvSpPr>
        <p:spPr>
          <a:xfrm>
            <a:off x="1019175" y="4848225"/>
            <a:ext cx="2230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Extra deviatoric stress</a:t>
            </a:r>
            <a:endParaRPr lang="it-IT" dirty="0"/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13E34D53-1913-4D39-BC2C-3DCC0EE466D6}"/>
              </a:ext>
            </a:extLst>
          </p:cNvPr>
          <p:cNvCxnSpPr/>
          <p:nvPr/>
        </p:nvCxnSpPr>
        <p:spPr>
          <a:xfrm flipV="1">
            <a:off x="2409825" y="4305300"/>
            <a:ext cx="304800" cy="5619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25">
            <a:extLst>
              <a:ext uri="{FF2B5EF4-FFF2-40B4-BE49-F238E27FC236}">
                <a16:creationId xmlns:a16="http://schemas.microsoft.com/office/drawing/2014/main" id="{8E25142E-5AAB-4BB2-80B9-9596B13B93CA}"/>
              </a:ext>
            </a:extLst>
          </p:cNvPr>
          <p:cNvSpPr/>
          <p:nvPr/>
        </p:nvSpPr>
        <p:spPr>
          <a:xfrm>
            <a:off x="5572125" y="5229225"/>
            <a:ext cx="6153150" cy="108585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655AC27E-E690-4213-8E46-36434F558D9F}"/>
              </a:ext>
            </a:extLst>
          </p:cNvPr>
          <p:cNvSpPr txBox="1"/>
          <p:nvPr/>
        </p:nvSpPr>
        <p:spPr>
          <a:xfrm>
            <a:off x="7924800" y="6581001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/>
              <a:t> Modified from </a:t>
            </a:r>
            <a:r>
              <a:rPr lang="en-US" sz="1200" i="1" dirty="0" err="1"/>
              <a:t>Haxby</a:t>
            </a:r>
            <a:r>
              <a:rPr lang="en-US" sz="1200" i="1" dirty="0"/>
              <a:t> and </a:t>
            </a:r>
            <a:r>
              <a:rPr lang="en-US" sz="1200" i="1" dirty="0" err="1"/>
              <a:t>Parmentier</a:t>
            </a:r>
            <a:r>
              <a:rPr lang="en-US" sz="1200" i="1" dirty="0"/>
              <a:t>, 1988</a:t>
            </a:r>
            <a:endParaRPr lang="it-IT" sz="1200" i="1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6F9D9CB-0BA4-4798-9D7C-FBBF329898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1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239"/>
    </mc:Choice>
    <mc:Fallback xmlns="">
      <p:transition spd="slow" advTm="14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254" x="422275" y="614363"/>
          <p14:tracePt t="15263" x="430213" y="630238"/>
          <p14:tracePt t="15275" x="446088" y="646113"/>
          <p14:tracePt t="15296" x="454025" y="654050"/>
          <p14:tracePt t="15308" x="477838" y="669925"/>
          <p14:tracePt t="15321" x="493713" y="677863"/>
          <p14:tracePt t="15330" x="517525" y="685800"/>
          <p14:tracePt t="15341" x="574675" y="701675"/>
          <p14:tracePt t="15354" x="638175" y="725488"/>
          <p14:tracePt t="15367" x="725488" y="733425"/>
          <p14:tracePt t="15376" x="828675" y="749300"/>
          <p14:tracePt t="15387" x="949325" y="765175"/>
          <p14:tracePt t="15398" x="1044575" y="773113"/>
          <p14:tracePt t="15410" x="1123950" y="788988"/>
          <p14:tracePt t="15424" x="1179513" y="804863"/>
          <p14:tracePt t="15432" x="1195388" y="812800"/>
          <p14:tracePt t="15836" x="1203325" y="812800"/>
          <p14:tracePt t="15848" x="1252538" y="812800"/>
          <p14:tracePt t="15863" x="1355725" y="804863"/>
          <p14:tracePt t="15870" x="1474788" y="788988"/>
          <p14:tracePt t="15883" x="1619250" y="781050"/>
          <p14:tracePt t="15895" x="1833563" y="765175"/>
          <p14:tracePt t="15904" x="2120900" y="765175"/>
          <p14:tracePt t="15915" x="2439988" y="765175"/>
          <p14:tracePt t="15927" x="2767013" y="765175"/>
          <p14:tracePt t="15942" x="3094038" y="765175"/>
          <p14:tracePt t="15949" x="3349625" y="765175"/>
          <p14:tracePt t="15961" x="3548063" y="765175"/>
          <p14:tracePt t="15972" x="3684588" y="765175"/>
          <p14:tracePt t="15987" x="3724275" y="765175"/>
          <p14:tracePt t="15994" x="3732213" y="765175"/>
          <p14:tracePt t="16276" x="3763963" y="749300"/>
          <p14:tracePt t="16287" x="3867150" y="717550"/>
          <p14:tracePt t="16298" x="3978275" y="677863"/>
          <p14:tracePt t="16309" x="4106863" y="638175"/>
          <p14:tracePt t="16320" x="4257675" y="606425"/>
          <p14:tracePt t="16332" x="4362450" y="582613"/>
          <p14:tracePt t="16348" x="4465638" y="542925"/>
          <p14:tracePt t="16354" x="4529138" y="519113"/>
          <p14:tracePt t="16365" x="4568825" y="493713"/>
          <p14:tracePt t="16382" x="4592638" y="477838"/>
          <p14:tracePt t="16388" x="4608513" y="461963"/>
          <p14:tracePt t="16400" x="4608513" y="430213"/>
          <p14:tracePt t="16415" x="4616450" y="398463"/>
          <p14:tracePt t="16422" x="4624388" y="342900"/>
          <p14:tracePt t="16433" x="4624388" y="279400"/>
          <p14:tracePt t="16444" x="4624388" y="223838"/>
          <p14:tracePt t="16456" x="4624388" y="150813"/>
          <p14:tracePt t="16467" x="4624388" y="79375"/>
          <p14:tracePt t="16478" x="4608513" y="0"/>
          <p14:tracePt t="16636" x="4217988" y="469900"/>
          <p14:tracePt t="16648" x="4138613" y="828675"/>
          <p14:tracePt t="16660" x="4043363" y="1300163"/>
          <p14:tracePt t="16671" x="3978275" y="1658938"/>
          <p14:tracePt t="16681" x="3922713" y="1978025"/>
          <p14:tracePt t="16691" x="3914775" y="2216150"/>
          <p14:tracePt t="16709" x="3914775" y="2455863"/>
          <p14:tracePt t="16715" x="3914775" y="2655888"/>
          <p14:tracePt t="16725" x="3914775" y="2782888"/>
          <p14:tracePt t="16739" x="3914775" y="2894013"/>
          <p14:tracePt t="16748" x="3914775" y="2959100"/>
          <p14:tracePt t="16759" x="3914775" y="3022600"/>
          <p14:tracePt t="16771" x="3914775" y="3054350"/>
          <p14:tracePt t="16782" x="3906838" y="3078163"/>
          <p14:tracePt t="16794" x="3898900" y="3086100"/>
          <p14:tracePt t="16817" x="3898900" y="3094038"/>
          <p14:tracePt t="17177" x="3867150" y="3109913"/>
          <p14:tracePt t="17187" x="3795713" y="3141663"/>
          <p14:tracePt t="17198" x="3692525" y="3165475"/>
          <p14:tracePt t="17209" x="3548063" y="3205163"/>
          <p14:tracePt t="17221" x="3357563" y="3252788"/>
          <p14:tracePt t="17231" x="3213100" y="3286125"/>
          <p14:tracePt t="17243" x="3101975" y="3309938"/>
          <p14:tracePt t="17255" x="3046413" y="3317875"/>
          <p14:tracePt t="17266" x="3022600" y="3317875"/>
          <p14:tracePt t="17670" x="3014663" y="3317875"/>
          <p14:tracePt t="17681" x="3006725" y="3317875"/>
          <p14:tracePt t="17693" x="2998788" y="3317875"/>
          <p14:tracePt t="17707" x="2982913" y="3317875"/>
          <p14:tracePt t="17715" x="2974975" y="3317875"/>
          <p14:tracePt t="17728" x="2967038" y="3317875"/>
          <p14:tracePt t="17743" x="2941638" y="3317875"/>
          <p14:tracePt t="17751" x="2894013" y="3309938"/>
          <p14:tracePt t="17760" x="2806700" y="3270250"/>
          <p14:tracePt t="17774" x="2719388" y="3244850"/>
          <p14:tracePt t="17784" x="2640013" y="3228975"/>
          <p14:tracePt t="17795" x="2582863" y="3221038"/>
          <p14:tracePt t="17807" x="2543175" y="3213100"/>
          <p14:tracePt t="17816" x="2511425" y="3205163"/>
          <p14:tracePt t="17828" x="2479675" y="3197225"/>
          <p14:tracePt t="17839" x="2455863" y="3197225"/>
          <p14:tracePt t="17852" x="2432050" y="3189288"/>
          <p14:tracePt t="17873" x="2424113" y="3189288"/>
          <p14:tracePt t="17885" x="2408238" y="3189288"/>
          <p14:tracePt t="17895" x="2392363" y="3181350"/>
          <p14:tracePt t="17906" x="2376488" y="3173413"/>
          <p14:tracePt t="17918" x="2344738" y="3173413"/>
          <p14:tracePt t="17929" x="2328863" y="3165475"/>
          <p14:tracePt t="17944" x="2305050" y="3157538"/>
          <p14:tracePt t="17963" x="2289175" y="3149600"/>
          <p14:tracePt t="17974" x="2265363" y="3133725"/>
          <p14:tracePt t="17988" x="2224088" y="3109913"/>
          <p14:tracePt t="17997" x="2208213" y="3101975"/>
          <p14:tracePt t="18009" x="2184400" y="3086100"/>
          <p14:tracePt t="18020" x="2168525" y="3078163"/>
          <p14:tracePt t="18030" x="2152650" y="3070225"/>
          <p14:tracePt t="18042" x="2144713" y="3062288"/>
          <p14:tracePt t="18056" x="2128838" y="3046413"/>
          <p14:tracePt t="18064" x="2112963" y="3038475"/>
          <p14:tracePt t="18076" x="2105025" y="3022600"/>
          <p14:tracePt t="18090" x="2105025" y="3014663"/>
          <p14:tracePt t="18098" x="2097088" y="2998788"/>
          <p14:tracePt t="18109" x="2089150" y="2974975"/>
          <p14:tracePt t="18121" x="2089150" y="2951163"/>
          <p14:tracePt t="18132" x="2089150" y="2927350"/>
          <p14:tracePt t="18157" x="2089150" y="2909888"/>
          <p14:tracePt t="18165" x="2089150" y="2901950"/>
          <p14:tracePt t="18192" x="2089150" y="2894013"/>
          <p14:tracePt t="18245" x="2089150" y="2878138"/>
          <p14:tracePt t="18268" x="2089150" y="2870200"/>
          <p14:tracePt t="18278" x="2089150" y="2862263"/>
          <p14:tracePt t="18289" x="2089150" y="2846388"/>
          <p14:tracePt t="18312" x="2097088" y="2838450"/>
          <p14:tracePt t="18323" x="2097088" y="2830513"/>
          <p14:tracePt t="18334" x="2105025" y="2822575"/>
          <p14:tracePt t="18349" x="2112963" y="2822575"/>
          <p14:tracePt t="18357" x="2120900" y="2806700"/>
          <p14:tracePt t="18368" x="2128838" y="2806700"/>
          <p14:tracePt t="18380" x="2128838" y="2798763"/>
          <p14:tracePt t="18390" x="2136775" y="2798763"/>
          <p14:tracePt t="18401" x="2144713" y="2790825"/>
          <p14:tracePt t="18413" x="2144713" y="2782888"/>
          <p14:tracePt t="18435" x="2144713" y="2774950"/>
          <p14:tracePt t="18447" x="2152650" y="2767013"/>
          <p14:tracePt t="18458" x="2160588" y="2751138"/>
          <p14:tracePt t="18481" x="2160588" y="2735263"/>
          <p14:tracePt t="18491" x="2168525" y="2727325"/>
          <p14:tracePt t="18509" x="2184400" y="2711450"/>
          <p14:tracePt t="18526" x="2192338" y="2703513"/>
          <p14:tracePt t="18540" x="2216150" y="2687638"/>
          <p14:tracePt t="18548" x="2232025" y="2679700"/>
          <p14:tracePt t="18559" x="2255838" y="2663825"/>
          <p14:tracePt t="18574" x="2297113" y="2647950"/>
          <p14:tracePt t="18582" x="2312988" y="2640013"/>
          <p14:tracePt t="18593" x="2344738" y="2624138"/>
          <p14:tracePt t="18605" x="2368550" y="2608263"/>
          <p14:tracePt t="18616" x="2408238" y="2600325"/>
          <p14:tracePt t="18628" x="2424113" y="2592388"/>
          <p14:tracePt t="18641" x="2432050" y="2592388"/>
          <p14:tracePt t="18652" x="2439988" y="2584450"/>
          <p14:tracePt t="18661" x="2447925" y="2584450"/>
          <p14:tracePt t="18706" x="2455863" y="2584450"/>
          <p14:tracePt t="18754" x="2463800" y="2584450"/>
          <p14:tracePt t="18774" x="2487613" y="2584450"/>
          <p14:tracePt t="18795" x="2503488" y="2600325"/>
          <p14:tracePt t="18807" x="2511425" y="2616200"/>
          <p14:tracePt t="18818" x="2519363" y="2616200"/>
          <p14:tracePt t="18829" x="2527300" y="2647950"/>
          <p14:tracePt t="18842" x="2535238" y="2663825"/>
          <p14:tracePt t="18851" x="2535238" y="2679700"/>
          <p14:tracePt t="18863" x="2535238" y="2687638"/>
          <p14:tracePt t="18878" x="2535238" y="2703513"/>
          <p14:tracePt t="18885" x="2535238" y="2711450"/>
          <p14:tracePt t="18897" x="2535238" y="2719388"/>
          <p14:tracePt t="18919" x="2535238" y="2727325"/>
          <p14:tracePt t="18941" x="2519363" y="2743200"/>
          <p14:tracePt t="18953" x="2503488" y="2743200"/>
          <p14:tracePt t="18964" x="2479675" y="2751138"/>
          <p14:tracePt t="18975" x="2463800" y="2759075"/>
          <p14:tracePt t="18989" x="2439988" y="2759075"/>
          <p14:tracePt t="18998" x="2416175" y="2767013"/>
          <p14:tracePt t="19009" x="2392363" y="2767013"/>
          <p14:tracePt t="19022" x="2376488" y="2767013"/>
          <p14:tracePt t="19031" x="2368550" y="2767013"/>
          <p14:tracePt t="19043" x="2352675" y="2767013"/>
          <p14:tracePt t="19055" x="2344738" y="2759075"/>
          <p14:tracePt t="19070" x="2336800" y="2759075"/>
          <p14:tracePt t="19078" x="2336800" y="2751138"/>
          <p14:tracePt t="19091" x="2328863" y="2727325"/>
          <p14:tracePt t="19101" x="2320925" y="2703513"/>
          <p14:tracePt t="19111" x="2320925" y="2671763"/>
          <p14:tracePt t="19122" x="2305050" y="2616200"/>
          <p14:tracePt t="19135" x="2305050" y="2584450"/>
          <p14:tracePt t="19144" x="2297113" y="2551113"/>
          <p14:tracePt t="19156" x="2297113" y="2527300"/>
          <p14:tracePt t="19166" x="2297113" y="2511425"/>
          <p14:tracePt t="19178" x="2297113" y="2495550"/>
          <p14:tracePt t="19191" x="2297113" y="2479675"/>
          <p14:tracePt t="19202" x="2297113" y="2471738"/>
          <p14:tracePt t="19213" x="2297113" y="2455863"/>
          <p14:tracePt t="19224" x="2297113" y="2439988"/>
          <p14:tracePt t="19234" x="2312988" y="2432050"/>
          <p14:tracePt t="19246" x="2312988" y="2424113"/>
          <p14:tracePt t="19259" x="2336800" y="2400300"/>
          <p14:tracePt t="19269" x="2344738" y="2392363"/>
          <p14:tracePt t="19279" x="2376488" y="2376488"/>
          <p14:tracePt t="19291" x="2400300" y="2368550"/>
          <p14:tracePt t="19301" x="2447925" y="2352675"/>
          <p14:tracePt t="19314" x="2495550" y="2344738"/>
          <p14:tracePt t="19327" x="2527300" y="2336800"/>
          <p14:tracePt t="19337" x="2582863" y="2320925"/>
          <p14:tracePt t="19346" x="2606675" y="2320925"/>
          <p14:tracePt t="19361" x="2640013" y="2312988"/>
          <p14:tracePt t="19369" x="2663825" y="2305050"/>
          <p14:tracePt t="19381" x="2703513" y="2297113"/>
          <p14:tracePt t="19391" x="2711450" y="2297113"/>
          <p14:tracePt t="19403" x="2727325" y="2297113"/>
          <p14:tracePt t="19414" x="2735263" y="2297113"/>
          <p14:tracePt t="19426" x="2751138" y="2297113"/>
          <p14:tracePt t="19448" x="2767013" y="2297113"/>
          <p14:tracePt t="19459" x="2782888" y="2305050"/>
          <p14:tracePt t="19473" x="2790825" y="2328863"/>
          <p14:tracePt t="19481" x="2822575" y="2384425"/>
          <p14:tracePt t="19493" x="2846388" y="2424113"/>
          <p14:tracePt t="19508" x="2894013" y="2519363"/>
          <p14:tracePt t="19516" x="2933700" y="2584450"/>
          <p14:tracePt t="19526" x="2957513" y="2632075"/>
          <p14:tracePt t="19542" x="2974975" y="2671763"/>
          <p14:tracePt t="19549" x="2982913" y="2695575"/>
          <p14:tracePt t="19561" x="2982913" y="2703513"/>
          <p14:tracePt t="19572" x="2990850" y="2719388"/>
          <p14:tracePt t="19583" x="2990850" y="2727325"/>
          <p14:tracePt t="19597" x="2990850" y="2743200"/>
          <p14:tracePt t="19605" x="2990850" y="2759075"/>
          <p14:tracePt t="19631" x="2990850" y="2774950"/>
          <p14:tracePt t="19638" x="2990850" y="2782888"/>
          <p14:tracePt t="19651" x="2982913" y="2798763"/>
          <p14:tracePt t="19662" x="2974975" y="2814638"/>
          <p14:tracePt t="19674" x="2949575" y="2814638"/>
          <p14:tracePt t="19684" x="2941638" y="2822575"/>
          <p14:tracePt t="19697" x="2925763" y="2830513"/>
          <p14:tracePt t="19709" x="2909888" y="2838450"/>
          <p14:tracePt t="19718" x="2894013" y="2838450"/>
          <p14:tracePt t="19729" x="2886075" y="2838450"/>
          <p14:tracePt t="19744" x="2870200" y="2838450"/>
          <p14:tracePt t="19751" x="2862263" y="2838450"/>
          <p14:tracePt t="19763" x="2846388" y="2838450"/>
          <p14:tracePt t="19775" x="2838450" y="2838450"/>
          <p14:tracePt t="19832" x="2830513" y="2838450"/>
          <p14:tracePt t="28536" x="2590800" y="3070225"/>
          <p14:tracePt t="28561" x="2590800" y="3086100"/>
          <p14:tracePt t="28583" x="2582863" y="3109913"/>
          <p14:tracePt t="28596" x="2574925" y="3117850"/>
          <p14:tracePt t="28606" x="2574925" y="3125788"/>
          <p14:tracePt t="28617" x="2566988" y="3133725"/>
          <p14:tracePt t="28629" x="2566988" y="3141663"/>
          <p14:tracePt t="28639" x="2559050" y="3157538"/>
          <p14:tracePt t="28662" x="2559050" y="3173413"/>
          <p14:tracePt t="28684" x="2559050" y="3181350"/>
          <p14:tracePt t="29529" x="2551113" y="3189288"/>
          <p14:tracePt t="29542" x="2447925" y="3181350"/>
          <p14:tracePt t="29552" x="2344738" y="3165475"/>
          <p14:tracePt t="29565" x="2281238" y="3165475"/>
          <p14:tracePt t="29574" x="2224088" y="3165475"/>
          <p14:tracePt t="29584" x="2192338" y="3165475"/>
          <p14:tracePt t="29596" x="2168525" y="3165475"/>
          <p14:tracePt t="29608" x="2160588" y="3165475"/>
          <p14:tracePt t="29787" x="2152650" y="3157538"/>
          <p14:tracePt t="33018" x="2455863" y="3189288"/>
          <p14:tracePt t="33223" x="2439988" y="3189288"/>
          <p14:tracePt t="33230" x="2400300" y="3197225"/>
          <p14:tracePt t="33241" x="2328863" y="3213100"/>
          <p14:tracePt t="33257" x="2232025" y="3221038"/>
          <p14:tracePt t="33265" x="2089150" y="3221038"/>
          <p14:tracePt t="33278" x="1905000" y="3236913"/>
          <p14:tracePt t="33288" x="1706563" y="3236913"/>
          <p14:tracePt t="33297" x="1579563" y="3236913"/>
          <p14:tracePt t="33308" x="1474788" y="3236913"/>
          <p14:tracePt t="33319" x="1395413" y="3252788"/>
          <p14:tracePt t="33333" x="1339850" y="3252788"/>
          <p14:tracePt t="33342" x="1308100" y="3262313"/>
          <p14:tracePt t="33364" x="1300163" y="3262313"/>
          <p14:tracePt t="33376" x="1284288" y="3262313"/>
          <p14:tracePt t="33412" x="1268413" y="3270250"/>
          <p14:tracePt t="33421" x="1260475" y="3270250"/>
          <p14:tracePt t="33432" x="1244600" y="3270250"/>
          <p14:tracePt t="33444" x="1220788" y="3278188"/>
          <p14:tracePt t="33455" x="1195388" y="3294063"/>
          <p14:tracePt t="33478" x="1179513" y="3294063"/>
          <p14:tracePt t="33490" x="1163638" y="3294063"/>
          <p14:tracePt t="33500" x="1147763" y="3302000"/>
          <p14:tracePt t="33511" x="1139825" y="3302000"/>
          <p14:tracePt t="33522" x="1123950" y="3302000"/>
          <p14:tracePt t="33533" x="1108075" y="3302000"/>
          <p14:tracePt t="33545" x="1092200" y="3302000"/>
          <p14:tracePt t="33557" x="1068388" y="3302000"/>
          <p14:tracePt t="33567" x="1028700" y="3302000"/>
          <p14:tracePt t="33582" x="981075" y="3302000"/>
          <p14:tracePt t="33590" x="917575" y="3302000"/>
          <p14:tracePt t="33603" x="860425" y="3302000"/>
          <p14:tracePt t="33612" x="788988" y="3302000"/>
          <p14:tracePt t="33623" x="749300" y="3302000"/>
          <p14:tracePt t="33637" x="685800" y="3309938"/>
          <p14:tracePt t="33648" x="630238" y="3317875"/>
          <p14:tracePt t="33657" x="582613" y="3325813"/>
          <p14:tracePt t="33670" x="558800" y="3333750"/>
          <p14:tracePt t="33679" x="550863" y="3333750"/>
          <p14:tracePt t="38904" x="2671763" y="3244850"/>
          <p14:tracePt t="38915" x="2822575" y="3244850"/>
          <p14:tracePt t="38925" x="2925763" y="3244850"/>
          <p14:tracePt t="38934" x="2998788" y="3244850"/>
          <p14:tracePt t="38946" x="3046413" y="3244850"/>
          <p14:tracePt t="38958" x="3062288" y="3244850"/>
          <p14:tracePt t="39046" x="3078163" y="3244850"/>
          <p14:tracePt t="39058" x="3086100" y="3262313"/>
          <p14:tracePt t="39070" x="3094038" y="3309938"/>
          <p14:tracePt t="39081" x="3117850" y="3397250"/>
          <p14:tracePt t="39093" x="3165475" y="3556000"/>
          <p14:tracePt t="39102" x="3252788" y="3756025"/>
          <p14:tracePt t="39125" x="3365500" y="3948113"/>
          <p14:tracePt t="39137" x="3468688" y="4083050"/>
          <p14:tracePt t="39147" x="3540125" y="4154488"/>
          <p14:tracePt t="39160" x="3603625" y="4194175"/>
          <p14:tracePt t="39170" x="3651250" y="4233863"/>
          <p14:tracePt t="39181" x="3716338" y="4257675"/>
          <p14:tracePt t="39193" x="3771900" y="4298950"/>
          <p14:tracePt t="39204" x="3803650" y="4306888"/>
          <p14:tracePt t="39215" x="3851275" y="4322763"/>
          <p14:tracePt t="39228" x="3875088" y="4330700"/>
          <p14:tracePt t="39237" x="3898900" y="4338638"/>
          <p14:tracePt t="39249" x="3922713" y="4346575"/>
          <p14:tracePt t="39261" x="3938588" y="4346575"/>
          <p14:tracePt t="39271" x="3946525" y="4346575"/>
          <p14:tracePt t="39294" x="3954463" y="4346575"/>
          <p14:tracePt t="39304" x="3962400" y="4346575"/>
          <p14:tracePt t="39316" x="3970338" y="4354513"/>
          <p14:tracePt t="39339" x="3986213" y="4354513"/>
          <p14:tracePt t="39350" x="3994150" y="4354513"/>
          <p14:tracePt t="39372" x="4011613" y="4354513"/>
          <p14:tracePt t="39384" x="4027488" y="4354513"/>
          <p14:tracePt t="39396" x="4043363" y="4354513"/>
          <p14:tracePt t="39620" x="3978275" y="4354513"/>
          <p14:tracePt t="39631" x="3898900" y="4370388"/>
          <p14:tracePt t="39644" x="3819525" y="4370388"/>
          <p14:tracePt t="39653" x="3716338" y="4378325"/>
          <p14:tracePt t="39665" x="3611563" y="4378325"/>
          <p14:tracePt t="39679" x="3492500" y="4378325"/>
          <p14:tracePt t="39687" x="3389313" y="4378325"/>
          <p14:tracePt t="39699" x="3292475" y="4378325"/>
          <p14:tracePt t="39709" x="3197225" y="4378325"/>
          <p14:tracePt t="39723" x="3117850" y="4378325"/>
          <p14:tracePt t="39732" x="3038475" y="4378325"/>
          <p14:tracePt t="39744" x="2957513" y="4378325"/>
          <p14:tracePt t="39759" x="2870200" y="4378325"/>
          <p14:tracePt t="39766" x="2774950" y="4378325"/>
          <p14:tracePt t="39777" x="2687638" y="4378325"/>
          <p14:tracePt t="39788" x="2582863" y="4362450"/>
          <p14:tracePt t="39800" x="2511425" y="4354513"/>
          <p14:tracePt t="39811" x="2392363" y="4346575"/>
          <p14:tracePt t="39822" x="2305050" y="4338638"/>
          <p14:tracePt t="39834" x="2216150" y="4314825"/>
          <p14:tracePt t="39845" x="2120900" y="4314825"/>
          <p14:tracePt t="39856" x="2049463" y="4306888"/>
          <p14:tracePt t="39868" x="1970088" y="4298950"/>
          <p14:tracePt t="39879" x="1873250" y="4298950"/>
          <p14:tracePt t="39892" x="1833563" y="4281488"/>
          <p14:tracePt t="39903" x="1778000" y="4273550"/>
          <p14:tracePt t="39914" x="1730375" y="4273550"/>
          <p14:tracePt t="39923" x="1698625" y="4257675"/>
          <p14:tracePt t="39935" x="1674813" y="4257675"/>
          <p14:tracePt t="39947" x="1666875" y="4249738"/>
          <p14:tracePt t="39964" x="1651000" y="4249738"/>
          <p14:tracePt t="39980" x="1635125" y="4249738"/>
          <p14:tracePt t="39993" x="1635125" y="4241800"/>
          <p14:tracePt t="40002" x="1627188" y="4241800"/>
          <p14:tracePt t="40026" x="1619250" y="4241800"/>
          <p14:tracePt t="40037" x="1611313" y="4233863"/>
          <p14:tracePt t="40047" x="1603375" y="4225925"/>
          <p14:tracePt t="40060" x="1587500" y="4217988"/>
          <p14:tracePt t="40073" x="1571625" y="4210050"/>
          <p14:tracePt t="40082" x="1562100" y="4210050"/>
          <p14:tracePt t="40096" x="1554163" y="4210050"/>
          <p14:tracePt t="40104" x="1554163" y="4202113"/>
          <p14:tracePt t="40115" x="1538288" y="4202113"/>
          <p14:tracePt t="44256" x="1954213" y="4122738"/>
          <p14:tracePt t="44256" x="2160588" y="4106863"/>
          <p14:tracePt t="44269" x="2176463" y="4098925"/>
          <p14:tracePt t="44277" x="2184400" y="4098925"/>
          <p14:tracePt t="44289" x="2192338" y="4098925"/>
          <p14:tracePt t="44300" x="2208213" y="4090988"/>
          <p14:tracePt t="44742" x="2281238" y="4067175"/>
          <p14:tracePt t="44750" x="2368550" y="4027488"/>
          <p14:tracePt t="44762" x="2463800" y="3995738"/>
          <p14:tracePt t="44773" x="2543175" y="3971925"/>
          <p14:tracePt t="44784" x="2624138" y="3948113"/>
          <p14:tracePt t="44799" x="2671763" y="3930650"/>
          <p14:tracePt t="44809" x="2695575" y="3930650"/>
          <p14:tracePt t="44818" x="2703513" y="3930650"/>
          <p14:tracePt t="44886" x="2711450" y="3922713"/>
          <p14:tracePt t="45199" x="2743200" y="3898900"/>
          <p14:tracePt t="45212" x="2790825" y="3883025"/>
          <p14:tracePt t="45222" x="2830513" y="3867150"/>
          <p14:tracePt t="45234" x="2886075" y="3851275"/>
          <p14:tracePt t="45245" x="2949575" y="3827463"/>
          <p14:tracePt t="45261" x="2982913" y="3819525"/>
          <p14:tracePt t="45268" x="3014663" y="3811588"/>
          <p14:tracePt t="45278" x="3030538" y="3811588"/>
          <p14:tracePt t="45291" x="3046413" y="3803650"/>
          <p14:tracePt t="47014" x="3038475" y="3803650"/>
          <p14:tracePt t="47023" x="2982913" y="3811588"/>
          <p14:tracePt t="47037" x="2925763" y="3811588"/>
          <p14:tracePt t="47046" x="2870200" y="3827463"/>
          <p14:tracePt t="47057" x="2830513" y="3827463"/>
          <p14:tracePt t="47068" x="2782888" y="3835400"/>
          <p14:tracePt t="47090" x="2767013" y="3843338"/>
          <p14:tracePt t="47102" x="2751138" y="3843338"/>
          <p14:tracePt t="47112" x="2743200" y="3843338"/>
          <p14:tracePt t="47159" x="2735263" y="3843338"/>
          <p14:tracePt t="47172" x="2735263" y="3851275"/>
          <p14:tracePt t="47180" x="2727325" y="3851275"/>
          <p14:tracePt t="47192" x="2711450" y="3859213"/>
          <p14:tracePt t="47202" x="2695575" y="3875088"/>
          <p14:tracePt t="47213" x="2679700" y="3883025"/>
          <p14:tracePt t="47225" x="2647950" y="3906838"/>
          <p14:tracePt t="47236" x="2624138" y="3922713"/>
          <p14:tracePt t="47258" x="2582863" y="3963988"/>
          <p14:tracePt t="47262" x="2527300" y="4003675"/>
          <p14:tracePt t="47270" x="2487613" y="4035425"/>
          <p14:tracePt t="47288" x="2424113" y="4083050"/>
          <p14:tracePt t="47292" x="2376488" y="4130675"/>
          <p14:tracePt t="47304" x="2352675" y="4146550"/>
          <p14:tracePt t="47316" x="2320925" y="4170363"/>
          <p14:tracePt t="47326" x="2297113" y="4194175"/>
          <p14:tracePt t="47337" x="2255838" y="4225925"/>
          <p14:tracePt t="47351" x="2216150" y="4265613"/>
          <p14:tracePt t="47360" x="2184400" y="4298950"/>
          <p14:tracePt t="47371" x="2144713" y="4338638"/>
          <p14:tracePt t="47383" x="2112963" y="4370388"/>
          <p14:tracePt t="47394" x="2073275" y="4386263"/>
          <p14:tracePt t="47405" x="2025650" y="4410075"/>
          <p14:tracePt t="47417" x="1985963" y="4441825"/>
          <p14:tracePt t="47427" x="1962150" y="4457700"/>
          <p14:tracePt t="47438" x="1912938" y="4481513"/>
          <p14:tracePt t="47451" x="1873250" y="4505325"/>
          <p14:tracePt t="47461" x="1849438" y="4521200"/>
          <p14:tracePt t="47475" x="1809750" y="4537075"/>
          <p14:tracePt t="47483" x="1793875" y="4537075"/>
          <p14:tracePt t="47506" x="1785938" y="4545013"/>
          <p14:tracePt t="47519" x="1778000" y="4545013"/>
          <p14:tracePt t="47663" x="1770063" y="4545013"/>
          <p14:tracePt t="47686" x="1762125" y="4537075"/>
          <p14:tracePt t="47697" x="1754188" y="4513263"/>
          <p14:tracePt t="47709" x="1746250" y="4497388"/>
          <p14:tracePt t="47724" x="1738313" y="4473575"/>
          <p14:tracePt t="47731" x="1722438" y="4433888"/>
          <p14:tracePt t="47743" x="1714500" y="4410075"/>
          <p14:tracePt t="47756" x="1682750" y="4378325"/>
          <p14:tracePt t="47770" x="1658938" y="4338638"/>
          <p14:tracePt t="47776" x="1635125" y="4306888"/>
          <p14:tracePt t="47800" x="1619250" y="4298950"/>
          <p14:tracePt t="47811" x="1595438" y="4281488"/>
          <p14:tracePt t="47823" x="1579563" y="4281488"/>
          <p14:tracePt t="47836" x="1579563" y="4273550"/>
          <p14:tracePt t="47911" x="1579563" y="4265613"/>
          <p14:tracePt t="47923" x="1579563" y="4249738"/>
          <p14:tracePt t="47933" x="1595438" y="4225925"/>
          <p14:tracePt t="47945" x="1619250" y="4217988"/>
          <p14:tracePt t="47960" x="1658938" y="4194175"/>
          <p14:tracePt t="47967" x="1706563" y="4170363"/>
          <p14:tracePt t="47979" x="1770063" y="4146550"/>
          <p14:tracePt t="47990" x="1825625" y="4130675"/>
          <p14:tracePt t="48008" x="1881188" y="4106863"/>
          <p14:tracePt t="48013" x="1930400" y="4090988"/>
          <p14:tracePt t="48025" x="1978025" y="4075113"/>
          <p14:tracePt t="48035" x="2033588" y="4059238"/>
          <p14:tracePt t="48046" x="2065338" y="4051300"/>
          <p14:tracePt t="48057" x="2120900" y="4035425"/>
          <p14:tracePt t="48069" x="2176463" y="4019550"/>
          <p14:tracePt t="48085" x="2232025" y="4011613"/>
          <p14:tracePt t="48097" x="2281238" y="4011613"/>
          <p14:tracePt t="48103" x="2344738" y="3995738"/>
          <p14:tracePt t="48114" x="2416175" y="3995738"/>
          <p14:tracePt t="48125" x="2495550" y="3987800"/>
          <p14:tracePt t="48136" x="2590800" y="3979863"/>
          <p14:tracePt t="48147" x="2695575" y="3979863"/>
          <p14:tracePt t="48159" x="2854325" y="3979863"/>
          <p14:tracePt t="48171" x="3030538" y="3979863"/>
          <p14:tracePt t="48181" x="3228975" y="3979863"/>
          <p14:tracePt t="48193" x="3381375" y="3979863"/>
          <p14:tracePt t="48206" x="3524250" y="4003675"/>
          <p14:tracePt t="48215" x="3619500" y="4019550"/>
          <p14:tracePt t="48226" x="3700463" y="4027488"/>
          <p14:tracePt t="48238" x="3732213" y="4043363"/>
          <p14:tracePt t="48248" x="3763963" y="4059238"/>
          <p14:tracePt t="48260" x="3787775" y="4075113"/>
          <p14:tracePt t="48285" x="3811588" y="4090988"/>
          <p14:tracePt t="48294" x="3827463" y="4130675"/>
          <p14:tracePt t="48305" x="3851275" y="4170363"/>
          <p14:tracePt t="48320" x="3859213" y="4194175"/>
          <p14:tracePt t="48328" x="3883025" y="4233863"/>
          <p14:tracePt t="48339" x="3890963" y="4249738"/>
          <p14:tracePt t="48363" x="3898900" y="4257675"/>
          <p14:tracePt t="48372" x="3898900" y="4265613"/>
          <p14:tracePt t="48485" x="3898900" y="4257675"/>
          <p14:tracePt t="48496" x="3898900" y="4210050"/>
          <p14:tracePt t="48507" x="3883025" y="4170363"/>
          <p14:tracePt t="48520" x="3851275" y="4130675"/>
          <p14:tracePt t="48529" x="3803650" y="4083050"/>
          <p14:tracePt t="48541" x="3740150" y="4011613"/>
          <p14:tracePt t="48552" x="3684588" y="3956050"/>
          <p14:tracePt t="48564" x="3611563" y="3922713"/>
          <p14:tracePt t="48575" x="3524250" y="3898900"/>
          <p14:tracePt t="48587" x="3444875" y="3875088"/>
          <p14:tracePt t="48598" x="3381375" y="3859213"/>
          <p14:tracePt t="48609" x="3308350" y="3859213"/>
          <p14:tracePt t="48620" x="3260725" y="3859213"/>
          <p14:tracePt t="48631" x="3189288" y="3859213"/>
          <p14:tracePt t="48645" x="3149600" y="3859213"/>
          <p14:tracePt t="48654" x="3054350" y="3859213"/>
          <p14:tracePt t="48664" x="2974975" y="3859213"/>
          <p14:tracePt t="48677" x="2878138" y="3883025"/>
          <p14:tracePt t="48687" x="2790825" y="3906838"/>
          <p14:tracePt t="48698" x="2703513" y="3956050"/>
          <p14:tracePt t="48710" x="2640013" y="3987800"/>
          <p14:tracePt t="48722" x="2566988" y="4027488"/>
          <p14:tracePt t="48734" x="2511425" y="4075113"/>
          <p14:tracePt t="48744" x="2471738" y="4114800"/>
          <p14:tracePt t="48755" x="2432050" y="4138613"/>
          <p14:tracePt t="48768" x="2408238" y="4170363"/>
          <p14:tracePt t="48777" x="2392363" y="4194175"/>
          <p14:tracePt t="48789" x="2384425" y="4217988"/>
          <p14:tracePt t="48801" x="2376488" y="4241800"/>
          <p14:tracePt t="48822" x="2376488" y="4249738"/>
          <p14:tracePt t="50501" x="2376488" y="4273550"/>
          <p14:tracePt t="50510" x="2376488" y="4378325"/>
          <p14:tracePt t="50521" x="2376488" y="4489450"/>
          <p14:tracePt t="50534" x="2392363" y="4600575"/>
          <p14:tracePt t="50544" x="2400300" y="4681538"/>
          <p14:tracePt t="50556" x="2432050" y="4784725"/>
          <p14:tracePt t="50566" x="2479675" y="4848225"/>
          <p14:tracePt t="50577" x="2519363" y="4911725"/>
          <p14:tracePt t="50589" x="2566988" y="4967288"/>
          <p14:tracePt t="50600" x="2624138" y="5016500"/>
          <p14:tracePt t="50612" x="2687638" y="5072063"/>
          <p14:tracePt t="50622" x="2751138" y="5103813"/>
          <p14:tracePt t="50633" x="2822575" y="5127625"/>
          <p14:tracePt t="50645" x="2894013" y="5143500"/>
          <p14:tracePt t="50659" x="2967038" y="5159375"/>
          <p14:tracePt t="50667" x="3038475" y="5159375"/>
          <p14:tracePt t="50679" x="3117850" y="5167313"/>
          <p14:tracePt t="50692" x="3189288" y="5167313"/>
          <p14:tracePt t="50706" x="3252788" y="5167313"/>
          <p14:tracePt t="50714" x="3333750" y="5175250"/>
          <p14:tracePt t="50725" x="3413125" y="5183188"/>
          <p14:tracePt t="50738" x="3484563" y="5207000"/>
          <p14:tracePt t="50747" x="3548063" y="5207000"/>
          <p14:tracePt t="50757" x="3587750" y="5207000"/>
          <p14:tracePt t="50770" x="3627438" y="5214938"/>
          <p14:tracePt t="50791" x="3635375" y="5222875"/>
          <p14:tracePt t="50803" x="3651250" y="5230813"/>
          <p14:tracePt t="50814" x="3651250" y="5254625"/>
          <p14:tracePt t="50825" x="3595688" y="5262563"/>
          <p14:tracePt t="50838" x="3540125" y="5294313"/>
          <p14:tracePt t="50848" x="3508375" y="5302250"/>
          <p14:tracePt t="50862" x="3452813" y="5335588"/>
          <p14:tracePt t="50870" x="3389313" y="5375275"/>
          <p14:tracePt t="50881" x="3317875" y="5407025"/>
          <p14:tracePt t="50892" x="3244850" y="5438775"/>
          <p14:tracePt t="50904" x="3157538" y="5462588"/>
          <p14:tracePt t="50915" x="3125788" y="5470525"/>
          <p14:tracePt t="50926" x="3109913" y="5470525"/>
          <p14:tracePt t="50940" x="3101975" y="5470525"/>
          <p14:tracePt t="50949" x="3094038" y="5470525"/>
          <p14:tracePt t="50970" x="3086100" y="5470525"/>
          <p14:tracePt t="50983" x="3070225" y="5454650"/>
          <p14:tracePt t="50994" x="3070225" y="5446713"/>
          <p14:tracePt t="51006" x="3070225" y="5422900"/>
          <p14:tracePt t="51021" x="3078163" y="5422900"/>
          <p14:tracePt t="51028" x="3078163" y="5414963"/>
          <p14:tracePt t="51061" x="3086100" y="5414963"/>
          <p14:tracePt t="51072" x="3086100" y="5407025"/>
          <p14:tracePt t="51117" x="3094038" y="5407025"/>
          <p14:tracePt t="51140" x="3109913" y="5407025"/>
          <p14:tracePt t="51151" x="3125788" y="5422900"/>
          <p14:tracePt t="51164" x="3149600" y="5430838"/>
          <p14:tracePt t="51174" x="3173413" y="5438775"/>
          <p14:tracePt t="51185" x="3221038" y="5454650"/>
          <p14:tracePt t="51198" x="3276600" y="5462588"/>
          <p14:tracePt t="51207" x="3308350" y="5462588"/>
          <p14:tracePt t="51222" x="3341688" y="5470525"/>
          <p14:tracePt t="51230" x="3381375" y="5478463"/>
          <p14:tracePt t="51242" x="3405188" y="5478463"/>
          <p14:tracePt t="52582" x="3413125" y="5478463"/>
          <p14:tracePt t="52591" x="3413125" y="5462588"/>
          <p14:tracePt t="52602" x="3413125" y="5438775"/>
          <p14:tracePt t="52614" x="3413125" y="5422900"/>
          <p14:tracePt t="52626" x="3405188" y="5391150"/>
          <p14:tracePt t="52637" x="3397250" y="5367338"/>
          <p14:tracePt t="52647" x="3381375" y="5335588"/>
          <p14:tracePt t="52659" x="3373438" y="5302250"/>
          <p14:tracePt t="52674" x="3365500" y="5278438"/>
          <p14:tracePt t="52681" x="3349625" y="5254625"/>
          <p14:tracePt t="52692" x="3325813" y="5207000"/>
          <p14:tracePt t="52711" x="3317875" y="5199063"/>
          <p14:tracePt t="52718" x="3317875" y="5183188"/>
          <p14:tracePt t="52893" x="3325813" y="5191125"/>
          <p14:tracePt t="52895" x="3341688" y="5222875"/>
          <p14:tracePt t="52910" x="3349625" y="5270500"/>
          <p14:tracePt t="52917" x="3349625" y="5327650"/>
          <p14:tracePt t="52929" x="3357563" y="5391150"/>
          <p14:tracePt t="52941" x="3365500" y="5438775"/>
          <p14:tracePt t="52957" x="3365500" y="5486400"/>
          <p14:tracePt t="52962" x="3373438" y="5549900"/>
          <p14:tracePt t="52973" x="3373438" y="5589588"/>
          <p14:tracePt t="52985" x="3381375" y="5621338"/>
          <p14:tracePt t="52997" x="3381375" y="5645150"/>
          <p14:tracePt t="53012" x="3389313" y="5670550"/>
          <p14:tracePt t="53026" x="3397250" y="5686425"/>
          <p14:tracePt t="53030" x="3397250" y="5710238"/>
          <p14:tracePt t="53041" x="3397250" y="5718175"/>
          <p14:tracePt t="53052" x="3397250" y="5726113"/>
          <p14:tracePt t="53064" x="3397250" y="5734050"/>
          <p14:tracePt t="53100" x="3397250" y="5741988"/>
          <p14:tracePt t="53142" x="3397250" y="5749925"/>
          <p14:tracePt t="53155" x="3397250" y="5757863"/>
          <p14:tracePt t="53165" x="3397250" y="5765800"/>
          <p14:tracePt t="53177" x="3405188" y="5789613"/>
          <p14:tracePt t="53192" x="3405188" y="5797550"/>
          <p14:tracePt t="53199" x="3405188" y="5805488"/>
          <p14:tracePt t="53210" x="3405188" y="5813425"/>
          <p14:tracePt t="56294" x="3268663" y="5892800"/>
          <p14:tracePt t="63594" x="3268663" y="5940425"/>
          <p14:tracePt t="63596" x="3284538" y="5964238"/>
          <p14:tracePt t="67173" x="3349625" y="5940425"/>
          <p14:tracePt t="67723" x="3349625" y="5916613"/>
          <p14:tracePt t="67736" x="3317875" y="5797550"/>
          <p14:tracePt t="67745" x="3284538" y="5694363"/>
          <p14:tracePt t="67757" x="3268663" y="5613400"/>
          <p14:tracePt t="67767" x="3228975" y="5510213"/>
          <p14:tracePt t="67779" x="3205163" y="5414963"/>
          <p14:tracePt t="67790" x="3181350" y="5319713"/>
          <p14:tracePt t="67803" x="3149600" y="5222875"/>
          <p14:tracePt t="67817" x="3133725" y="5127625"/>
          <p14:tracePt t="67825" x="3109913" y="5048250"/>
          <p14:tracePt t="67837" x="3070225" y="4951413"/>
          <p14:tracePt t="67847" x="3054350" y="4864100"/>
          <p14:tracePt t="67858" x="3030538" y="4768850"/>
          <p14:tracePt t="67871" x="3014663" y="4681538"/>
          <p14:tracePt t="67881" x="2982913" y="4592638"/>
          <p14:tracePt t="67893" x="2974975" y="4513263"/>
          <p14:tracePt t="67904" x="2957513" y="4441825"/>
          <p14:tracePt t="67915" x="2941638" y="4370388"/>
          <p14:tracePt t="67926" x="2933700" y="4306888"/>
          <p14:tracePt t="67937" x="2917825" y="4249738"/>
          <p14:tracePt t="67948" x="2917825" y="4202113"/>
          <p14:tracePt t="67971" x="2901950" y="4067175"/>
          <p14:tracePt t="67982" x="2894013" y="3995738"/>
          <p14:tracePt t="67993" x="2894013" y="3898900"/>
          <p14:tracePt t="68007" x="2894013" y="3811588"/>
          <p14:tracePt t="68015" x="2894013" y="3740150"/>
          <p14:tracePt t="68027" x="2894013" y="3652838"/>
          <p14:tracePt t="68038" x="2894013" y="3587750"/>
          <p14:tracePt t="68049" x="2901950" y="3532188"/>
          <p14:tracePt t="68061" x="2909888" y="3476625"/>
          <p14:tracePt t="68073" x="2917825" y="3436938"/>
          <p14:tracePt t="68084" x="2925763" y="3397250"/>
          <p14:tracePt t="68095" x="2933700" y="3373438"/>
          <p14:tracePt t="68184" x="2933700" y="3365500"/>
          <p14:tracePt t="68195" x="2933700" y="3357563"/>
          <p14:tracePt t="68207" x="2933700" y="3341688"/>
          <p14:tracePt t="68220" x="2941638" y="3325813"/>
          <p14:tracePt t="68229" x="2949575" y="3317875"/>
          <p14:tracePt t="68241" x="2949575" y="3309938"/>
          <p14:tracePt t="68251" x="2949575" y="3286125"/>
          <p14:tracePt t="68263" x="2957513" y="3262313"/>
          <p14:tracePt t="68274" x="2957513" y="3244850"/>
          <p14:tracePt t="68286" x="2957513" y="3213100"/>
          <p14:tracePt t="68297" x="2957513" y="3189288"/>
          <p14:tracePt t="68308" x="2967038" y="3149600"/>
          <p14:tracePt t="68320" x="2967038" y="3117850"/>
          <p14:tracePt t="68333" x="2967038" y="3070225"/>
          <p14:tracePt t="68342" x="2967038" y="3038475"/>
          <p14:tracePt t="68354" x="2967038" y="2998788"/>
          <p14:tracePt t="68365" x="2967038" y="2951163"/>
          <p14:tracePt t="68375" x="2967038" y="2901950"/>
          <p14:tracePt t="68387" x="2967038" y="2878138"/>
          <p14:tracePt t="68398" x="2967038" y="2862263"/>
          <p14:tracePt t="68412" x="2967038" y="2846388"/>
          <p14:tracePt t="68658" x="2974975" y="2854325"/>
          <p14:tracePt t="68669" x="2990850" y="2909888"/>
          <p14:tracePt t="68681" x="3006725" y="2998788"/>
          <p14:tracePt t="68693" x="3022600" y="3086100"/>
          <p14:tracePt t="68702" x="3030538" y="3149600"/>
          <p14:tracePt t="68713" x="3038475" y="3221038"/>
          <p14:tracePt t="68724" x="3046413" y="3309938"/>
          <p14:tracePt t="68738" x="3046413" y="3381375"/>
          <p14:tracePt t="68747" x="3046413" y="3460750"/>
          <p14:tracePt t="68758" x="3046413" y="3540125"/>
          <p14:tracePt t="68769" x="3046413" y="3621088"/>
          <p14:tracePt t="68780" x="3046413" y="3700463"/>
          <p14:tracePt t="68792" x="3054350" y="3763963"/>
          <p14:tracePt t="68803" x="3062288" y="3811588"/>
          <p14:tracePt t="68814" x="3062288" y="3843338"/>
          <p14:tracePt t="68826" x="3062288" y="3875088"/>
          <p14:tracePt t="68838" x="3062288" y="3906838"/>
          <p14:tracePt t="68848" x="3062288" y="3930650"/>
          <p14:tracePt t="68862" x="3062288" y="3979863"/>
          <p14:tracePt t="68871" x="3062288" y="4019550"/>
          <p14:tracePt t="68882" x="3046413" y="4106863"/>
          <p14:tracePt t="68893" x="3038475" y="4202113"/>
          <p14:tracePt t="68909" x="3022600" y="4291013"/>
          <p14:tracePt t="68915" x="3006725" y="4410075"/>
          <p14:tracePt t="68927" x="3006725" y="4505325"/>
          <p14:tracePt t="68941" x="2990850" y="4608513"/>
          <p14:tracePt t="68949" x="2990850" y="4713288"/>
          <p14:tracePt t="68960" x="2990850" y="4887913"/>
          <p14:tracePt t="68971" x="3022600" y="5143500"/>
          <p14:tracePt t="68982" x="3094038" y="5422900"/>
          <p14:tracePt t="68994" x="3133725" y="5718175"/>
          <p14:tracePt t="69006" x="3173413" y="5964238"/>
          <p14:tracePt t="69019" x="3197225" y="6188075"/>
          <p14:tracePt t="69028" x="3228975" y="6338888"/>
          <p14:tracePt t="69040" x="3252788" y="6427788"/>
          <p14:tracePt t="69053" x="3260725" y="6499225"/>
          <p14:tracePt t="69062" x="3268663" y="6538913"/>
          <p14:tracePt t="69085" x="3268663" y="6554788"/>
          <p14:tracePt t="69242" x="3268663" y="6546850"/>
          <p14:tracePt t="69265" x="3276600" y="6499225"/>
          <p14:tracePt t="69278" x="3284538" y="6435725"/>
          <p14:tracePt t="69287" x="3292475" y="6364288"/>
          <p14:tracePt t="69298" x="3308350" y="6251575"/>
          <p14:tracePt t="69309" x="3308350" y="6148388"/>
          <p14:tracePt t="69323" x="3308350" y="6029325"/>
          <p14:tracePt t="69334" x="3308350" y="5924550"/>
          <p14:tracePt t="69343" x="3308350" y="5853113"/>
          <p14:tracePt t="69355" x="3308350" y="5805488"/>
          <p14:tracePt t="69365" x="3308350" y="5773738"/>
          <p14:tracePt t="69381" x="3300413" y="5757863"/>
          <p14:tracePt t="69390" x="3292475" y="5741988"/>
          <p14:tracePt t="69399" x="3292475" y="5726113"/>
          <p14:tracePt t="69411" x="3292475" y="5718175"/>
          <p14:tracePt t="69425" x="3292475" y="5710238"/>
          <p14:tracePt t="69591" x="3284538" y="5702300"/>
          <p14:tracePt t="69613" x="3276600" y="5702300"/>
          <p14:tracePt t="69624" x="3252788" y="5734050"/>
          <p14:tracePt t="69635" x="3244850" y="5749925"/>
          <p14:tracePt t="69647" x="3228975" y="5773738"/>
          <p14:tracePt t="69669" x="3221038" y="5789613"/>
          <p14:tracePt t="69681" x="3213100" y="5805488"/>
          <p14:tracePt t="69692" x="3205163" y="5829300"/>
          <p14:tracePt t="69703" x="3205163" y="5845175"/>
          <p14:tracePt t="69714" x="3197225" y="5853113"/>
          <p14:tracePt t="69725" x="3197225" y="5861050"/>
          <p14:tracePt t="69739" x="3197225" y="5876925"/>
          <p14:tracePt t="69748" x="3189288" y="5892800"/>
          <p14:tracePt t="69759" x="3189288" y="5908675"/>
          <p14:tracePt t="69771" x="3189288" y="5916613"/>
          <p14:tracePt t="69788" x="3189288" y="5956300"/>
          <p14:tracePt t="69796" x="3189288" y="5972175"/>
          <p14:tracePt t="69805" x="3189288" y="5995988"/>
          <p14:tracePt t="69817" x="3197225" y="6029325"/>
          <p14:tracePt t="69827" x="3205163" y="6037263"/>
          <p14:tracePt t="69839" x="3221038" y="6053138"/>
          <p14:tracePt t="69849" x="3252788" y="6092825"/>
          <p14:tracePt t="69863" x="3276600" y="6108700"/>
          <p14:tracePt t="69872" x="3292475" y="6116638"/>
          <p14:tracePt t="69883" x="3300413" y="6132513"/>
          <p14:tracePt t="69894" x="3325813" y="6132513"/>
          <p14:tracePt t="69906" x="3341688" y="6132513"/>
          <p14:tracePt t="69917" x="3357563" y="6132513"/>
          <p14:tracePt t="69928" x="3381375" y="6132513"/>
          <p14:tracePt t="69941" x="3405188" y="6132513"/>
          <p14:tracePt t="69950" x="3429000" y="6132513"/>
          <p14:tracePt t="69972" x="3476625" y="6132513"/>
          <p14:tracePt t="69986" x="3500438" y="6132513"/>
          <p14:tracePt t="69995" x="3508375" y="6132513"/>
          <p14:tracePt t="70007" x="3524250" y="6116638"/>
          <p14:tracePt t="70018" x="3540125" y="6116638"/>
          <p14:tracePt t="70029" x="3540125" y="6108700"/>
          <p14:tracePt t="70043" x="3556000" y="6108700"/>
          <p14:tracePt t="70052" x="3563938" y="6100763"/>
          <p14:tracePt t="70065" x="3571875" y="6092825"/>
          <p14:tracePt t="70074" x="3579813" y="6076950"/>
          <p14:tracePt t="70085" x="3587750" y="6061075"/>
          <p14:tracePt t="70098" x="3603625" y="6045200"/>
          <p14:tracePt t="70108" x="3611563" y="6013450"/>
          <p14:tracePt t="70120" x="3627438" y="5988050"/>
          <p14:tracePt t="70134" x="3635375" y="5972175"/>
          <p14:tracePt t="70142" x="3643313" y="5948363"/>
          <p14:tracePt t="70153" x="3643313" y="5932488"/>
          <p14:tracePt t="70164" x="3651250" y="5916613"/>
          <p14:tracePt t="70192" x="3660775" y="5900738"/>
          <p14:tracePt t="70198" x="3660775" y="5876925"/>
          <p14:tracePt t="70209" x="3660775" y="5853113"/>
          <p14:tracePt t="70225" x="3660775" y="5829300"/>
          <p14:tracePt t="70233" x="3660775" y="5805488"/>
          <p14:tracePt t="70243" x="3668713" y="5781675"/>
          <p14:tracePt t="70254" x="3668713" y="5757863"/>
          <p14:tracePt t="70268" x="3668713" y="5734050"/>
          <p14:tracePt t="70289" x="3668713" y="5710238"/>
          <p14:tracePt t="70300" x="3668713" y="5702300"/>
          <p14:tracePt t="70310" x="3668713" y="5686425"/>
          <p14:tracePt t="70324" x="3668713" y="5678488"/>
          <p14:tracePt t="70333" x="3668713" y="5662613"/>
          <p14:tracePt t="70347" x="3668713" y="5613400"/>
          <p14:tracePt t="70357" x="3668713" y="5589588"/>
          <p14:tracePt t="70367" x="3660775" y="5565775"/>
          <p14:tracePt t="70379" x="3651250" y="5541963"/>
          <p14:tracePt t="70393" x="3643313" y="5526088"/>
          <p14:tracePt t="70402" x="3627438" y="5502275"/>
          <p14:tracePt t="70413" x="3611563" y="5478463"/>
          <p14:tracePt t="70425" x="3595688" y="5462588"/>
          <p14:tracePt t="70434" x="3595688" y="5454650"/>
          <p14:tracePt t="70446" x="3587750" y="5446713"/>
          <p14:tracePt t="70458" x="3579813" y="5446713"/>
          <p14:tracePt t="70469" x="3579813" y="5438775"/>
          <p14:tracePt t="70480" x="3571875" y="5430838"/>
          <p14:tracePt t="73709" x="3548063" y="5470525"/>
          <p14:tracePt t="73710" x="3540125" y="5510213"/>
          <p14:tracePt t="73730" x="3540125" y="5526088"/>
          <p14:tracePt t="73742" x="3532188" y="5534025"/>
          <p14:tracePt t="73754" x="3532188" y="5541963"/>
          <p14:tracePt t="73764" x="3532188" y="5565775"/>
          <p14:tracePt t="73776" x="3524250" y="5581650"/>
          <p14:tracePt t="73789" x="3524250" y="5597525"/>
          <p14:tracePt t="73798" x="3524250" y="5605463"/>
          <p14:tracePt t="73809" x="3524250" y="5613400"/>
          <p14:tracePt t="73832" x="3524250" y="5629275"/>
          <p14:tracePt t="73843" x="3524250" y="5637213"/>
          <p14:tracePt t="73854" x="3516313" y="5653088"/>
          <p14:tracePt t="73866" x="3516313" y="5662613"/>
          <p14:tracePt t="73886" x="3508375" y="5678488"/>
          <p14:tracePt t="73899" x="3508375" y="5686425"/>
          <p14:tracePt t="73912" x="3492500" y="5710238"/>
          <p14:tracePt t="73922" x="3484563" y="5718175"/>
          <p14:tracePt t="73933" x="3484563" y="5726113"/>
          <p14:tracePt t="73948" x="3476625" y="5734050"/>
          <p14:tracePt t="74034" x="3476625" y="5741988"/>
          <p14:tracePt t="74285" x="3468688" y="5741988"/>
          <p14:tracePt t="75666" x="3460750" y="5726113"/>
          <p14:tracePt t="75678" x="3460750" y="5645150"/>
          <p14:tracePt t="75689" x="3468688" y="5589588"/>
          <p14:tracePt t="75699" x="3484563" y="5565775"/>
          <p14:tracePt t="75711" x="3492500" y="5541963"/>
          <p14:tracePt t="75723" x="3492500" y="5534025"/>
          <p14:tracePt t="75733" x="3492500" y="5518150"/>
          <p14:tracePt t="75764" x="3492500" y="5510213"/>
          <p14:tracePt t="75771" x="3492500" y="5494338"/>
          <p14:tracePt t="75779" x="3500438" y="5486400"/>
          <p14:tracePt t="75789" x="3500438" y="5470525"/>
          <p14:tracePt t="75800" x="3500438" y="5454650"/>
          <p14:tracePt t="75812" x="3500438" y="5438775"/>
          <p14:tracePt t="75822" x="3500438" y="5422900"/>
          <p14:tracePt t="75835" x="3500438" y="5414963"/>
          <p14:tracePt t="75856" x="3500438" y="5407025"/>
          <p14:tracePt t="75868" x="3500438" y="5399088"/>
          <p14:tracePt t="75902" x="3500438" y="5391150"/>
          <p14:tracePt t="75924" x="3500438" y="5383213"/>
          <p14:tracePt t="75935" x="3500438" y="5375275"/>
          <p14:tracePt t="75947" x="3500438" y="5359400"/>
          <p14:tracePt t="75966" x="3508375" y="5343525"/>
          <p14:tracePt t="75981" x="3508375" y="5335588"/>
          <p14:tracePt t="75992" x="3508375" y="5327650"/>
          <p14:tracePt t="76003" x="3516313" y="5310188"/>
          <p14:tracePt t="76014" x="3516313" y="5302250"/>
          <p14:tracePt t="76025" x="3516313" y="5286375"/>
          <p14:tracePt t="76048" x="3516313" y="5278438"/>
          <p14:tracePt t="76060" x="3516313" y="5262563"/>
          <p14:tracePt t="76082" x="3516313" y="5254625"/>
          <p14:tracePt t="76093" x="3516313" y="5246688"/>
          <p14:tracePt t="76105" x="3516313" y="5238750"/>
          <p14:tracePt t="76138" x="3516313" y="5230813"/>
          <p14:tracePt t="76149" x="3524250" y="5230813"/>
          <p14:tracePt t="76219" x="3524250" y="5222875"/>
          <p14:tracePt t="76240" x="3524250" y="5214938"/>
          <p14:tracePt t="76317" x="3524250" y="5207000"/>
          <p14:tracePt t="77971" x="3532188" y="5183188"/>
          <p14:tracePt t="77983" x="3548063" y="5103813"/>
          <p14:tracePt t="77994" x="3563938" y="5056188"/>
          <p14:tracePt t="78006" x="3563938" y="5024438"/>
          <p14:tracePt t="78017" x="3571875" y="4984750"/>
          <p14:tracePt t="78028" x="3571875" y="4959350"/>
          <p14:tracePt t="78039" x="3571875" y="4935538"/>
          <p14:tracePt t="78066" x="3571875" y="4919663"/>
          <p14:tracePt t="78075" x="3571875" y="4911725"/>
          <p14:tracePt t="78099" x="3571875" y="4895850"/>
          <p14:tracePt t="78163" x="3571875" y="4887913"/>
          <p14:tracePt t="78174" x="3571875" y="4872038"/>
          <p14:tracePt t="78197" x="3571875" y="4848225"/>
          <p14:tracePt t="78208" x="3571875" y="4824413"/>
          <p14:tracePt t="78220" x="3571875" y="4792663"/>
          <p14:tracePt t="78230" x="3571875" y="4760913"/>
          <p14:tracePt t="78242" x="3571875" y="4729163"/>
          <p14:tracePt t="78253" x="3571875" y="4705350"/>
          <p14:tracePt t="78264" x="3571875" y="4681538"/>
          <p14:tracePt t="78275" x="3571875" y="4657725"/>
          <p14:tracePt t="78287" x="3571875" y="4641850"/>
          <p14:tracePt t="78299" x="3571875" y="4624388"/>
          <p14:tracePt t="78309" x="3563938" y="4608513"/>
          <p14:tracePt t="78320" x="3563938" y="4592638"/>
          <p14:tracePt t="78337" x="3556000" y="4584700"/>
          <p14:tracePt t="78343" x="3556000" y="4576763"/>
          <p14:tracePt t="78354" x="3540125" y="4560888"/>
          <p14:tracePt t="78366" x="3540125" y="4521200"/>
          <p14:tracePt t="78377" x="3524250" y="4505325"/>
          <p14:tracePt t="78388" x="3508375" y="4481513"/>
          <p14:tracePt t="78399" x="3492500" y="4457700"/>
          <p14:tracePt t="78412" x="3476625" y="4425950"/>
          <p14:tracePt t="78421" x="3452813" y="4402138"/>
          <p14:tracePt t="78434" x="3429000" y="4362450"/>
          <p14:tracePt t="78446" x="3413125" y="4338638"/>
          <p14:tracePt t="78455" x="3381375" y="4291013"/>
          <p14:tracePt t="78467" x="3349625" y="4249738"/>
          <p14:tracePt t="78478" x="3325813" y="4225925"/>
          <p14:tracePt t="78492" x="3317875" y="4217988"/>
          <p14:tracePt t="78500" x="3308350" y="4210050"/>
          <p14:tracePt t="78524" x="3300413" y="4202113"/>
          <p14:tracePt t="78568" x="3292475" y="4194175"/>
          <p14:tracePt t="78604" x="3284538" y="4194175"/>
          <p14:tracePt t="78616" x="3276600" y="4186238"/>
          <p14:tracePt t="78637" x="3276600" y="4178300"/>
          <p14:tracePt t="78649" x="3252788" y="4162425"/>
          <p14:tracePt t="78658" x="3236913" y="4154488"/>
          <p14:tracePt t="78669" x="3197225" y="4122738"/>
          <p14:tracePt t="78681" x="3165475" y="4098925"/>
          <p14:tracePt t="78692" x="3133725" y="4083050"/>
          <p14:tracePt t="78703" x="3109913" y="4059238"/>
          <p14:tracePt t="78717" x="3062288" y="4027488"/>
          <p14:tracePt t="78725" x="3014663" y="4003675"/>
          <p14:tracePt t="78737" x="2967038" y="3979863"/>
          <p14:tracePt t="78748" x="2933700" y="3971925"/>
          <p14:tracePt t="78759" x="2917825" y="3956050"/>
          <p14:tracePt t="78770" x="2901950" y="3948113"/>
          <p14:tracePt t="78786" x="2886075" y="3938588"/>
          <p14:tracePt t="78793" x="2878138" y="3938588"/>
          <p14:tracePt t="78805" x="2870200" y="3938588"/>
          <p14:tracePt t="78819" x="2862263" y="3930650"/>
          <p14:tracePt t="78827" x="2854325" y="3930650"/>
          <p14:tracePt t="78850" x="2846388" y="3930650"/>
          <p14:tracePt t="78860" x="2838450" y="3930650"/>
          <p14:tracePt t="78884" x="2830513" y="3930650"/>
          <p14:tracePt t="78928" x="2822575" y="3930650"/>
          <p14:tracePt t="78962" x="2814638" y="3930650"/>
          <p14:tracePt t="79139" x="2806700" y="3922713"/>
          <p14:tracePt t="79323" x="2830513" y="3922713"/>
          <p14:tracePt t="79334" x="2870200" y="3922713"/>
          <p14:tracePt t="79345" x="2909888" y="3922713"/>
          <p14:tracePt t="79357" x="2957513" y="3930650"/>
          <p14:tracePt t="79369" x="3006725" y="3948113"/>
          <p14:tracePt t="79378" x="3046413" y="3971925"/>
          <p14:tracePt t="79389" x="3086100" y="3987800"/>
          <p14:tracePt t="79400" x="3101975" y="3995738"/>
          <p14:tracePt t="79412" x="3117850" y="4003675"/>
          <p14:tracePt t="79424" x="3125788" y="4011613"/>
          <p14:tracePt t="79438" x="3133725" y="4011613"/>
          <p14:tracePt t="79457" x="3141663" y="4019550"/>
          <p14:tracePt t="79468" x="3149600" y="4019550"/>
          <p14:tracePt t="79479" x="3157538" y="4019550"/>
          <p14:tracePt t="79490" x="3173413" y="4027488"/>
          <p14:tracePt t="79502" x="3181350" y="4043363"/>
          <p14:tracePt t="79512" x="3189288" y="4043363"/>
          <p14:tracePt t="79524" x="3213100" y="4059238"/>
          <p14:tracePt t="79536" x="3236913" y="4075113"/>
          <p14:tracePt t="79549" x="3252788" y="4090988"/>
          <p14:tracePt t="79558" x="3268663" y="4098925"/>
          <p14:tracePt t="79569" x="3292475" y="4122738"/>
          <p14:tracePt t="79580" x="3300413" y="4130675"/>
          <p14:tracePt t="79592" x="3325813" y="4146550"/>
          <p14:tracePt t="79603" x="3333750" y="4162425"/>
          <p14:tracePt t="79615" x="3341688" y="4170363"/>
          <p14:tracePt t="79637" x="3357563" y="4186238"/>
          <p14:tracePt t="79662" x="3373438" y="4210050"/>
          <p14:tracePt t="79670" x="3381375" y="4217988"/>
          <p14:tracePt t="79683" x="3397250" y="4249738"/>
          <p14:tracePt t="79694" x="3405188" y="4265613"/>
          <p14:tracePt t="79704" x="3429000" y="4291013"/>
          <p14:tracePt t="79716" x="3452813" y="4338638"/>
          <p14:tracePt t="79727" x="3476625" y="4378325"/>
          <p14:tracePt t="79741" x="3492500" y="4410075"/>
          <p14:tracePt t="79749" x="3508375" y="4441825"/>
          <p14:tracePt t="79760" x="3540125" y="4473575"/>
          <p14:tracePt t="79772" x="3548063" y="4505325"/>
          <p14:tracePt t="79784" x="3563938" y="4513263"/>
          <p14:tracePt t="79794" x="3571875" y="4529138"/>
          <p14:tracePt t="79805" x="3579813" y="4537075"/>
          <p14:tracePt t="79822" x="3587750" y="4552950"/>
          <p14:tracePt t="79828" x="3595688" y="4560888"/>
          <p14:tracePt t="79839" x="3603625" y="4576763"/>
          <p14:tracePt t="79852" x="3603625" y="4608513"/>
          <p14:tracePt t="79862" x="3611563" y="4624388"/>
          <p14:tracePt t="79873" x="3627438" y="4657725"/>
          <p14:tracePt t="79886" x="3635375" y="4697413"/>
          <p14:tracePt t="79895" x="3651250" y="4729163"/>
          <p14:tracePt t="79907" x="3651250" y="4760913"/>
          <p14:tracePt t="79918" x="3651250" y="4784725"/>
          <p14:tracePt t="79931" x="3651250" y="4808538"/>
          <p14:tracePt t="79942" x="3651250" y="4840288"/>
          <p14:tracePt t="79953" x="3660775" y="4887913"/>
          <p14:tracePt t="79963" x="3660775" y="4919663"/>
          <p14:tracePt t="79974" x="3660775" y="4959350"/>
          <p14:tracePt t="79985" x="3660775" y="4984750"/>
          <p14:tracePt t="79997" x="3660775" y="5008563"/>
          <p14:tracePt t="80008" x="3660775" y="5032375"/>
          <p14:tracePt t="80020" x="3660775" y="5048250"/>
          <p14:tracePt t="80030" x="3651250" y="5087938"/>
          <p14:tracePt t="80042" x="3643313" y="5103813"/>
          <p14:tracePt t="80053" x="3635375" y="5135563"/>
          <p14:tracePt t="80072" x="3611563" y="5175250"/>
          <p14:tracePt t="80075" x="3611563" y="5199063"/>
          <p14:tracePt t="80088" x="3603625" y="5230813"/>
          <p14:tracePt t="80100" x="3587750" y="5262563"/>
          <p14:tracePt t="80109" x="3571875" y="5302250"/>
          <p14:tracePt t="80120" x="3556000" y="5335588"/>
          <p14:tracePt t="80136" x="3540125" y="5383213"/>
          <p14:tracePt t="80143" x="3516313" y="5438775"/>
          <p14:tracePt t="80155" x="3500438" y="5494338"/>
          <p14:tracePt t="80170" x="3476625" y="5541963"/>
          <p14:tracePt t="80178" x="3476625" y="5581650"/>
          <p14:tracePt t="80191" x="3452813" y="5613400"/>
          <p14:tracePt t="80200" x="3444875" y="5637213"/>
          <p14:tracePt t="80210" x="3429000" y="5662613"/>
          <p14:tracePt t="80222" x="3421063" y="5686425"/>
          <p14:tracePt t="80237" x="3405188" y="5710238"/>
          <p14:tracePt t="80245" x="3397250" y="5726113"/>
          <p14:tracePt t="80256" x="3381375" y="5749925"/>
          <p14:tracePt t="80267" x="3373438" y="5757863"/>
          <p14:tracePt t="80289" x="3365500" y="5765800"/>
          <p14:tracePt t="80301" x="3365500" y="5773738"/>
          <p14:tracePt t="82224" x="3365500" y="5781675"/>
          <p14:tracePt t="82247" x="3357563" y="5789613"/>
          <p14:tracePt t="82293" x="3357563" y="5797550"/>
          <p14:tracePt t="82382" x="3357563" y="5813425"/>
          <p14:tracePt t="82393" x="3357563" y="5829300"/>
          <p14:tracePt t="82404" x="3357563" y="5845175"/>
          <p14:tracePt t="82428" x="3357563" y="5853113"/>
          <p14:tracePt t="82438" x="3357563" y="5868988"/>
          <p14:tracePt t="82449" x="3357563" y="5876925"/>
          <p14:tracePt t="82462" x="3357563" y="5884863"/>
          <p14:tracePt t="82472" x="3357563" y="5892800"/>
          <p14:tracePt t="82539" x="3357563" y="5900738"/>
          <p14:tracePt t="82551" x="3357563" y="5908675"/>
          <p14:tracePt t="82562" x="3357563" y="5916613"/>
          <p14:tracePt t="82573" x="3357563" y="5932488"/>
          <p14:tracePt t="82595" x="3357563" y="5948363"/>
          <p14:tracePt t="82607" x="3357563" y="5972175"/>
          <p14:tracePt t="82619" x="3357563" y="5988050"/>
          <p14:tracePt t="82640" x="3357563" y="6005513"/>
          <p14:tracePt t="82651" x="3357563" y="6013450"/>
          <p14:tracePt t="82663" x="3357563" y="6021388"/>
          <p14:tracePt t="82674" x="3357563" y="6029325"/>
          <p14:tracePt t="84102" x="3365500" y="5995988"/>
          <p14:tracePt t="84114" x="3373438" y="5956300"/>
          <p14:tracePt t="84131" x="3373438" y="5940425"/>
          <p14:tracePt t="84136" x="3389313" y="5908675"/>
          <p14:tracePt t="84147" x="3389313" y="5892800"/>
          <p14:tracePt t="84159" x="3389313" y="5884863"/>
          <p14:tracePt t="84170" x="3389313" y="5876925"/>
          <p14:tracePt t="84181" x="3389313" y="5853113"/>
          <p14:tracePt t="84215" x="3389313" y="5845175"/>
          <p14:tracePt t="84238" x="3389313" y="5829300"/>
          <p14:tracePt t="84260" x="3389313" y="5813425"/>
          <p14:tracePt t="84272" x="3389313" y="5797550"/>
          <p14:tracePt t="84284" x="3389313" y="5781675"/>
          <p14:tracePt t="84294" x="3389313" y="5765800"/>
          <p14:tracePt t="84305" x="3389313" y="5749925"/>
          <p14:tracePt t="84668" x="3389313" y="5765800"/>
          <p14:tracePt t="84678" x="3389313" y="5789613"/>
          <p14:tracePt t="84691" x="3389313" y="5797550"/>
          <p14:tracePt t="84699" x="3389313" y="5805488"/>
          <p14:tracePt t="84710" x="3389313" y="5813425"/>
          <p14:tracePt t="84722" x="3389313" y="5821363"/>
          <p14:tracePt t="84732" x="3389313" y="5837238"/>
          <p14:tracePt t="84744" x="3389313" y="5845175"/>
          <p14:tracePt t="84755" x="3389313" y="5853113"/>
          <p14:tracePt t="84778" x="3389313" y="5861050"/>
          <p14:tracePt t="84789" x="3389313" y="5868988"/>
          <p14:tracePt t="84800" x="3389313" y="5876925"/>
          <p14:tracePt t="84815" x="3389313" y="5884863"/>
          <p14:tracePt t="84823" x="3389313" y="5908675"/>
          <p14:tracePt t="84834" x="3389313" y="5916613"/>
          <p14:tracePt t="84845" x="3389313" y="5932488"/>
          <p14:tracePt t="84857" x="3389313" y="5956300"/>
          <p14:tracePt t="84869" x="3389313" y="5964238"/>
          <p14:tracePt t="84882" x="3389313" y="5980113"/>
          <p14:tracePt t="84892" x="3381375" y="5995988"/>
          <p14:tracePt t="84914" x="3381375" y="6013450"/>
          <p14:tracePt t="84925" x="3381375" y="6029325"/>
          <p14:tracePt t="84947" x="3373438" y="6045200"/>
          <p14:tracePt t="84958" x="3373438" y="6061075"/>
          <p14:tracePt t="84975" x="3365500" y="6061075"/>
          <p14:tracePt t="85037" x="3365500" y="6069013"/>
          <p14:tracePt t="86051" x="3349625" y="6076950"/>
          <p14:tracePt t="86060" x="3308350" y="6084888"/>
          <p14:tracePt t="86074" x="3292475" y="6092825"/>
          <p14:tracePt t="86084" x="3276600" y="6092825"/>
          <p14:tracePt t="86094" x="3268663" y="6100763"/>
          <p14:tracePt t="86141" x="3260725" y="6108700"/>
          <p14:tracePt t="86162" x="3252788" y="6108700"/>
          <p14:tracePt t="86175" x="3252788" y="6116638"/>
          <p14:tracePt t="86186" x="3244850" y="6116638"/>
          <p14:tracePt t="95514" x="3444875" y="5270500"/>
          <p14:tracePt t="95522" x="3468688" y="5183188"/>
          <p14:tracePt t="95533" x="3492500" y="5080000"/>
          <p14:tracePt t="95545" x="3524250" y="4959350"/>
          <p14:tracePt t="95556" x="3548063" y="4856163"/>
          <p14:tracePt t="95567" x="3571875" y="4737100"/>
          <p14:tracePt t="95586" x="3579813" y="4600575"/>
          <p14:tracePt t="95592" x="3587750" y="4465638"/>
          <p14:tracePt t="95601" x="3587750" y="4314825"/>
          <p14:tracePt t="95612" x="3587750" y="4114800"/>
          <p14:tracePt t="95623" x="3587750" y="4003675"/>
          <p14:tracePt t="95634" x="3587750" y="3906838"/>
          <p14:tracePt t="95646" x="3587750" y="3851275"/>
          <p14:tracePt t="95657" x="3579813" y="3795713"/>
          <p14:tracePt t="95668" x="3563938" y="3756025"/>
          <p14:tracePt t="95682" x="3548063" y="3724275"/>
          <p14:tracePt t="95693" x="3532188" y="3692525"/>
          <p14:tracePt t="95702" x="3516313" y="3676650"/>
          <p14:tracePt t="95715" x="3500438" y="3644900"/>
          <p14:tracePt t="95725" x="3476625" y="3629025"/>
          <p14:tracePt t="95736" x="3452813" y="3587750"/>
          <p14:tracePt t="95748" x="3405188" y="3524250"/>
          <p14:tracePt t="95758" x="3381375" y="3500438"/>
          <p14:tracePt t="95770" x="3341688" y="3460750"/>
          <p14:tracePt t="95784" x="3300413" y="3436938"/>
          <p14:tracePt t="95793" x="3284538" y="3429000"/>
          <p14:tracePt t="95804" x="3252788" y="3405188"/>
          <p14:tracePt t="95821" x="3228975" y="3397250"/>
          <p14:tracePt t="95826" x="3213100" y="3389313"/>
          <p14:tracePt t="95837" x="3205163" y="3389313"/>
          <p14:tracePt t="95851" x="3189288" y="3381375"/>
          <p14:tracePt t="95860" x="3173413" y="3381375"/>
          <p14:tracePt t="95871" x="3157538" y="3381375"/>
          <p14:tracePt t="95886" x="3149600" y="3381375"/>
          <p14:tracePt t="95893" x="3141663" y="3381375"/>
          <p14:tracePt t="95905" x="3125788" y="3381375"/>
          <p14:tracePt t="96433" x="3117850" y="3381375"/>
          <p14:tracePt t="96445" x="3109913" y="3397250"/>
          <p14:tracePt t="96456" x="3086100" y="3436938"/>
          <p14:tracePt t="96468" x="3078163" y="3468688"/>
          <p14:tracePt t="96478" x="3062288" y="3508375"/>
          <p14:tracePt t="96492" x="3062288" y="3540125"/>
          <p14:tracePt t="96505" x="3054350" y="3556000"/>
          <p14:tracePt t="96512" x="3054350" y="3571875"/>
          <p14:tracePt t="96523" x="3046413" y="3595688"/>
          <p14:tracePt t="96546" x="3038475" y="3605213"/>
          <p14:tracePt t="96557" x="3030538" y="3629025"/>
          <p14:tracePt t="96569" x="3006725" y="3668713"/>
          <p14:tracePt t="96586" x="2990850" y="3692525"/>
          <p14:tracePt t="96593" x="2957513" y="3740150"/>
          <p14:tracePt t="96604" x="2933700" y="3787775"/>
          <p14:tracePt t="96613" x="2901950" y="3835400"/>
          <p14:tracePt t="96626" x="2878138" y="3875088"/>
          <p14:tracePt t="96637" x="2862263" y="3898900"/>
          <p14:tracePt t="96649" x="2854325" y="3930650"/>
          <p14:tracePt t="96670" x="2846388" y="3930650"/>
          <p14:tracePt t="96682" x="2838450" y="3938588"/>
          <p14:tracePt t="96692" x="2838450" y="3948113"/>
          <p14:tracePt t="96703" x="2838450" y="3956050"/>
          <p14:tracePt t="96715" x="2838450" y="3963988"/>
          <p14:tracePt t="96728" x="2830513" y="3963988"/>
          <p14:tracePt t="96738" x="2822575" y="3979863"/>
          <p14:tracePt t="96748" x="2814638" y="3979863"/>
          <p14:tracePt t="96761" x="2814638" y="3987800"/>
          <p14:tracePt t="96773" x="2806700" y="4003675"/>
          <p14:tracePt t="96785" x="2798763" y="4027488"/>
          <p14:tracePt t="96794" x="2798763" y="4043363"/>
          <p14:tracePt t="96805" x="2790825" y="4051300"/>
          <p14:tracePt t="96818" x="2790825" y="4075113"/>
          <p14:tracePt t="96827" x="2790825" y="4083050"/>
          <p14:tracePt t="96838" x="2782888" y="4083050"/>
          <p14:tracePt t="96861" x="2782888" y="4090988"/>
          <p14:tracePt t="96951" x="2774950" y="4090988"/>
          <p14:tracePt t="96962" x="2767013" y="4090988"/>
          <p14:tracePt t="96974" x="2751138" y="4090988"/>
          <p14:tracePt t="96985" x="2711450" y="4090988"/>
          <p14:tracePt t="96996" x="2679700" y="4090988"/>
          <p14:tracePt t="97007" x="2640013" y="4090988"/>
          <p14:tracePt t="97019" x="2606675" y="4090988"/>
          <p14:tracePt t="97029" x="2590800" y="4090988"/>
          <p14:tracePt t="97041" x="2574925" y="4090988"/>
          <p14:tracePt t="97052" x="2566988" y="4090988"/>
          <p14:tracePt t="97086" x="2551113" y="4090988"/>
          <p14:tracePt t="97108" x="2543175" y="4075113"/>
          <p14:tracePt t="97120" x="2519363" y="4051300"/>
          <p14:tracePt t="97134" x="2511425" y="4035425"/>
          <p14:tracePt t="97142" x="2503488" y="4003675"/>
          <p14:tracePt t="97153" x="2487613" y="3979863"/>
          <p14:tracePt t="97166" x="2487613" y="3971925"/>
          <p14:tracePt t="97177" x="2479675" y="3948113"/>
          <p14:tracePt t="97188" x="2479675" y="3938588"/>
          <p14:tracePt t="97200" x="2463800" y="3922713"/>
          <p14:tracePt t="97211" x="2463800" y="3906838"/>
          <p14:tracePt t="97221" x="2463800" y="3890963"/>
          <p14:tracePt t="97255" x="2463800" y="3875088"/>
          <p14:tracePt t="97269" x="2463800" y="3859213"/>
          <p14:tracePt t="97277" x="2463800" y="3851275"/>
          <p14:tracePt t="97288" x="2463800" y="3843338"/>
          <p14:tracePt t="97301" x="2463800" y="3827463"/>
          <p14:tracePt t="97311" x="2463800" y="3819525"/>
          <p14:tracePt t="97322" x="2471738" y="3811588"/>
          <p14:tracePt t="97334" x="2471738" y="3787775"/>
          <p14:tracePt t="97346" x="2479675" y="3771900"/>
          <p14:tracePt t="97358" x="2487613" y="3771900"/>
          <p14:tracePt t="97368" x="2487613" y="3756025"/>
          <p14:tracePt t="97381" x="2503488" y="3732213"/>
          <p14:tracePt t="97391" x="2511425" y="3724275"/>
          <p14:tracePt t="97403" x="2527300" y="3700463"/>
          <p14:tracePt t="97412" x="2535238" y="3684588"/>
          <p14:tracePt t="97423" x="2543175" y="3676650"/>
          <p14:tracePt t="97435" x="2551113" y="3660775"/>
          <p14:tracePt t="97445" x="2566988" y="3644900"/>
          <p14:tracePt t="97469" x="2582863" y="3636963"/>
          <p14:tracePt t="97480" x="2582863" y="3629025"/>
          <p14:tracePt t="97491" x="2598738" y="3621088"/>
          <p14:tracePt t="97506" x="2606675" y="3613150"/>
          <p14:tracePt t="97514" x="2616200" y="3605213"/>
          <p14:tracePt t="97526" x="2640013" y="3595688"/>
          <p14:tracePt t="97538" x="2655888" y="3579813"/>
          <p14:tracePt t="97550" x="2671763" y="3579813"/>
          <p14:tracePt t="97558" x="2695575" y="3563938"/>
          <p14:tracePt t="97570" x="2743200" y="3548063"/>
          <p14:tracePt t="97581" x="2767013" y="3540125"/>
          <p14:tracePt t="97592" x="2806700" y="3532188"/>
          <p14:tracePt t="97603" x="2830513" y="3532188"/>
          <p14:tracePt t="97615" x="2862263" y="3524250"/>
          <p14:tracePt t="97629" x="2878138" y="3516313"/>
          <p14:tracePt t="97637" x="2917825" y="3516313"/>
          <p14:tracePt t="97650" x="2941638" y="3508375"/>
          <p14:tracePt t="97660" x="2949575" y="3508375"/>
          <p14:tracePt t="97671" x="2967038" y="3500438"/>
          <p14:tracePt t="97683" x="2982913" y="3500438"/>
          <p14:tracePt t="97711" x="2998788" y="3500438"/>
          <p14:tracePt t="97727" x="3006725" y="3500438"/>
          <p14:tracePt t="97773" x="3014663" y="3500438"/>
          <p14:tracePt t="101300" x="2982913" y="3613150"/>
          <p14:tracePt t="101360" x="2982913" y="3621088"/>
          <p14:tracePt t="101383" x="2982913" y="3636963"/>
          <p14:tracePt t="101395" x="2982913" y="3652838"/>
          <p14:tracePt t="101409" x="2982913" y="3676650"/>
          <p14:tracePt t="101417" x="2974975" y="3700463"/>
          <p14:tracePt t="101428" x="2974975" y="3708400"/>
          <p14:tracePt t="101441" x="2967038" y="3740150"/>
          <p14:tracePt t="101450" x="2967038" y="3763963"/>
          <p14:tracePt t="101462" x="2967038" y="3795713"/>
          <p14:tracePt t="101473" x="2957513" y="3819525"/>
          <p14:tracePt t="101486" x="2949575" y="3851275"/>
          <p14:tracePt t="101497" x="2949575" y="3859213"/>
          <p14:tracePt t="101507" x="2949575" y="3867150"/>
          <p14:tracePt t="101518" x="2949575" y="3875088"/>
          <p14:tracePt t="104616" x="3284538" y="4465638"/>
          <p14:tracePt t="104623" x="3300413" y="4481513"/>
          <p14:tracePt t="104646" x="3300413" y="4489450"/>
          <p14:tracePt t="104658" x="3317875" y="4513263"/>
          <p14:tracePt t="104668" x="3333750" y="4537075"/>
          <p14:tracePt t="104680" x="3349625" y="4560888"/>
          <p14:tracePt t="104694" x="3381375" y="4608513"/>
          <p14:tracePt t="104702" x="3413125" y="4657725"/>
          <p14:tracePt t="104715" x="3452813" y="4721225"/>
          <p14:tracePt t="104726" x="3484563" y="4752975"/>
          <p14:tracePt t="104736" x="3508375" y="4792663"/>
          <p14:tracePt t="104750" x="3516313" y="4800600"/>
          <p14:tracePt t="104760" x="3524250" y="4808538"/>
          <p14:tracePt t="104770" x="3532188" y="4816475"/>
          <p14:tracePt t="104793" x="3532188" y="4824413"/>
          <p14:tracePt t="105165" x="3516313" y="4808538"/>
          <p14:tracePt t="105175" x="3500438" y="4800600"/>
          <p14:tracePt t="105186" x="3484563" y="4768850"/>
          <p14:tracePt t="105197" x="3452813" y="4729163"/>
          <p14:tracePt t="105209" x="3444875" y="4713288"/>
          <p14:tracePt t="105220" x="3436938" y="4697413"/>
          <p14:tracePt t="105231" x="3429000" y="4681538"/>
          <p14:tracePt t="105243" x="3421063" y="4673600"/>
          <p14:tracePt t="105254" x="3421063" y="4665663"/>
          <p14:tracePt t="105265" x="3421063" y="4657725"/>
          <p14:tracePt t="105310" x="3421063" y="4649788"/>
          <p14:tracePt t="105321" x="3413125" y="4649788"/>
          <p14:tracePt t="105344" x="3413125" y="4633913"/>
          <p14:tracePt t="105355" x="3405188" y="4616450"/>
          <p14:tracePt t="105366" x="3397250" y="4600575"/>
          <p14:tracePt t="105378" x="3389313" y="4568825"/>
          <p14:tracePt t="105400" x="3381375" y="4552950"/>
          <p14:tracePt t="105411" x="3357563" y="4529138"/>
          <p14:tracePt t="105425" x="3349625" y="4505325"/>
          <p14:tracePt t="105434" x="3333750" y="4481513"/>
          <p14:tracePt t="105445" x="3325813" y="4457700"/>
          <p14:tracePt t="105460" x="3300413" y="4418013"/>
          <p14:tracePt t="105467" x="3284538" y="4394200"/>
          <p14:tracePt t="105478" x="3260725" y="4354513"/>
          <p14:tracePt t="105494" x="3252788" y="4330700"/>
          <p14:tracePt t="105501" x="3228975" y="4298950"/>
          <p14:tracePt t="105513" x="3205163" y="4265613"/>
          <p14:tracePt t="105525" x="3197225" y="4233863"/>
          <p14:tracePt t="105535" x="3181350" y="4225925"/>
          <p14:tracePt t="105549" x="3181350" y="4210050"/>
          <p14:tracePt t="105558" x="3173413" y="4202113"/>
          <p14:tracePt t="105568" x="3165475" y="4202113"/>
          <p14:tracePt t="105580" x="3165475" y="4186238"/>
          <p14:tracePt t="105648" x="3149600" y="4178300"/>
          <p14:tracePt t="105705" x="3149600" y="4170363"/>
          <p14:tracePt t="106153" x="3141663" y="4170363"/>
          <p14:tracePt t="106471" x="3141663" y="4162425"/>
          <p14:tracePt t="106481" x="3133725" y="4154488"/>
          <p14:tracePt t="106494" x="3117850" y="4138613"/>
          <p14:tracePt t="106503" x="3109913" y="4122738"/>
          <p14:tracePt t="106513" x="3094038" y="4090988"/>
          <p14:tracePt t="106525" x="3078163" y="4075113"/>
          <p14:tracePt t="106538" x="3062288" y="4059238"/>
          <p14:tracePt t="106547" x="3038475" y="4027488"/>
          <p14:tracePt t="106559" x="3014663" y="4027488"/>
          <p14:tracePt t="106569" x="2982913" y="4003675"/>
          <p14:tracePt t="106585" x="2933700" y="3971925"/>
          <p14:tracePt t="106592" x="2909888" y="3956050"/>
          <p14:tracePt t="106603" x="2894013" y="3956050"/>
          <p14:tracePt t="106637" x="2894013" y="3948113"/>
          <p14:tracePt t="112625" x="2767013" y="4457700"/>
          <p14:tracePt t="112679" x="2767013" y="4465638"/>
          <p14:tracePt t="112690" x="2759075" y="4465638"/>
          <p14:tracePt t="112701" x="2735263" y="4473575"/>
          <p14:tracePt t="112712" x="2711450" y="4481513"/>
          <p14:tracePt t="112724" x="2687638" y="4481513"/>
          <p14:tracePt t="112739" x="2655888" y="4489450"/>
          <p14:tracePt t="112746" x="2624138" y="4489450"/>
          <p14:tracePt t="112757" x="2598738" y="4489450"/>
          <p14:tracePt t="112770" x="2574925" y="4489450"/>
          <p14:tracePt t="112784" x="2559050" y="4489450"/>
          <p14:tracePt t="112791" x="2543175" y="4489450"/>
          <p14:tracePt t="112803" x="2535238" y="4489450"/>
          <p14:tracePt t="112827" x="2519363" y="4489450"/>
          <p14:tracePt t="112837" x="2511425" y="4481513"/>
          <p14:tracePt t="112850" x="2495550" y="4473575"/>
          <p14:tracePt t="112861" x="2471738" y="4441825"/>
          <p14:tracePt t="112870" x="2447925" y="4418013"/>
          <p14:tracePt t="112882" x="2392363" y="4362450"/>
          <p14:tracePt t="112893" x="2352675" y="4306888"/>
          <p14:tracePt t="112904" x="2312988" y="4265613"/>
          <p14:tracePt t="112915" x="2281238" y="4241800"/>
          <p14:tracePt t="112941" x="2281238" y="4225925"/>
          <p14:tracePt t="112949" x="2265363" y="4210050"/>
          <p14:tracePt t="112966" x="2255838" y="4202113"/>
          <p14:tracePt t="112971" x="2255838" y="4194175"/>
          <p14:tracePt t="112983" x="2247900" y="4178300"/>
          <p14:tracePt t="112993" x="2247900" y="4162425"/>
          <p14:tracePt t="113006" x="2239963" y="4138613"/>
          <p14:tracePt t="113018" x="2239963" y="4114800"/>
          <p14:tracePt t="113027" x="2239963" y="4083050"/>
          <p14:tracePt t="113038" x="2232025" y="4027488"/>
          <p14:tracePt t="113050" x="2232025" y="3979863"/>
          <p14:tracePt t="113061" x="2232025" y="3930650"/>
          <p14:tracePt t="113074" x="2232025" y="3851275"/>
          <p14:tracePt t="113086" x="2232025" y="3756025"/>
          <p14:tracePt t="113098" x="2216150" y="3676650"/>
          <p14:tracePt t="113106" x="2216150" y="3621088"/>
          <p14:tracePt t="113117" x="2216150" y="3563938"/>
          <p14:tracePt t="113133" x="2216150" y="3548063"/>
          <p14:tracePt t="113140" x="2216150" y="3532188"/>
          <p14:tracePt t="113151" x="2216150" y="3516313"/>
          <p14:tracePt t="113165" x="2224088" y="3508375"/>
          <p14:tracePt t="113174" x="2224088" y="3500438"/>
          <p14:tracePt t="113185" x="2239963" y="3484563"/>
          <p14:tracePt t="113198" x="2247900" y="3484563"/>
          <p14:tracePt t="113209" x="2265363" y="3476625"/>
          <p14:tracePt t="113230" x="2273300" y="3476625"/>
          <p14:tracePt t="113241" x="2289175" y="3468688"/>
          <p14:tracePt t="113253" x="2312988" y="3468688"/>
          <p14:tracePt t="113264" x="2328863" y="3468688"/>
          <p14:tracePt t="113275" x="2352675" y="3468688"/>
          <p14:tracePt t="113286" x="2392363" y="3468688"/>
          <p14:tracePt t="113301" x="2416175" y="3468688"/>
          <p14:tracePt t="113309" x="2455863" y="3468688"/>
          <p14:tracePt t="113320" x="2487613" y="3468688"/>
          <p14:tracePt t="113334" x="2511425" y="3468688"/>
          <p14:tracePt t="113342" x="2535238" y="3468688"/>
          <p14:tracePt t="113356" x="2566988" y="3476625"/>
          <p14:tracePt t="113368" x="2582863" y="3476625"/>
          <p14:tracePt t="113376" x="2598738" y="3484563"/>
          <p14:tracePt t="113388" x="2606675" y="3484563"/>
          <p14:tracePt t="113398" x="2624138" y="3492500"/>
          <p14:tracePt t="113410" x="2624138" y="3500438"/>
          <p14:tracePt t="113424" x="2632075" y="3500438"/>
          <p14:tracePt t="113432" x="2647950" y="3516313"/>
          <p14:tracePt t="113444" x="2655888" y="3524250"/>
          <p14:tracePt t="113455" x="2671763" y="3532188"/>
          <p14:tracePt t="113490" x="2687638" y="3540125"/>
          <p14:tracePt t="113502" x="2695575" y="3548063"/>
          <p14:tracePt t="113511" x="2727325" y="3563938"/>
          <p14:tracePt t="113523" x="2767013" y="3605213"/>
          <p14:tracePt t="113533" x="2830513" y="3660775"/>
          <p14:tracePt t="113548" x="2878138" y="3716338"/>
          <p14:tracePt t="113558" x="2909888" y="3771900"/>
          <p14:tracePt t="113572" x="2933700" y="3811588"/>
          <p14:tracePt t="113585" x="2949575" y="3835400"/>
          <p14:tracePt t="113594" x="2967038" y="3859213"/>
          <p14:tracePt t="113601" x="2974975" y="3867150"/>
          <p14:tracePt t="113614" x="2974975" y="3875088"/>
          <p14:tracePt t="113625" x="2974975" y="3883025"/>
          <p14:tracePt t="113635" x="2982913" y="3898900"/>
          <p14:tracePt t="113646" x="2982913" y="3906838"/>
          <p14:tracePt t="113658" x="2982913" y="3922713"/>
          <p14:tracePt t="113669" x="2982913" y="3938588"/>
          <p14:tracePt t="113680" x="2982913" y="3963988"/>
          <p14:tracePt t="113691" x="2982913" y="3979863"/>
          <p14:tracePt t="113705" x="2982913" y="3987800"/>
          <p14:tracePt t="113714" x="2982913" y="3995738"/>
          <p14:tracePt t="113725" x="2982913" y="4011613"/>
          <p14:tracePt t="113736" x="2982913" y="4027488"/>
          <p14:tracePt t="113749" x="2967038" y="4043363"/>
          <p14:tracePt t="113759" x="2957513" y="4059238"/>
          <p14:tracePt t="113771" x="2949575" y="4067175"/>
          <p14:tracePt t="113787" x="2941638" y="4067175"/>
          <p14:tracePt t="113793" x="2941638" y="4075113"/>
          <p14:tracePt t="113815" x="2933700" y="4083050"/>
          <p14:tracePt t="113848" x="2917825" y="4090988"/>
          <p14:tracePt t="113862" x="2917825" y="4098925"/>
          <p14:tracePt t="113872" x="2909888" y="4106863"/>
          <p14:tracePt t="113894" x="2901950" y="4106863"/>
          <p14:tracePt t="113927" x="2894013" y="4114800"/>
          <p14:tracePt t="113972" x="2886075" y="4114800"/>
          <p14:tracePt t="113995" x="2878138" y="4114800"/>
          <p14:tracePt t="114006" x="2862263" y="4114800"/>
          <p14:tracePt t="114018" x="2830513" y="4122738"/>
          <p14:tracePt t="114028" x="2806700" y="4130675"/>
          <p14:tracePt t="114040" x="2790825" y="4130675"/>
          <p14:tracePt t="114052" x="2774950" y="4130675"/>
          <p14:tracePt t="114062" x="2767013" y="4130675"/>
          <p14:tracePt t="114076" x="2759075" y="4130675"/>
          <p14:tracePt t="114085" x="2751138" y="4130675"/>
          <p14:tracePt t="114097" x="2743200" y="4130675"/>
          <p14:tracePt t="114153" x="2735263" y="4130675"/>
          <p14:tracePt t="130739" x="4497388" y="4019550"/>
          <p14:tracePt t="130747" x="4560888" y="4019550"/>
          <p14:tracePt t="130758" x="4616450" y="4019550"/>
          <p14:tracePt t="130770" x="4640263" y="4019550"/>
          <p14:tracePt t="130787" x="4656138" y="4019550"/>
          <p14:tracePt t="131154" x="4672013" y="4019550"/>
          <p14:tracePt t="131164" x="4695825" y="4059238"/>
          <p14:tracePt t="131175" x="4695825" y="4098925"/>
          <p14:tracePt t="131186" x="4695825" y="4138613"/>
          <p14:tracePt t="131197" x="4705350" y="4186238"/>
          <p14:tracePt t="131210" x="4705350" y="4217988"/>
          <p14:tracePt t="131220" x="4705350" y="4249738"/>
          <p14:tracePt t="131231" x="4705350" y="4265613"/>
          <p14:tracePt t="131254" x="4705350" y="4281488"/>
          <p14:tracePt t="131265" x="4705350" y="4291013"/>
          <p14:tracePt t="131276" x="4705350" y="4306888"/>
          <p14:tracePt t="141715" x="5732463" y="5813425"/>
          <p14:tracePt t="141717" x="5908675" y="6005513"/>
          <p14:tracePt t="141729" x="6083300" y="6124575"/>
          <p14:tracePt t="141740" x="6243638" y="6275388"/>
          <p14:tracePt t="141750" x="6386513" y="6411913"/>
          <p14:tracePt t="141761" x="6499225" y="6491288"/>
          <p14:tracePt t="141772" x="6570663" y="6538913"/>
          <p14:tracePt t="141784" x="6634163" y="6586538"/>
          <p14:tracePt t="141795" x="6650038" y="6594475"/>
          <p14:tracePt t="141806" x="6657975" y="6602413"/>
          <p14:tracePt t="142189" x="6634163" y="6594475"/>
          <p14:tracePt t="142200" x="6586538" y="6562725"/>
          <p14:tracePt t="142211" x="6523038" y="6523038"/>
          <p14:tracePt t="142222" x="6483350" y="6499225"/>
          <p14:tracePt t="142237" x="6451600" y="6475413"/>
          <p14:tracePt t="142256" x="6434138" y="6467475"/>
          <p14:tracePt t="142269" x="6426200" y="64595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80C32A0-F97E-4A7D-B7A6-C5DA8FFD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5400" y="6475942"/>
            <a:ext cx="2844800" cy="365125"/>
          </a:xfrm>
        </p:spPr>
        <p:txBody>
          <a:bodyPr/>
          <a:lstStyle/>
          <a:p>
            <a:pPr rtl="0"/>
            <a:r>
              <a:rPr lang="it-IT" dirty="0"/>
              <a:t>Julia Carvalho – PhD in progress</a:t>
            </a:r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C203E1D8-E6EB-4840-AADB-E340C673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4154585" cy="780585"/>
          </a:xfrm>
        </p:spPr>
        <p:txBody>
          <a:bodyPr>
            <a:normAutofit/>
          </a:bodyPr>
          <a:lstStyle/>
          <a:p>
            <a:r>
              <a:rPr lang="en-US" dirty="0"/>
              <a:t>Future work</a:t>
            </a:r>
            <a:endParaRPr lang="it-IT" dirty="0"/>
          </a:p>
        </p:txBody>
      </p:sp>
      <p:pic>
        <p:nvPicPr>
          <p:cNvPr id="3" name="Immagine 2" descr="Immagine che contiene mappa&#10;&#10;Descrizione generata automaticamente">
            <a:extLst>
              <a:ext uri="{FF2B5EF4-FFF2-40B4-BE49-F238E27FC236}">
                <a16:creationId xmlns:a16="http://schemas.microsoft.com/office/drawing/2014/main" id="{2E4A1A3D-2336-4917-9867-A0B544B59C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838200"/>
            <a:ext cx="9992763" cy="5559919"/>
          </a:xfrm>
          <a:prstGeom prst="rect">
            <a:avLst/>
          </a:prstGeom>
        </p:spPr>
      </p:pic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920D8D34-7392-403B-BD23-D2CCD8E5E386}"/>
              </a:ext>
            </a:extLst>
          </p:cNvPr>
          <p:cNvSpPr/>
          <p:nvPr/>
        </p:nvSpPr>
        <p:spPr>
          <a:xfrm>
            <a:off x="2398295" y="1251284"/>
            <a:ext cx="5117431" cy="296779"/>
          </a:xfrm>
          <a:custGeom>
            <a:avLst/>
            <a:gdLst>
              <a:gd name="connsiteX0" fmla="*/ 5117431 w 5117431"/>
              <a:gd name="connsiteY0" fmla="*/ 0 h 296779"/>
              <a:gd name="connsiteX1" fmla="*/ 4106779 w 5117431"/>
              <a:gd name="connsiteY1" fmla="*/ 200527 h 296779"/>
              <a:gd name="connsiteX2" fmla="*/ 2975810 w 5117431"/>
              <a:gd name="connsiteY2" fmla="*/ 224590 h 296779"/>
              <a:gd name="connsiteX3" fmla="*/ 1443789 w 5117431"/>
              <a:gd name="connsiteY3" fmla="*/ 264695 h 296779"/>
              <a:gd name="connsiteX4" fmla="*/ 0 w 5117431"/>
              <a:gd name="connsiteY4" fmla="*/ 296779 h 29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7431" h="296779">
                <a:moveTo>
                  <a:pt x="5117431" y="0"/>
                </a:moveTo>
                <a:cubicBezTo>
                  <a:pt x="4790573" y="81547"/>
                  <a:pt x="4463716" y="163095"/>
                  <a:pt x="4106779" y="200527"/>
                </a:cubicBezTo>
                <a:cubicBezTo>
                  <a:pt x="3749842" y="237959"/>
                  <a:pt x="2975810" y="224590"/>
                  <a:pt x="2975810" y="224590"/>
                </a:cubicBezTo>
                <a:lnTo>
                  <a:pt x="1443789" y="264695"/>
                </a:lnTo>
                <a:lnTo>
                  <a:pt x="0" y="296779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DE18CE85-75B9-47B6-8211-9C53B97619FE}"/>
              </a:ext>
            </a:extLst>
          </p:cNvPr>
          <p:cNvSpPr/>
          <p:nvPr/>
        </p:nvSpPr>
        <p:spPr>
          <a:xfrm>
            <a:off x="4676274" y="3633536"/>
            <a:ext cx="5117431" cy="296779"/>
          </a:xfrm>
          <a:custGeom>
            <a:avLst/>
            <a:gdLst>
              <a:gd name="connsiteX0" fmla="*/ 5117431 w 5117431"/>
              <a:gd name="connsiteY0" fmla="*/ 0 h 296779"/>
              <a:gd name="connsiteX1" fmla="*/ 4106779 w 5117431"/>
              <a:gd name="connsiteY1" fmla="*/ 200527 h 296779"/>
              <a:gd name="connsiteX2" fmla="*/ 2975810 w 5117431"/>
              <a:gd name="connsiteY2" fmla="*/ 224590 h 296779"/>
              <a:gd name="connsiteX3" fmla="*/ 1443789 w 5117431"/>
              <a:gd name="connsiteY3" fmla="*/ 264695 h 296779"/>
              <a:gd name="connsiteX4" fmla="*/ 0 w 5117431"/>
              <a:gd name="connsiteY4" fmla="*/ 296779 h 296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7431" h="296779">
                <a:moveTo>
                  <a:pt x="5117431" y="0"/>
                </a:moveTo>
                <a:cubicBezTo>
                  <a:pt x="4790573" y="81547"/>
                  <a:pt x="4463716" y="163095"/>
                  <a:pt x="4106779" y="200527"/>
                </a:cubicBezTo>
                <a:cubicBezTo>
                  <a:pt x="3749842" y="237959"/>
                  <a:pt x="2975810" y="224590"/>
                  <a:pt x="2975810" y="224590"/>
                </a:cubicBezTo>
                <a:lnTo>
                  <a:pt x="1443789" y="264695"/>
                </a:lnTo>
                <a:lnTo>
                  <a:pt x="0" y="296779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8E839D0-115D-4F62-B53F-ED4DBC10E270}"/>
              </a:ext>
            </a:extLst>
          </p:cNvPr>
          <p:cNvSpPr txBox="1"/>
          <p:nvPr/>
        </p:nvSpPr>
        <p:spPr>
          <a:xfrm rot="20862257">
            <a:off x="8943474" y="3481137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Chain</a:t>
            </a:r>
            <a:endParaRPr lang="it-IT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BC66BFE-42A6-418C-829A-AB1B3E991C34}"/>
              </a:ext>
            </a:extLst>
          </p:cNvPr>
          <p:cNvSpPr txBox="1"/>
          <p:nvPr/>
        </p:nvSpPr>
        <p:spPr>
          <a:xfrm rot="21382827">
            <a:off x="5508186" y="1427748"/>
            <a:ext cx="11384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Romanche</a:t>
            </a:r>
            <a:endParaRPr lang="it-IT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8047A75-BABB-4857-8833-4D5B61DAE3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8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83"/>
    </mc:Choice>
    <mc:Fallback xmlns="">
      <p:transition spd="slow" advTm="39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33" x="6426200" y="6451600"/>
          <p14:tracePt t="1486" x="6475413" y="6411913"/>
          <p14:tracePt t="1498" x="6618288" y="6259513"/>
          <p14:tracePt t="1510" x="6745288" y="6124575"/>
          <p14:tracePt t="1521" x="6873875" y="5980113"/>
          <p14:tracePt t="1534" x="7008813" y="5821363"/>
          <p14:tracePt t="1547" x="7088188" y="5741988"/>
          <p14:tracePt t="1555" x="7145338" y="5694363"/>
          <p14:tracePt t="1566" x="7169150" y="5662613"/>
          <p14:tracePt t="1577" x="7177088" y="5637213"/>
          <p14:tracePt t="1599" x="7185025" y="5621338"/>
          <p14:tracePt t="1611" x="7185025" y="5613400"/>
          <p14:tracePt t="1625" x="7200900" y="5589588"/>
          <p14:tracePt t="1633" x="7208838" y="5573713"/>
          <p14:tracePt t="1649" x="7224713" y="5541963"/>
          <p14:tracePt t="1656" x="7240588" y="5510213"/>
          <p14:tracePt t="1667" x="7248525" y="5486400"/>
          <p14:tracePt t="1680" x="7272338" y="5414963"/>
          <p14:tracePt t="1690" x="7280275" y="5343525"/>
          <p14:tracePt t="1701" x="7280275" y="5278438"/>
          <p14:tracePt t="1712" x="7280275" y="5238750"/>
          <p14:tracePt t="1728" x="7280275" y="5214938"/>
          <p14:tracePt t="1734" x="7264400" y="5191125"/>
          <p14:tracePt t="1747" x="7256463" y="5175250"/>
          <p14:tracePt t="1760" x="7240588" y="5143500"/>
          <p14:tracePt t="1768" x="7216775" y="5103813"/>
          <p14:tracePt t="1779" x="7185025" y="5048250"/>
          <p14:tracePt t="1794" x="7127875" y="4967288"/>
          <p14:tracePt t="1802" x="7072313" y="4895850"/>
          <p14:tracePt t="1814" x="7008813" y="4808538"/>
          <p14:tracePt t="1826" x="6961188" y="4737100"/>
          <p14:tracePt t="1836" x="6897688" y="4665663"/>
          <p14:tracePt t="1848" x="6865938" y="4641850"/>
          <p14:tracePt t="1862" x="6842125" y="4600575"/>
          <p14:tracePt t="1871" x="6826250" y="4592638"/>
          <p14:tracePt t="1881" x="6818313" y="4576763"/>
          <p14:tracePt t="1893" x="6810375" y="4576763"/>
          <p14:tracePt t="1904" x="6810375" y="4568825"/>
          <p14:tracePt t="5272" x="6705600" y="4362450"/>
          <p14:tracePt t="5279" x="6673850" y="4281488"/>
          <p14:tracePt t="5290" x="6642100" y="4225925"/>
          <p14:tracePt t="5301" x="6610350" y="4178300"/>
          <p14:tracePt t="5312" x="6602413" y="4170363"/>
          <p14:tracePt t="5324" x="6594475" y="4170363"/>
          <p14:tracePt t="5335" x="6594475" y="4162425"/>
          <p14:tracePt t="5425" x="6586538" y="4154488"/>
          <p14:tracePt t="9511" x="6459538" y="4075113"/>
          <p14:tracePt t="9531" x="6459538" y="4067175"/>
          <p14:tracePt t="9542" x="6442075" y="4067175"/>
          <p14:tracePt t="9554" x="6442075" y="4059238"/>
          <p14:tracePt t="9565" x="6434138" y="4051300"/>
          <p14:tracePt t="9576" x="6418263" y="4051300"/>
          <p14:tracePt t="9589" x="6418263" y="4043363"/>
          <p14:tracePt t="9621" x="6410325" y="4043363"/>
          <p14:tracePt t="9643" x="6410325" y="4035425"/>
          <p14:tracePt t="9680" x="6402388" y="4035425"/>
          <p14:tracePt t="13011" x="6275388" y="3851275"/>
          <p14:tracePt t="19993" x="6267450" y="3843338"/>
          <p14:tracePt t="19994" x="5884863" y="3556000"/>
          <p14:tracePt t="20005" x="5868988" y="3540125"/>
          <p14:tracePt t="20017" x="5861050" y="3524250"/>
          <p14:tracePt t="20029" x="5845175" y="3516313"/>
          <p14:tracePt t="20040" x="5845175" y="3508375"/>
          <p14:tracePt t="20050" x="5829300" y="3500438"/>
          <p14:tracePt t="20061" x="5813425" y="3484563"/>
          <p14:tracePt t="20072" x="5781675" y="3468688"/>
          <p14:tracePt t="20085" x="5757863" y="3452813"/>
          <p14:tracePt t="20095" x="5716588" y="3421063"/>
          <p14:tracePt t="20110" x="5692775" y="3405188"/>
          <p14:tracePt t="20118" x="5661025" y="3381375"/>
          <p14:tracePt t="20131" x="5621338" y="3349625"/>
          <p14:tracePt t="20142" x="5589588" y="3317875"/>
          <p14:tracePt t="20151" x="5526088" y="3286125"/>
          <p14:tracePt t="20163" x="5486400" y="3244850"/>
          <p14:tracePt t="20177" x="5438775" y="3213100"/>
          <p14:tracePt t="20185" x="5381625" y="3173413"/>
          <p14:tracePt t="20197" x="5310188" y="3133725"/>
          <p14:tracePt t="20211" x="5278438" y="3109913"/>
          <p14:tracePt t="20219" x="5230813" y="3078163"/>
          <p14:tracePt t="20230" x="5183188" y="3054350"/>
          <p14:tracePt t="20242" x="5151438" y="3030538"/>
          <p14:tracePt t="20252" x="5119688" y="3022600"/>
          <p14:tracePt t="20264" x="5103813" y="3006725"/>
          <p14:tracePt t="20278" x="5080000" y="2998788"/>
          <p14:tracePt t="20288" x="5064125" y="2990850"/>
          <p14:tracePt t="20298" x="5056188" y="2982913"/>
          <p14:tracePt t="20309" x="5038725" y="2974975"/>
          <p14:tracePt t="20320" x="5030788" y="2967038"/>
          <p14:tracePt t="20332" x="5014913" y="2959100"/>
          <p14:tracePt t="20342" x="4991100" y="2943225"/>
          <p14:tracePt t="20354" x="4975225" y="2935288"/>
          <p14:tracePt t="20369" x="4943475" y="2919413"/>
          <p14:tracePt t="20377" x="4911725" y="2894013"/>
          <p14:tracePt t="20387" x="4872038" y="2870200"/>
          <p14:tracePt t="20400" x="4816475" y="2846388"/>
          <p14:tracePt t="20411" x="4768850" y="2822575"/>
          <p14:tracePt t="20421" x="4713288" y="2790825"/>
          <p14:tracePt t="20432" x="4648200" y="2759075"/>
          <p14:tracePt t="20446" x="4616450" y="2735263"/>
          <p14:tracePt t="20455" x="4576763" y="2703513"/>
          <p14:tracePt t="20466" x="4529138" y="2679700"/>
          <p14:tracePt t="20479" x="4489450" y="2663825"/>
          <p14:tracePt t="20489" x="4441825" y="2632075"/>
          <p14:tracePt t="20500" x="4418013" y="2616200"/>
          <p14:tracePt t="20512" x="4378325" y="2584450"/>
          <p14:tracePt t="20523" x="4337050" y="2551113"/>
          <p14:tracePt t="20534" x="4289425" y="2519363"/>
          <p14:tracePt t="20546" x="4241800" y="2479675"/>
          <p14:tracePt t="20556" x="4194175" y="2447925"/>
          <p14:tracePt t="20567" x="4138613" y="2408238"/>
          <p14:tracePt t="20579" x="4067175" y="2376488"/>
          <p14:tracePt t="20592" x="4011613" y="2344738"/>
          <p14:tracePt t="20602" x="3946525" y="2305050"/>
          <p14:tracePt t="20612" x="3875088" y="2265363"/>
          <p14:tracePt t="20623" x="3811588" y="2233613"/>
          <p14:tracePt t="20635" x="3748088" y="2200275"/>
          <p14:tracePt t="20647" x="3716338" y="2184400"/>
          <p14:tracePt t="20659" x="3668713" y="2160588"/>
          <p14:tracePt t="20671" x="3643313" y="2144713"/>
          <p14:tracePt t="20686" x="3611563" y="2128838"/>
          <p14:tracePt t="20696" x="3595688" y="2112963"/>
          <p14:tracePt t="20703" x="3571875" y="2097088"/>
          <p14:tracePt t="20714" x="3540125" y="2089150"/>
          <p14:tracePt t="20728" x="3516313" y="2073275"/>
          <p14:tracePt t="20738" x="3500438" y="2057400"/>
          <p14:tracePt t="20750" x="3476625" y="2041525"/>
          <p14:tracePt t="20759" x="3452813" y="2033588"/>
          <p14:tracePt t="20770" x="3429000" y="2001838"/>
          <p14:tracePt t="20783" x="3373438" y="1962150"/>
          <p14:tracePt t="20793" x="3317875" y="1922463"/>
          <p14:tracePt t="20804" x="3252788" y="1865313"/>
          <p14:tracePt t="20815" x="3181350" y="1825625"/>
          <p14:tracePt t="20827" x="3109913" y="1778000"/>
          <p14:tracePt t="20837" x="3038475" y="1722438"/>
          <p14:tracePt t="20849" x="2967038" y="1682750"/>
          <p14:tracePt t="20860" x="2909888" y="1643063"/>
          <p14:tracePt t="20871" x="2838450" y="1603375"/>
          <p14:tracePt t="20882" x="2790825" y="1579563"/>
          <p14:tracePt t="20896" x="2743200" y="1555750"/>
          <p14:tracePt t="20905" x="2719388" y="1547813"/>
          <p14:tracePt t="20916" x="2703513" y="1538288"/>
          <p14:tracePt t="20932" x="2687638" y="1530350"/>
          <p14:tracePt t="20944" x="2671763" y="1530350"/>
          <p14:tracePt t="20950" x="2663825" y="1530350"/>
          <p14:tracePt t="20962" x="2655888" y="1522413"/>
          <p14:tracePt t="20972" x="2640013" y="1522413"/>
          <p14:tracePt t="20984" x="2616200" y="1522413"/>
          <p14:tracePt t="20995" x="2582863" y="1522413"/>
          <p14:tracePt t="21007" x="2559050" y="1522413"/>
          <p14:tracePt t="21017" x="2535238" y="1522413"/>
          <p14:tracePt t="21029" x="2511425" y="1522413"/>
          <p14:tracePt t="21040" x="2495550" y="1522413"/>
          <p14:tracePt t="21051" x="2471738" y="1522413"/>
          <p14:tracePt t="21063" x="2439988" y="1522413"/>
          <p14:tracePt t="21073" x="2400300" y="1522413"/>
          <p14:tracePt t="21090" x="2344738" y="1530350"/>
          <p14:tracePt t="21099" x="2289175" y="1547813"/>
          <p14:tracePt t="21107" x="2232025" y="1571625"/>
          <p14:tracePt t="21123" x="2176463" y="1595438"/>
          <p14:tracePt t="21130" x="2136775" y="1611313"/>
          <p14:tracePt t="21144" x="2089150" y="1643063"/>
          <p14:tracePt t="21154" x="2073275" y="1651000"/>
          <p14:tracePt t="21168" x="2049463" y="1666875"/>
          <p14:tracePt t="21182" x="2017713" y="1690688"/>
          <p14:tracePt t="21187" x="2001838" y="1706563"/>
          <p14:tracePt t="21197" x="1993900" y="1722438"/>
          <p14:tracePt t="21213" x="1970088" y="1738313"/>
          <p14:tracePt t="21220" x="1962150" y="1762125"/>
          <p14:tracePt t="21231" x="1946275" y="1793875"/>
          <p14:tracePt t="21246" x="1938338" y="1817688"/>
          <p14:tracePt t="21254" x="1922463" y="1849438"/>
          <p14:tracePt t="21265" x="1905000" y="1881188"/>
          <p14:tracePt t="21279" x="1881188" y="1914525"/>
          <p14:tracePt t="21287" x="1849438" y="1954213"/>
          <p14:tracePt t="21299" x="1817688" y="2001838"/>
          <p14:tracePt t="21313" x="1793875" y="2041525"/>
          <p14:tracePt t="21321" x="1746250" y="2112963"/>
          <p14:tracePt t="21332" x="1722438" y="2144713"/>
          <p14:tracePt t="21343" x="1706563" y="2184400"/>
          <p14:tracePt t="21355" x="1682750" y="2200275"/>
          <p14:tracePt t="21367" x="1666875" y="2233613"/>
          <p14:tracePt t="21377" x="1651000" y="2249488"/>
          <p14:tracePt t="21391" x="1643063" y="2257425"/>
          <p14:tracePt t="21400" x="1643063" y="2281238"/>
          <p14:tracePt t="21413" x="1643063" y="2289175"/>
          <p14:tracePt t="21424" x="1643063" y="2312988"/>
          <p14:tracePt t="21436" x="1643063" y="2336800"/>
          <p14:tracePt t="21445" x="1643063" y="2368550"/>
          <p14:tracePt t="21456" x="1651000" y="2400300"/>
          <p14:tracePt t="21468" x="1666875" y="2455863"/>
          <p14:tracePt t="21479" x="1690688" y="2519363"/>
          <p14:tracePt t="21490" x="1698625" y="2551113"/>
          <p14:tracePt t="21502" x="1706563" y="2600325"/>
          <p14:tracePt t="21512" x="1722438" y="2632075"/>
          <p14:tracePt t="21537" x="1746250" y="2679700"/>
          <p14:tracePt t="21546" x="1762125" y="2703513"/>
          <p14:tracePt t="21557" x="1778000" y="2743200"/>
          <p14:tracePt t="21569" x="1801813" y="2798763"/>
          <p14:tracePt t="21580" x="1809750" y="2838450"/>
          <p14:tracePt t="21594" x="1825625" y="2870200"/>
          <p14:tracePt t="21603" x="1841500" y="2894013"/>
          <p14:tracePt t="21623" x="1857375" y="2927350"/>
          <p14:tracePt t="21627" x="1865313" y="2951163"/>
          <p14:tracePt t="21637" x="1889125" y="2967038"/>
          <p14:tracePt t="21648" x="1889125" y="2982913"/>
          <p14:tracePt t="21663" x="1905000" y="2998788"/>
          <p14:tracePt t="21681" x="1912938" y="3006725"/>
          <p14:tracePt t="21697" x="1912938" y="3014663"/>
          <p14:tracePt t="21704" x="1922463" y="3014663"/>
          <p14:tracePt t="21729" x="1930400" y="3014663"/>
          <p14:tracePt t="21737" x="1930400" y="3022600"/>
          <p14:tracePt t="21750" x="1938338" y="3022600"/>
          <p14:tracePt t="21766" x="1946275" y="3030538"/>
          <p14:tracePt t="21773" x="1946275" y="3038475"/>
          <p14:tracePt t="21783" x="1954213" y="3038475"/>
          <p14:tracePt t="22480" x="1970088" y="3046413"/>
          <p14:tracePt t="22503" x="1970088" y="3062288"/>
          <p14:tracePt t="22515" x="1985963" y="3101975"/>
          <p14:tracePt t="22524" x="2065338" y="3165475"/>
          <p14:tracePt t="22537" x="2192338" y="3236913"/>
          <p14:tracePt t="22547" x="2312988" y="3278188"/>
          <p14:tracePt t="22562" x="2479675" y="3317875"/>
          <p14:tracePt t="22570" x="2511425" y="3317875"/>
          <p14:tracePt t="22831" x="2503488" y="3317875"/>
          <p14:tracePt t="22852" x="2503488" y="3309938"/>
          <p14:tracePt t="22863" x="2495550" y="3302000"/>
          <p14:tracePt t="22878" x="2487613" y="3286125"/>
          <p14:tracePt t="22885" x="2471738" y="3278188"/>
          <p14:tracePt t="22899" x="2471738" y="3262313"/>
          <p14:tracePt t="22919" x="2471738" y="3244850"/>
          <p14:tracePt t="22933" x="2471738" y="3228975"/>
          <p14:tracePt t="22941" x="2471738" y="3221038"/>
          <p14:tracePt t="22964" x="2471738" y="3205163"/>
          <p14:tracePt t="22975" x="2471738" y="3197225"/>
          <p14:tracePt t="22986" x="2471738" y="3181350"/>
          <p14:tracePt t="23008" x="2471738" y="3173413"/>
          <p14:tracePt t="23025" x="2471738" y="3165475"/>
          <p14:tracePt t="23032" x="2471738" y="3157538"/>
          <p14:tracePt t="23044" x="2471738" y="3149600"/>
          <p14:tracePt t="23057" x="2471738" y="3141663"/>
          <p14:tracePt t="23065" x="2471738" y="3133725"/>
          <p14:tracePt t="23077" x="2471738" y="3125788"/>
          <p14:tracePt t="23099" x="2463800" y="3109913"/>
          <p14:tracePt t="23122" x="2455863" y="3101975"/>
          <p14:tracePt t="23133" x="2455863" y="3086100"/>
          <p14:tracePt t="23169" x="2455863" y="3078163"/>
          <p14:tracePt t="24948" x="2455863" y="2967038"/>
          <p14:tracePt t="24975" x="2455863" y="2663825"/>
          <p14:tracePt t="24977" x="2432050" y="2463800"/>
          <p14:tracePt t="24992" x="2432050" y="2376488"/>
          <p14:tracePt t="25000" x="2424113" y="2312988"/>
          <p14:tracePt t="25012" x="2416175" y="2257425"/>
          <p14:tracePt t="25025" x="2400300" y="2208213"/>
          <p14:tracePt t="25035" x="2392363" y="2184400"/>
          <p14:tracePt t="25047" x="2376488" y="2168525"/>
          <p14:tracePt t="25058" x="2368550" y="2152650"/>
          <p14:tracePt t="25067" x="2360613" y="2144713"/>
          <p14:tracePt t="25081" x="2360613" y="2136775"/>
          <p14:tracePt t="25090" x="2352675" y="2128838"/>
          <p14:tracePt t="25117" x="2344738" y="2120900"/>
          <p14:tracePt t="25124" x="2336800" y="2112963"/>
          <p14:tracePt t="25150" x="2328863" y="2105025"/>
          <p14:tracePt t="25169" x="2320925" y="2097088"/>
          <p14:tracePt t="25184" x="2312988" y="2089150"/>
          <p14:tracePt t="25191" x="2289175" y="2073275"/>
          <p14:tracePt t="25203" x="2265363" y="2065338"/>
          <p14:tracePt t="25215" x="2239963" y="2057400"/>
          <p14:tracePt t="25225" x="2200275" y="2057400"/>
          <p14:tracePt t="25238" x="2176463" y="2049463"/>
          <p14:tracePt t="25256" x="2128838" y="2049463"/>
          <p14:tracePt t="25261" x="2097088" y="2049463"/>
          <p14:tracePt t="25271" x="2065338" y="2049463"/>
          <p14:tracePt t="25282" x="2041525" y="2049463"/>
          <p14:tracePt t="25292" x="2033588" y="2057400"/>
          <p14:tracePt t="25304" x="2017713" y="2057400"/>
          <p14:tracePt t="25316" x="2009775" y="2065338"/>
          <p14:tracePt t="25327" x="2001838" y="2065338"/>
          <p14:tracePt t="25337" x="2001838" y="2073275"/>
          <p14:tracePt t="25349" x="1993900" y="2081213"/>
          <p14:tracePt t="25360" x="1985963" y="2089150"/>
          <p14:tracePt t="25371" x="1978025" y="2105025"/>
          <p14:tracePt t="25383" x="1978025" y="2120900"/>
          <p14:tracePt t="25394" x="1970088" y="2144713"/>
          <p14:tracePt t="25406" x="1970088" y="2160588"/>
          <p14:tracePt t="25416" x="1962150" y="2184400"/>
          <p14:tracePt t="25427" x="1962150" y="2224088"/>
          <p14:tracePt t="25439" x="1962150" y="2241550"/>
          <p14:tracePt t="25450" x="1962150" y="2265363"/>
          <p14:tracePt t="25461" x="1962150" y="2281238"/>
          <p14:tracePt t="25472" x="1962150" y="2297113"/>
          <p14:tracePt t="25484" x="1962150" y="2305050"/>
          <p14:tracePt t="25494" x="1970088" y="2312988"/>
          <p14:tracePt t="25508" x="1970088" y="2320925"/>
          <p14:tracePt t="25518" x="1978025" y="2328863"/>
          <p14:tracePt t="25542" x="1985963" y="2336800"/>
          <p14:tracePt t="25552" x="1993900" y="2344738"/>
          <p14:tracePt t="25563" x="2001838" y="2344738"/>
          <p14:tracePt t="25574" x="2025650" y="2352675"/>
          <p14:tracePt t="25587" x="2041525" y="2352675"/>
          <p14:tracePt t="25598" x="2049463" y="2360613"/>
          <p14:tracePt t="25607" x="2073275" y="2368550"/>
          <p14:tracePt t="25619" x="2089150" y="2376488"/>
          <p14:tracePt t="25632" x="2105025" y="2384425"/>
          <p14:tracePt t="25642" x="2112963" y="2392363"/>
          <p14:tracePt t="25664" x="2120900" y="2392363"/>
          <p14:tracePt t="25970" x="2192338" y="2344738"/>
          <p14:tracePt t="25979" x="2273300" y="2281238"/>
          <p14:tracePt t="25990" x="2344738" y="2216150"/>
          <p14:tracePt t="26002" x="2384425" y="2176463"/>
          <p14:tracePt t="26017" x="2400300" y="2160588"/>
          <p14:tracePt t="26028" x="2408238" y="2152650"/>
          <p14:tracePt t="26215" x="2424113" y="2152650"/>
          <p14:tracePt t="26227" x="2439988" y="2152650"/>
          <p14:tracePt t="26243" x="2455863" y="2184400"/>
          <p14:tracePt t="26249" x="2479675" y="2216150"/>
          <p14:tracePt t="26273" x="2495550" y="2241550"/>
          <p14:tracePt t="26284" x="2519363" y="2281238"/>
          <p14:tracePt t="26294" x="2535238" y="2297113"/>
          <p14:tracePt t="26306" x="2566988" y="2336800"/>
          <p14:tracePt t="26316" x="2574925" y="2344738"/>
          <p14:tracePt t="26339" x="2582863" y="2352675"/>
          <p14:tracePt t="26822" x="2590800" y="2352675"/>
          <p14:tracePt t="26834" x="2616200" y="2320925"/>
          <p14:tracePt t="26845" x="2647950" y="2265363"/>
          <p14:tracePt t="26858" x="2671763" y="2216150"/>
          <p14:tracePt t="26871" x="2703513" y="2184400"/>
          <p14:tracePt t="26882" x="2711450" y="2168525"/>
          <p14:tracePt t="26894" x="2719388" y="2160588"/>
          <p14:tracePt t="26901" x="2735263" y="2152650"/>
          <p14:tracePt t="26912" x="2751138" y="2136775"/>
          <p14:tracePt t="26924" x="2767013" y="2136775"/>
          <p14:tracePt t="26935" x="2790825" y="2128838"/>
          <p14:tracePt t="26947" x="2830513" y="2120900"/>
          <p14:tracePt t="26959" x="2878138" y="2120900"/>
          <p14:tracePt t="26969" x="2933700" y="2112963"/>
          <p14:tracePt t="26979" x="2990850" y="2105025"/>
          <p14:tracePt t="26994" x="3046413" y="2105025"/>
          <p14:tracePt t="27003" x="3078163" y="2105025"/>
          <p14:tracePt t="27015" x="3117850" y="2105025"/>
          <p14:tracePt t="27025" x="3157538" y="2105025"/>
          <p14:tracePt t="27038" x="3165475" y="2105025"/>
          <p14:tracePt t="27059" x="3173413" y="2112963"/>
          <p14:tracePt t="27073" x="3181350" y="2120900"/>
          <p14:tracePt t="27083" x="3197225" y="2128838"/>
          <p14:tracePt t="27093" x="3205163" y="2144713"/>
          <p14:tracePt t="27104" x="3221038" y="2152650"/>
          <p14:tracePt t="27118" x="3228975" y="2168525"/>
          <p14:tracePt t="27126" x="3236913" y="2184400"/>
          <p14:tracePt t="27137" x="3252788" y="2200275"/>
          <p14:tracePt t="27152" x="3252788" y="2208213"/>
          <p14:tracePt t="27161" x="3252788" y="2216150"/>
          <p14:tracePt t="27689" x="3268663" y="2224088"/>
          <p14:tracePt t="27700" x="3300413" y="2273300"/>
          <p14:tracePt t="27711" x="3397250" y="2344738"/>
          <p14:tracePt t="27723" x="3476625" y="2408238"/>
          <p14:tracePt t="27734" x="3563938" y="2471738"/>
          <p14:tracePt t="27745" x="3635375" y="2503488"/>
          <p14:tracePt t="27760" x="3716338" y="2559050"/>
          <p14:tracePt t="27767" x="3763963" y="2592388"/>
          <p14:tracePt t="27779" x="3787775" y="2608263"/>
          <p14:tracePt t="27792" x="3827463" y="2632075"/>
          <p14:tracePt t="27801" x="3843338" y="2640013"/>
          <p14:tracePt t="27813" x="3867150" y="2655888"/>
          <p14:tracePt t="27836" x="3906838" y="2679700"/>
          <p14:tracePt t="27846" x="3938588" y="2703513"/>
          <p14:tracePt t="27858" x="3986213" y="2727325"/>
          <p14:tracePt t="27871" x="4051300" y="2759075"/>
          <p14:tracePt t="27881" x="4098925" y="2782888"/>
          <p14:tracePt t="27905" x="4194175" y="2846388"/>
          <p14:tracePt t="27914" x="4249738" y="2886075"/>
          <p14:tracePt t="27925" x="4297363" y="2919413"/>
          <p14:tracePt t="27938" x="4352925" y="2959100"/>
          <p14:tracePt t="27948" x="4386263" y="2982913"/>
          <p14:tracePt t="27959" x="4433888" y="3022600"/>
          <p14:tracePt t="27970" x="4473575" y="3046413"/>
          <p14:tracePt t="27985" x="4505325" y="3086100"/>
          <p14:tracePt t="27992" x="4568825" y="3125788"/>
          <p14:tracePt t="28004" x="4616450" y="3165475"/>
          <p14:tracePt t="28016" x="4695825" y="3213100"/>
          <p14:tracePt t="28038" x="4752975" y="3252788"/>
          <p14:tracePt t="28050" x="4800600" y="3286125"/>
          <p14:tracePt t="28060" x="4840288" y="3309938"/>
          <p14:tracePt t="28072" x="4887913" y="3333750"/>
          <p14:tracePt t="28088" x="4943475" y="3365500"/>
          <p14:tracePt t="28096" x="4983163" y="3381375"/>
          <p14:tracePt t="28105" x="5014913" y="3405188"/>
          <p14:tracePt t="28122" x="5056188" y="3429000"/>
          <p14:tracePt t="28128" x="5111750" y="3460750"/>
          <p14:tracePt t="28139" x="5159375" y="3484563"/>
          <p14:tracePt t="28152" x="5230813" y="3516313"/>
          <p14:tracePt t="28162" x="5286375" y="3540125"/>
          <p14:tracePt t="28175" x="5349875" y="3579813"/>
          <p14:tracePt t="28186" x="5407025" y="3605213"/>
          <p14:tracePt t="28197" x="5478463" y="3629025"/>
          <p14:tracePt t="28208" x="5526088" y="3644900"/>
          <p14:tracePt t="28220" x="5565775" y="3668713"/>
          <p14:tracePt t="28229" x="5629275" y="3692525"/>
          <p14:tracePt t="28240" x="5684838" y="3724275"/>
          <p14:tracePt t="28252" x="5740400" y="3748088"/>
          <p14:tracePt t="28263" x="5797550" y="3779838"/>
          <p14:tracePt t="28274" x="5853113" y="3803650"/>
          <p14:tracePt t="28287" x="5924550" y="3851275"/>
          <p14:tracePt t="28296" x="5972175" y="3875088"/>
          <p14:tracePt t="28307" x="6035675" y="3906838"/>
          <p14:tracePt t="28319" x="6100763" y="3938588"/>
          <p14:tracePt t="28331" x="6156325" y="3971925"/>
          <p14:tracePt t="28341" x="6203950" y="4003675"/>
          <p14:tracePt t="28353" x="6251575" y="4035425"/>
          <p14:tracePt t="28364" x="6323013" y="4090988"/>
          <p14:tracePt t="28375" x="6378575" y="4130675"/>
          <p14:tracePt t="28387" x="6434138" y="4162425"/>
          <p14:tracePt t="28402" x="6475413" y="4186238"/>
          <p14:tracePt t="28409" x="6523038" y="4217988"/>
          <p14:tracePt t="28422" x="6562725" y="4241800"/>
          <p14:tracePt t="28441" x="6602413" y="4265613"/>
          <p14:tracePt t="28447" x="6657975" y="4298950"/>
          <p14:tracePt t="28454" x="6697663" y="4322763"/>
          <p14:tracePt t="28465" x="6737350" y="4338638"/>
          <p14:tracePt t="28479" x="6794500" y="4378325"/>
          <p14:tracePt t="28487" x="6834188" y="4386263"/>
          <p14:tracePt t="28500" x="6873875" y="4410075"/>
          <p14:tracePt t="28514" x="6905625" y="4433888"/>
          <p14:tracePt t="28524" x="6953250" y="4457700"/>
          <p14:tracePt t="28533" x="6992938" y="4481513"/>
          <p14:tracePt t="28544" x="7040563" y="4513263"/>
          <p14:tracePt t="28555" x="7088188" y="4537075"/>
          <p14:tracePt t="28571" x="7145338" y="4568825"/>
          <p14:tracePt t="28577" x="7192963" y="4592638"/>
          <p14:tracePt t="28589" x="7216775" y="4600575"/>
          <p14:tracePt t="28604" x="7232650" y="4608513"/>
          <p14:tracePt t="28612" x="7256463" y="4624388"/>
          <p14:tracePt t="28624" x="7272338" y="4633913"/>
          <p14:tracePt t="28635" x="7288213" y="4649788"/>
          <p14:tracePt t="28645" x="7296150" y="4649788"/>
          <p14:tracePt t="28657" x="7312025" y="4665663"/>
          <p14:tracePt t="28671" x="7327900" y="4673600"/>
          <p14:tracePt t="28680" x="7343775" y="4689475"/>
          <p14:tracePt t="28692" x="7367588" y="4697413"/>
          <p14:tracePt t="28704" x="7399338" y="4729163"/>
          <p14:tracePt t="28714" x="7415213" y="4737100"/>
          <p14:tracePt t="28724" x="7446963" y="4760913"/>
          <p14:tracePt t="28735" x="7478713" y="4792663"/>
          <p14:tracePt t="28751" x="7519988" y="4808538"/>
          <p14:tracePt t="28759" x="7543800" y="4824413"/>
          <p14:tracePt t="28773" x="7583488" y="4856163"/>
          <p14:tracePt t="28780" x="7599363" y="4864100"/>
          <p14:tracePt t="28791" x="7631113" y="4887913"/>
          <p14:tracePt t="28802" x="7646988" y="4895850"/>
          <p14:tracePt t="28814" x="7662863" y="4903788"/>
          <p14:tracePt t="28825" x="7686675" y="4927600"/>
          <p14:tracePt t="28837" x="7710488" y="4935538"/>
          <p14:tracePt t="28847" x="7726363" y="4951413"/>
          <p14:tracePt t="28859" x="7750175" y="4976813"/>
          <p14:tracePt t="28873" x="7766050" y="4984750"/>
          <p14:tracePt t="28881" x="7781925" y="5000625"/>
          <p14:tracePt t="28902" x="7797800" y="5008563"/>
          <p14:tracePt t="28905" x="7813675" y="5016500"/>
          <p14:tracePt t="28916" x="7839075" y="5032375"/>
          <p14:tracePt t="28926" x="7862888" y="5056188"/>
          <p14:tracePt t="28938" x="7870825" y="5064125"/>
          <p14:tracePt t="28950" x="7894638" y="5080000"/>
          <p14:tracePt t="28960" x="7902575" y="5095875"/>
          <p14:tracePt t="28973" x="7918450" y="5119688"/>
          <p14:tracePt t="28986" x="7942263" y="5135563"/>
          <p14:tracePt t="28994" x="7942263" y="5143500"/>
          <p14:tracePt t="29005" x="7950200" y="5151438"/>
          <p14:tracePt t="29017" x="7958138" y="5159375"/>
          <p14:tracePt t="29073" x="7958138" y="5167313"/>
          <p14:tracePt t="29096" x="7966075" y="5175250"/>
          <p14:tracePt t="29124" x="7974013" y="5183188"/>
          <p14:tracePt t="29140" x="7981950" y="5191125"/>
          <p14:tracePt t="29152" x="8005763" y="5199063"/>
          <p14:tracePt t="29164" x="8029575" y="5207000"/>
          <p14:tracePt t="29175" x="8045450" y="5214938"/>
          <p14:tracePt t="29185" x="8077200" y="5222875"/>
          <p14:tracePt t="29199" x="8093075" y="5222875"/>
          <p14:tracePt t="29208" x="8101013" y="5222875"/>
          <p14:tracePt t="29219" x="8124825" y="5222875"/>
          <p14:tracePt t="29264" x="8132763" y="5222875"/>
          <p14:tracePt t="29287" x="8148638" y="5222875"/>
          <p14:tracePt t="29298" x="8172450" y="5207000"/>
          <p14:tracePt t="29309" x="8197850" y="5175250"/>
          <p14:tracePt t="29320" x="8229600" y="5127625"/>
          <p14:tracePt t="29331" x="8245475" y="5111750"/>
          <p14:tracePt t="29342" x="8285163" y="5072063"/>
          <p14:tracePt t="29354" x="8293100" y="5056188"/>
          <p14:tracePt t="29365" x="8324850" y="5016500"/>
          <p14:tracePt t="29376" x="8324850" y="5000625"/>
          <p14:tracePt t="29388" x="8324850" y="4984750"/>
          <p14:tracePt t="29402" x="8324850" y="4967288"/>
          <p14:tracePt t="29421" x="8324850" y="4951413"/>
          <p14:tracePt t="29436" x="8324850" y="4927600"/>
          <p14:tracePt t="29444" x="8324850" y="4911725"/>
          <p14:tracePt t="29455" x="8324850" y="4895850"/>
          <p14:tracePt t="29468" x="8324850" y="4879975"/>
          <p14:tracePt t="29478" x="8324850" y="4872038"/>
          <p14:tracePt t="29489" x="8324850" y="4856163"/>
          <p14:tracePt t="29503" x="8324850" y="4832350"/>
          <p14:tracePt t="29511" x="8308975" y="4808538"/>
          <p14:tracePt t="29522" x="8293100" y="4792663"/>
          <p14:tracePt t="29536" x="8277225" y="4776788"/>
          <p14:tracePt t="29545" x="8261350" y="4745038"/>
          <p14:tracePt t="29557" x="8245475" y="4729163"/>
          <p14:tracePt t="29574" x="8221663" y="4713288"/>
          <p14:tracePt t="29583" x="8213725" y="4697413"/>
          <p14:tracePt t="29590" x="8189913" y="4681538"/>
          <p14:tracePt t="29604" x="8156575" y="4665663"/>
          <p14:tracePt t="29612" x="8148638" y="4657725"/>
          <p14:tracePt t="29624" x="8140700" y="4657725"/>
          <p14:tracePt t="29637" x="8132763" y="4649788"/>
          <p14:tracePt t="29659" x="8116888" y="4641850"/>
          <p14:tracePt t="29674" x="8108950" y="4641850"/>
          <p14:tracePt t="29682" x="8093075" y="4633913"/>
          <p14:tracePt t="29693" x="8085138" y="4633913"/>
          <p14:tracePt t="29705" x="8053388" y="4624388"/>
          <p14:tracePt t="29714" x="8037513" y="4624388"/>
          <p14:tracePt t="29728" x="7997825" y="4616450"/>
          <p14:tracePt t="29736" x="7974013" y="4608513"/>
          <p14:tracePt t="29747" x="7950200" y="4600575"/>
          <p14:tracePt t="29759" x="7934325" y="4600575"/>
          <p14:tracePt t="29770" x="7918450" y="4600575"/>
          <p14:tracePt t="29781" x="7902575" y="4592638"/>
          <p14:tracePt t="29792" x="7886700" y="4592638"/>
          <p14:tracePt t="29806" x="7870825" y="4592638"/>
          <p14:tracePt t="29815" x="7854950" y="4584700"/>
          <p14:tracePt t="29826" x="7829550" y="4584700"/>
          <p14:tracePt t="29839" x="7813675" y="4576763"/>
          <p14:tracePt t="29849" x="7781925" y="4576763"/>
          <p14:tracePt t="29860" x="7758113" y="4576763"/>
          <p14:tracePt t="29871" x="7710488" y="4576763"/>
          <p14:tracePt t="29885" x="7654925" y="4568825"/>
          <p14:tracePt t="29894" x="7607300" y="4560888"/>
          <p14:tracePt t="29905" x="7543800" y="4560888"/>
          <p14:tracePt t="29916" x="7462838" y="4552950"/>
          <p14:tracePt t="29928" x="7407275" y="4545013"/>
          <p14:tracePt t="29939" x="7367588" y="4545013"/>
          <p14:tracePt t="29951" x="7327900" y="4537075"/>
          <p14:tracePt t="29966" x="7288213" y="4529138"/>
          <p14:tracePt t="29985" x="7280275" y="4529138"/>
          <p14:tracePt t="29996" x="7248525" y="4529138"/>
          <p14:tracePt t="30010" x="7224713" y="4521200"/>
          <p14:tracePt t="30019" x="7208838" y="4521200"/>
          <p14:tracePt t="30030" x="7192963" y="4521200"/>
          <p14:tracePt t="30040" x="7177088" y="4513263"/>
          <p14:tracePt t="30054" x="7145338" y="4513263"/>
          <p14:tracePt t="30063" x="7119938" y="4513263"/>
          <p14:tracePt t="30074" x="7096125" y="4505325"/>
          <p14:tracePt t="30087" x="7072313" y="4497388"/>
          <p14:tracePt t="30096" x="7032625" y="4489450"/>
          <p14:tracePt t="30109" x="7000875" y="4473575"/>
          <p14:tracePt t="30126" x="6977063" y="4473575"/>
          <p14:tracePt t="30133" x="6953250" y="4465638"/>
          <p14:tracePt t="30142" x="6929438" y="4457700"/>
          <p14:tracePt t="30164" x="6913563" y="4449763"/>
          <p14:tracePt t="30175" x="6897688" y="4449763"/>
          <p14:tracePt t="30186" x="6873875" y="4441825"/>
          <p14:tracePt t="30198" x="6858000" y="4441825"/>
          <p14:tracePt t="30212" x="6842125" y="4433888"/>
          <p14:tracePt t="30221" x="6826250" y="4425950"/>
          <p14:tracePt t="30231" x="6802438" y="4418013"/>
          <p14:tracePt t="30242" x="6784975" y="4410075"/>
          <p14:tracePt t="30254" x="6761163" y="4402138"/>
          <p14:tracePt t="30265" x="6721475" y="4394200"/>
          <p14:tracePt t="30277" x="6697663" y="4370388"/>
          <p14:tracePt t="30290" x="6665913" y="4354513"/>
          <p14:tracePt t="30299" x="6634163" y="4346575"/>
          <p14:tracePt t="30310" x="6594475" y="4330700"/>
          <p14:tracePt t="30321" x="6562725" y="4314825"/>
          <p14:tracePt t="30332" x="6523038" y="4291013"/>
          <p14:tracePt t="30345" x="6499225" y="4281488"/>
          <p14:tracePt t="30355" x="6483350" y="4281488"/>
          <p14:tracePt t="30371" x="6467475" y="4281488"/>
          <p14:tracePt t="30378" x="6442075" y="4265613"/>
          <p14:tracePt t="30389" x="6434138" y="4257675"/>
          <p14:tracePt t="30400" x="6410325" y="4241800"/>
          <p14:tracePt t="30412" x="6362700" y="4217988"/>
          <p14:tracePt t="30422" x="6330950" y="4194175"/>
          <p14:tracePt t="30436" x="6283325" y="4162425"/>
          <p14:tracePt t="30445" x="6243638" y="4138613"/>
          <p14:tracePt t="30464" x="6180138" y="4083050"/>
          <p14:tracePt t="30471" x="6116638" y="4043363"/>
          <p14:tracePt t="30479" x="6067425" y="3995738"/>
          <p14:tracePt t="30492" x="6019800" y="3963988"/>
          <p14:tracePt t="30507" x="5972175" y="3930650"/>
          <p14:tracePt t="30513" x="5924550" y="3890963"/>
          <p14:tracePt t="30524" x="5900738" y="3875088"/>
          <p14:tracePt t="30537" x="5876925" y="3859213"/>
          <p14:tracePt t="30546" x="5868988" y="3843338"/>
          <p14:tracePt t="30559" x="5853113" y="3827463"/>
          <p14:tracePt t="30572" x="5821363" y="3795713"/>
          <p14:tracePt t="30581" x="5805488" y="3779838"/>
          <p14:tracePt t="30594" x="5773738" y="3740150"/>
          <p14:tracePt t="30605" x="5757863" y="3724275"/>
          <p14:tracePt t="30618" x="5732463" y="3692525"/>
          <p14:tracePt t="30625" x="5716588" y="3676650"/>
          <p14:tracePt t="30636" x="5692775" y="3652838"/>
          <p14:tracePt t="30647" x="5684838" y="3636963"/>
          <p14:tracePt t="30991" x="5668963" y="3629025"/>
          <p14:tracePt t="31007" x="5645150" y="3613150"/>
          <p14:tracePt t="31020" x="5589588" y="3579813"/>
          <p14:tracePt t="31030" x="5541963" y="3548063"/>
          <p14:tracePt t="31041" x="5502275" y="3516313"/>
          <p14:tracePt t="31058" x="5462588" y="3492500"/>
          <p14:tracePt t="31064" x="5438775" y="3468688"/>
          <p14:tracePt t="31075" x="5407025" y="3444875"/>
          <p14:tracePt t="31088" x="5389563" y="3429000"/>
          <p14:tracePt t="31097" x="5357813" y="3397250"/>
          <p14:tracePt t="31109" x="5334000" y="3365500"/>
          <p14:tracePt t="31122" x="5302250" y="3349625"/>
          <p14:tracePt t="31132" x="5286375" y="3325813"/>
          <p14:tracePt t="31144" x="5254625" y="3309938"/>
          <p14:tracePt t="31155" x="5230813" y="3278188"/>
          <p14:tracePt t="31167" x="5207000" y="3262313"/>
          <p14:tracePt t="31177" x="5175250" y="3228975"/>
          <p14:tracePt t="31188" x="5143500" y="3197225"/>
          <p14:tracePt t="31199" x="5135563" y="3189288"/>
          <p14:tracePt t="31210" x="5103813" y="3165475"/>
          <p14:tracePt t="31221" x="5087938" y="3141663"/>
          <p14:tracePt t="31233" x="5072063" y="3125788"/>
          <p14:tracePt t="31248" x="5030788" y="3094038"/>
          <p14:tracePt t="31256" x="5006975" y="3078163"/>
          <p14:tracePt t="31266" x="4991100" y="3062288"/>
          <p14:tracePt t="31277" x="4967288" y="3038475"/>
          <p14:tracePt t="31289" x="4927600" y="3014663"/>
          <p14:tracePt t="31300" x="4887913" y="2982913"/>
          <p14:tracePt t="31311" x="4840288" y="2951163"/>
          <p14:tracePt t="31324" x="4808538" y="2919413"/>
          <p14:tracePt t="31334" x="4768850" y="2901950"/>
          <p14:tracePt t="31346" x="4713288" y="2870200"/>
          <p14:tracePt t="31361" x="4679950" y="2854325"/>
          <p14:tracePt t="31369" x="4632325" y="2830513"/>
          <p14:tracePt t="31381" x="4576763" y="2790825"/>
          <p14:tracePt t="31390" x="4537075" y="2759075"/>
          <p14:tracePt t="31403" x="4481513" y="2735263"/>
          <p14:tracePt t="31412" x="4457700" y="2711450"/>
          <p14:tracePt t="31424" x="4410075" y="2695575"/>
          <p14:tracePt t="31435" x="4362450" y="2679700"/>
          <p14:tracePt t="31446" x="4337050" y="2679700"/>
          <p14:tracePt t="31457" x="4321175" y="2663825"/>
          <p14:tracePt t="31470" x="4313238" y="2663825"/>
          <p14:tracePt t="31495" x="4305300" y="2663825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4DCB4F-E38E-4B0C-88EE-53CE708B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04FE5E-2648-40CE-9931-F2935CA1A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4068764"/>
          </a:xfrm>
        </p:spPr>
        <p:txBody>
          <a:bodyPr/>
          <a:lstStyle/>
          <a:p>
            <a:r>
              <a:rPr lang="en-US" dirty="0"/>
              <a:t>Fracture zones associated with rifted transform margins can remain tectonically, and maybe even seismically active. </a:t>
            </a:r>
          </a:p>
          <a:p>
            <a:endParaRPr lang="en-US" dirty="0"/>
          </a:p>
          <a:p>
            <a:r>
              <a:rPr lang="en-US" dirty="0"/>
              <a:t>Fracture zone tectonic activity is also able to influence deformation in the continent.</a:t>
            </a:r>
            <a:endParaRPr lang="it-IT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27AF7F1-DB47-44AD-A179-DEC4976624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0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12"/>
    </mc:Choice>
    <mc:Fallback xmlns="">
      <p:transition spd="slow" advTm="44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7769</TotalTime>
  <Words>367</Words>
  <Application>Microsoft Office PowerPoint</Application>
  <PresentationFormat>Widescreen</PresentationFormat>
  <Paragraphs>69</Paragraphs>
  <Slides>11</Slides>
  <Notes>4</Notes>
  <HiddenSlides>0</HiddenSlides>
  <MMClips>11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Geometr415 Blk BT</vt:lpstr>
      <vt:lpstr>Office Theme</vt:lpstr>
      <vt:lpstr>CorelDRAW</vt:lpstr>
      <vt:lpstr>Transform faults are forever</vt:lpstr>
      <vt:lpstr>We know Fracture Zones can remain seismically active</vt:lpstr>
      <vt:lpstr>Brazilian Equatorial Margin</vt:lpstr>
      <vt:lpstr>Presentazione standard di PowerPoint</vt:lpstr>
      <vt:lpstr>Offshore deformation</vt:lpstr>
      <vt:lpstr>Active deformation of the ocean floor</vt:lpstr>
      <vt:lpstr>Presentazione standard di PowerPoint</vt:lpstr>
      <vt:lpstr>Fracture Zones are born as weak faults</vt:lpstr>
      <vt:lpstr>Thermal stresses are permanent</vt:lpstr>
      <vt:lpstr>Future work</vt:lpstr>
      <vt:lpstr>Conclusions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Questions</dc:title>
  <dc:creator>Paola Vannucchi</dc:creator>
  <cp:lastModifiedBy>Paola Vannucchi</cp:lastModifiedBy>
  <cp:revision>59</cp:revision>
  <cp:lastPrinted>2021-04-21T12:04:17Z</cp:lastPrinted>
  <dcterms:created xsi:type="dcterms:W3CDTF">2017-03-01T10:19:47Z</dcterms:created>
  <dcterms:modified xsi:type="dcterms:W3CDTF">2021-04-28T17:27:51Z</dcterms:modified>
</cp:coreProperties>
</file>